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1164" y="4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184275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24180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624179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24180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64084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67802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32070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32070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75692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32070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24180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620840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313368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310029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455074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210951" y="5152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3502841" y="28814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별고로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372895" y="3491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170224" y="522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21751" y="4186074"/>
            <a:ext cx="136969" cy="295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D6A668-7E85-4C51-A25A-A149FBB854E1}"/>
              </a:ext>
            </a:extLst>
          </p:cNvPr>
          <p:cNvCxnSpPr>
            <a:cxnSpLocks/>
          </p:cNvCxnSpPr>
          <p:nvPr/>
        </p:nvCxnSpPr>
        <p:spPr>
          <a:xfrm>
            <a:off x="0" y="7137000"/>
            <a:ext cx="4489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BF5CEE-864B-4CB6-8D2E-E2811201D55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21098" y="5624337"/>
            <a:ext cx="3260" cy="1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730C3-65F3-4A5B-8834-F8A1F178311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948693" y="5059806"/>
            <a:ext cx="0" cy="2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6E4D03-0A39-483C-B11E-580DF131D29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76363" y="7137000"/>
            <a:ext cx="3566" cy="10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D161E69-131B-4F1A-9284-D6802214865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44326" y="5131693"/>
            <a:ext cx="1215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3560782" y="513765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564128" y="4322314"/>
            <a:ext cx="10734" cy="30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33" idx="1"/>
          </p:cNvCxnSpPr>
          <p:nvPr/>
        </p:nvCxnSpPr>
        <p:spPr>
          <a:xfrm rot="10800000" flipH="1">
            <a:off x="411838" y="2411726"/>
            <a:ext cx="152840" cy="3735110"/>
          </a:xfrm>
          <a:prstGeom prst="bentConnector3">
            <a:avLst>
              <a:gd name="adj1" fmla="val -14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BD1970-CE71-474B-9682-BE30B1BC9E89}"/>
              </a:ext>
            </a:extLst>
          </p:cNvPr>
          <p:cNvCxnSpPr/>
          <p:nvPr/>
        </p:nvCxnSpPr>
        <p:spPr>
          <a:xfrm>
            <a:off x="244787" y="7407000"/>
            <a:ext cx="4171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188A77-B826-4E46-A699-63030DDFDB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12372" y="3610657"/>
            <a:ext cx="7196" cy="37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3CD78C-13F0-452B-9B7A-9A48648BD8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10429" y="6326671"/>
            <a:ext cx="0" cy="10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7D7D6-7E91-4567-AC7B-CFE7607CF1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1751" y="7407000"/>
            <a:ext cx="4612" cy="79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917810" y="257665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337390" y="1987827"/>
            <a:ext cx="646670" cy="537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503484" y="174160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874890" y="6530704"/>
            <a:ext cx="1662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-862818" y="5668348"/>
            <a:ext cx="33873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564129" y="4801042"/>
            <a:ext cx="17404" cy="25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892F46-E1CF-4664-A31E-B6F9A83CD53D}"/>
              </a:ext>
            </a:extLst>
          </p:cNvPr>
          <p:cNvCxnSpPr/>
          <p:nvPr/>
        </p:nvCxnSpPr>
        <p:spPr>
          <a:xfrm>
            <a:off x="383634" y="7362000"/>
            <a:ext cx="454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E27A6-B72A-43D9-A78C-D3301CBC6E08}"/>
              </a:ext>
            </a:extLst>
          </p:cNvPr>
          <p:cNvCxnSpPr>
            <a:endCxn id="11" idx="0"/>
          </p:cNvCxnSpPr>
          <p:nvPr/>
        </p:nvCxnSpPr>
        <p:spPr>
          <a:xfrm>
            <a:off x="2564129" y="7362000"/>
            <a:ext cx="12234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253</Words>
  <Application>Microsoft Office PowerPoint</Application>
  <PresentationFormat>화면 슬라이드 쇼(16:9)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57</cp:revision>
  <dcterms:created xsi:type="dcterms:W3CDTF">2018-11-08T04:23:28Z</dcterms:created>
  <dcterms:modified xsi:type="dcterms:W3CDTF">2018-11-12T15:21:31Z</dcterms:modified>
</cp:coreProperties>
</file>