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8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8823644C-0367-43F7-AB1A-1A4B790E18EA}"/>
              </a:ext>
            </a:extLst>
          </p:cNvPr>
          <p:cNvSpPr/>
          <p:nvPr userDrawn="1"/>
        </p:nvSpPr>
        <p:spPr>
          <a:xfrm>
            <a:off x="350651" y="144539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A87536-A12F-45D9-850A-62F1D0755DB5}"/>
              </a:ext>
            </a:extLst>
          </p:cNvPr>
          <p:cNvSpPr/>
          <p:nvPr userDrawn="1"/>
        </p:nvSpPr>
        <p:spPr>
          <a:xfrm>
            <a:off x="350651" y="8179401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A81A9C-F9E3-4AC1-A57A-41B2D0FFCC80}"/>
              </a:ext>
            </a:extLst>
          </p:cNvPr>
          <p:cNvSpPr/>
          <p:nvPr userDrawn="1"/>
        </p:nvSpPr>
        <p:spPr>
          <a:xfrm>
            <a:off x="483463" y="8316169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4425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F20FD21B-07A5-4CD2-953E-4ACE19A89520}"/>
              </a:ext>
            </a:extLst>
          </p:cNvPr>
          <p:cNvSpPr/>
          <p:nvPr/>
        </p:nvSpPr>
        <p:spPr>
          <a:xfrm>
            <a:off x="213913" y="2340864"/>
            <a:ext cx="879809" cy="3789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중복이다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DD9A0B-DC97-4687-87D6-4C4DFB4556CB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653818" y="1448289"/>
            <a:ext cx="0" cy="29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F3115A-A907-4A60-81C7-86B13BCC85C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3818" y="438246"/>
            <a:ext cx="0" cy="63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DFBC6-EE6B-46C3-9272-20897B992EA3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653818" y="2121090"/>
            <a:ext cx="0" cy="21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791578-F576-4C77-957A-95C8522330CF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1093722" y="2530361"/>
            <a:ext cx="672907" cy="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C7175E-E560-4E48-80DA-083E85057200}"/>
              </a:ext>
            </a:extLst>
          </p:cNvPr>
          <p:cNvSpPr txBox="1"/>
          <p:nvPr/>
        </p:nvSpPr>
        <p:spPr>
          <a:xfrm>
            <a:off x="1300627" y="230762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D4CFA-3EF3-4A6F-8827-40488B0B2A09}"/>
              </a:ext>
            </a:extLst>
          </p:cNvPr>
          <p:cNvSpPr txBox="1"/>
          <p:nvPr/>
        </p:nvSpPr>
        <p:spPr>
          <a:xfrm>
            <a:off x="361130" y="3698143"/>
            <a:ext cx="34176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11EF4C-8232-49B2-89FA-D3CEAA931CAA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2258739" y="2728523"/>
            <a:ext cx="9063" cy="236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B7DF71-0F1D-48F7-93E4-9FA1FBEAB5E6}"/>
              </a:ext>
            </a:extLst>
          </p:cNvPr>
          <p:cNvSpPr txBox="1"/>
          <p:nvPr/>
        </p:nvSpPr>
        <p:spPr>
          <a:xfrm>
            <a:off x="2004928" y="259950"/>
            <a:ext cx="1133644" cy="37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56" dirty="0">
                <a:highlight>
                  <a:srgbClr val="FFFF00"/>
                </a:highlight>
              </a:rPr>
              <a:t>회원가입</a:t>
            </a:r>
            <a:endParaRPr lang="ko-KR" altLang="en-US" sz="760" dirty="0">
              <a:highlight>
                <a:srgbClr val="FFFF00"/>
              </a:highligh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A2452D-2515-4AB2-BE0B-DCEFD5A19B84}"/>
              </a:ext>
            </a:extLst>
          </p:cNvPr>
          <p:cNvSpPr/>
          <p:nvPr/>
        </p:nvSpPr>
        <p:spPr>
          <a:xfrm>
            <a:off x="161708" y="1070365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회원가입을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467655-4F07-4FCB-9738-0568D2885DC4}"/>
              </a:ext>
            </a:extLst>
          </p:cNvPr>
          <p:cNvSpPr/>
          <p:nvPr/>
        </p:nvSpPr>
        <p:spPr>
          <a:xfrm>
            <a:off x="161708" y="1743166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이용자의 중복 등록여부를 확인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E0DA2E2-E15B-4F77-837A-F1CB0C21B914}"/>
              </a:ext>
            </a:extLst>
          </p:cNvPr>
          <p:cNvSpPr/>
          <p:nvPr/>
        </p:nvSpPr>
        <p:spPr>
          <a:xfrm>
            <a:off x="1766629" y="2350599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회원가입에 필요한 정보를 받는다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A8FC24-C901-4C8C-B33E-84D7C887FFE7}"/>
              </a:ext>
            </a:extLst>
          </p:cNvPr>
          <p:cNvSpPr/>
          <p:nvPr/>
        </p:nvSpPr>
        <p:spPr>
          <a:xfrm>
            <a:off x="1775692" y="5096825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신규 이용자로 등록한다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0DF7754-41B4-471C-9508-94752FAB994F}"/>
              </a:ext>
            </a:extLst>
          </p:cNvPr>
          <p:cNvSpPr/>
          <p:nvPr/>
        </p:nvSpPr>
        <p:spPr>
          <a:xfrm>
            <a:off x="161708" y="506601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회원가입이</a:t>
            </a:r>
            <a:endParaRPr lang="en-US" altLang="ko-KR" sz="800" dirty="0"/>
          </a:p>
          <a:p>
            <a:pPr algn="ctr"/>
            <a:r>
              <a:rPr lang="ko-KR" altLang="en-US" sz="800" dirty="0"/>
              <a:t> 거절된다</a:t>
            </a:r>
            <a:r>
              <a:rPr lang="en-US" altLang="ko-KR" sz="800" dirty="0"/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66F4A2-2D27-41FF-ABCA-CA031068C5B5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653818" y="2719858"/>
            <a:ext cx="0" cy="234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F67C416-0FE9-4397-A2B3-942B3AB67B89}"/>
              </a:ext>
            </a:extLst>
          </p:cNvPr>
          <p:cNvCxnSpPr>
            <a:stCxn id="60" idx="2"/>
          </p:cNvCxnSpPr>
          <p:nvPr/>
        </p:nvCxnSpPr>
        <p:spPr>
          <a:xfrm flipH="1">
            <a:off x="653817" y="5443937"/>
            <a:ext cx="1" cy="277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0576900-D032-4E98-8134-FF49A80AE26A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917199" y="5215588"/>
            <a:ext cx="1091443" cy="1609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C5132-B7F2-49B9-94B0-DC6E8A6BE950}"/>
              </a:ext>
            </a:extLst>
          </p:cNvPr>
          <p:cNvSpPr/>
          <p:nvPr/>
        </p:nvSpPr>
        <p:spPr>
          <a:xfrm>
            <a:off x="4686" y="3705906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고객이 영화 정보를 검색한다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4C81C-08F9-47D8-B204-9F7844D7D873}"/>
              </a:ext>
            </a:extLst>
          </p:cNvPr>
          <p:cNvSpPr/>
          <p:nvPr/>
        </p:nvSpPr>
        <p:spPr>
          <a:xfrm>
            <a:off x="1" y="4237659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검색한 영화의 정보를 제공한다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DD0C51-133E-46E8-81DF-82DE7A94355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39905" y="4084901"/>
            <a:ext cx="4686" cy="15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8CA927-A1AD-44DD-BDF8-535FFC3EC40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44590" y="3443476"/>
            <a:ext cx="0" cy="26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762520-BCD8-4CC9-A8A0-06B079C4A304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38891" y="4616654"/>
            <a:ext cx="1015" cy="18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55AFF0-0548-4B9C-B1FC-E95D2EC879D6}"/>
              </a:ext>
            </a:extLst>
          </p:cNvPr>
          <p:cNvSpPr txBox="1"/>
          <p:nvPr/>
        </p:nvSpPr>
        <p:spPr>
          <a:xfrm>
            <a:off x="814820" y="3234643"/>
            <a:ext cx="1133644" cy="37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56" dirty="0">
                <a:highlight>
                  <a:srgbClr val="FFFF00"/>
                </a:highlight>
              </a:rPr>
              <a:t>정보제공</a:t>
            </a:r>
            <a:endParaRPr lang="en-US" altLang="ko-KR" sz="1856" dirty="0">
              <a:highlight>
                <a:srgbClr val="FFFF00"/>
              </a:highlight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FAC6A3-C236-4FDD-ADE0-5FD5C08E1049}"/>
              </a:ext>
            </a:extLst>
          </p:cNvPr>
          <p:cNvSpPr/>
          <p:nvPr/>
        </p:nvSpPr>
        <p:spPr>
          <a:xfrm>
            <a:off x="346159" y="4806595"/>
            <a:ext cx="185462" cy="1854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A7CDB5-24E7-402C-8F90-31302AF792DF}"/>
              </a:ext>
            </a:extLst>
          </p:cNvPr>
          <p:cNvSpPr/>
          <p:nvPr/>
        </p:nvSpPr>
        <p:spPr>
          <a:xfrm>
            <a:off x="390449" y="4849867"/>
            <a:ext cx="98913" cy="98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38E52B1-9B5E-4570-B33F-62D97B320749}"/>
              </a:ext>
            </a:extLst>
          </p:cNvPr>
          <p:cNvSpPr/>
          <p:nvPr/>
        </p:nvSpPr>
        <p:spPr>
          <a:xfrm>
            <a:off x="2037521" y="3238138"/>
            <a:ext cx="188652" cy="188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0ED2DA4-F01D-4D5F-89EC-9679C35F175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2131846" y="3426790"/>
            <a:ext cx="2" cy="29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D4B8AB-5DC7-4E91-A4F2-008F9149E8DC}"/>
              </a:ext>
            </a:extLst>
          </p:cNvPr>
          <p:cNvSpPr/>
          <p:nvPr/>
        </p:nvSpPr>
        <p:spPr>
          <a:xfrm>
            <a:off x="1691940" y="3721935"/>
            <a:ext cx="879809" cy="378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고객이 좌석에 대한 기록을 검색한다</a:t>
            </a:r>
            <a:r>
              <a:rPr lang="en-US" altLang="ko-KR" sz="675" dirty="0">
                <a:solidFill>
                  <a:schemeClr val="tx1"/>
                </a:solidFill>
              </a:rPr>
              <a:t>.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29080E-AAA9-4A70-B4E2-2B0D5DF0C780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127157" y="4100929"/>
            <a:ext cx="4688" cy="15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3DFEEC-D5E5-4BDF-8FCE-EACD1725D432}"/>
              </a:ext>
            </a:extLst>
          </p:cNvPr>
          <p:cNvSpPr/>
          <p:nvPr/>
        </p:nvSpPr>
        <p:spPr>
          <a:xfrm>
            <a:off x="1691941" y="4237659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검색한 좌석의 </a:t>
            </a:r>
            <a:endParaRPr lang="en-US" altLang="ko-KR" sz="760" dirty="0"/>
          </a:p>
          <a:p>
            <a:pPr algn="ctr"/>
            <a:r>
              <a:rPr lang="ko-KR" altLang="en-US" sz="760" dirty="0"/>
              <a:t>정보를 제공한다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9315F1F-7A86-49A1-A5B2-1B95289CABC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131846" y="4520330"/>
            <a:ext cx="6449" cy="28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D7E0EB1-FE67-4111-9004-4E5C539514EA}"/>
              </a:ext>
            </a:extLst>
          </p:cNvPr>
          <p:cNvSpPr/>
          <p:nvPr/>
        </p:nvSpPr>
        <p:spPr>
          <a:xfrm>
            <a:off x="2045564" y="4806595"/>
            <a:ext cx="185462" cy="1854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C670EF-55AE-4819-8D48-258F052376AA}"/>
              </a:ext>
            </a:extLst>
          </p:cNvPr>
          <p:cNvSpPr/>
          <p:nvPr/>
        </p:nvSpPr>
        <p:spPr>
          <a:xfrm>
            <a:off x="2086859" y="4849867"/>
            <a:ext cx="98913" cy="98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24223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8BAF9-CB5F-425E-AE74-91804A3C9222}"/>
              </a:ext>
            </a:extLst>
          </p:cNvPr>
          <p:cNvSpPr txBox="1"/>
          <p:nvPr/>
        </p:nvSpPr>
        <p:spPr>
          <a:xfrm>
            <a:off x="1001630" y="320660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영화예매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6B4A85-98C1-4B12-A48C-24C24D4ECE45}"/>
              </a:ext>
            </a:extLst>
          </p:cNvPr>
          <p:cNvSpPr/>
          <p:nvPr/>
        </p:nvSpPr>
        <p:spPr>
          <a:xfrm>
            <a:off x="10153" y="3733644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고객이 원하는 티켓을 선택한다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42FD3D-18E5-45A5-9E67-EF743A8B80F0}"/>
              </a:ext>
            </a:extLst>
          </p:cNvPr>
          <p:cNvSpPr/>
          <p:nvPr/>
        </p:nvSpPr>
        <p:spPr>
          <a:xfrm>
            <a:off x="10153" y="4382503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선택한 티켓의 금액 합계를 결제 시스템에 전달한다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E2E52-EA7E-4D5A-9DAC-148E165ADC1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0056" y="4112639"/>
            <a:ext cx="0" cy="26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26EFE5-AFCF-4FBE-9165-C3525ED0ECAC}"/>
              </a:ext>
            </a:extLst>
          </p:cNvPr>
          <p:cNvCxnSpPr/>
          <p:nvPr/>
        </p:nvCxnSpPr>
        <p:spPr>
          <a:xfrm flipH="1">
            <a:off x="450057" y="3464624"/>
            <a:ext cx="1" cy="26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253603-D72F-464F-9069-E020D70A57F0}"/>
              </a:ext>
            </a:extLst>
          </p:cNvPr>
          <p:cNvCxnSpPr/>
          <p:nvPr/>
        </p:nvCxnSpPr>
        <p:spPr>
          <a:xfrm flipH="1">
            <a:off x="450057" y="4740347"/>
            <a:ext cx="1" cy="26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34A688-6CBD-4304-9503-EF56160761FD}"/>
              </a:ext>
            </a:extLst>
          </p:cNvPr>
          <p:cNvSpPr/>
          <p:nvPr/>
        </p:nvSpPr>
        <p:spPr>
          <a:xfrm>
            <a:off x="10153" y="5031363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결제 완료를</a:t>
            </a:r>
            <a:endParaRPr lang="en-US" altLang="ko-KR" sz="760" dirty="0"/>
          </a:p>
          <a:p>
            <a:pPr algn="ctr"/>
            <a:r>
              <a:rPr lang="ko-KR" altLang="en-US" sz="760" dirty="0"/>
              <a:t> 기다린다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9B9394-DC74-4DAD-A1C6-9D563E3A21CF}"/>
              </a:ext>
            </a:extLst>
          </p:cNvPr>
          <p:cNvSpPr/>
          <p:nvPr/>
        </p:nvSpPr>
        <p:spPr>
          <a:xfrm>
            <a:off x="1333249" y="5031363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결제가 완료되면 티켓을 발급한다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186F0C-6BE7-421B-971E-12AD515BAE1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89961" y="5220859"/>
            <a:ext cx="443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65959E2-C2C8-4584-AFF4-05317BF47846}"/>
              </a:ext>
            </a:extLst>
          </p:cNvPr>
          <p:cNvCxnSpPr>
            <a:cxnSpLocks/>
          </p:cNvCxnSpPr>
          <p:nvPr/>
        </p:nvCxnSpPr>
        <p:spPr>
          <a:xfrm>
            <a:off x="2213059" y="5228608"/>
            <a:ext cx="2531144" cy="522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1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C27A7-D4B6-4A52-B9C3-4F0E237B7200}"/>
              </a:ext>
            </a:extLst>
          </p:cNvPr>
          <p:cNvSpPr txBox="1"/>
          <p:nvPr/>
        </p:nvSpPr>
        <p:spPr>
          <a:xfrm>
            <a:off x="1001630" y="320660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결제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476CCCB2-32E1-4F7C-B4F8-A8D018B345D0}"/>
              </a:ext>
            </a:extLst>
          </p:cNvPr>
          <p:cNvSpPr/>
          <p:nvPr/>
        </p:nvSpPr>
        <p:spPr>
          <a:xfrm>
            <a:off x="1" y="5031363"/>
            <a:ext cx="879809" cy="3789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6" dirty="0"/>
              <a:t>결제수단을 제시한다</a:t>
            </a:r>
            <a:r>
              <a:rPr lang="en-US" altLang="ko-KR" sz="506" dirty="0"/>
              <a:t>.</a:t>
            </a:r>
            <a:endParaRPr lang="ko-KR" altLang="en-US" sz="50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489E-F2B3-4FD5-ABD4-A2362C742676}"/>
              </a:ext>
            </a:extLst>
          </p:cNvPr>
          <p:cNvSpPr txBox="1"/>
          <p:nvPr/>
        </p:nvSpPr>
        <p:spPr>
          <a:xfrm>
            <a:off x="850265" y="5048293"/>
            <a:ext cx="70724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무통장 입금</a:t>
            </a:r>
            <a:endParaRPr lang="en-US" altLang="ko-KR" sz="76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7E4D37F-EE05-41D1-8C33-8690D8044859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784497" y="5065765"/>
            <a:ext cx="302856" cy="992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0B4B6C-1B00-48BD-BE30-127789AF240E}"/>
              </a:ext>
            </a:extLst>
          </p:cNvPr>
          <p:cNvSpPr/>
          <p:nvPr/>
        </p:nvSpPr>
        <p:spPr>
          <a:xfrm>
            <a:off x="1431946" y="5031363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가상계좌번호로 입금하게 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46070-84EB-46EE-A8F6-0ED7F136ABBB}"/>
              </a:ext>
            </a:extLst>
          </p:cNvPr>
          <p:cNvSpPr txBox="1"/>
          <p:nvPr/>
        </p:nvSpPr>
        <p:spPr>
          <a:xfrm>
            <a:off x="702207" y="5521948"/>
            <a:ext cx="575799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카드결제</a:t>
            </a:r>
            <a:endParaRPr lang="en-US" altLang="ko-KR" sz="76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989460-82C5-44A8-B8FD-8BDBD72DAC0F}"/>
              </a:ext>
            </a:extLst>
          </p:cNvPr>
          <p:cNvSpPr/>
          <p:nvPr/>
        </p:nvSpPr>
        <p:spPr>
          <a:xfrm>
            <a:off x="1431946" y="5523716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카드 결제 정보를 받는다</a:t>
            </a:r>
            <a:r>
              <a:rPr lang="en-US" altLang="ko-KR" sz="760" dirty="0"/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2C6821-0B4E-40CB-A68C-B4659DF2540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879810" y="5220859"/>
            <a:ext cx="552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657A712-FC2F-4986-BB2D-47E9A68B93D1}"/>
              </a:ext>
            </a:extLst>
          </p:cNvPr>
          <p:cNvSpPr/>
          <p:nvPr/>
        </p:nvSpPr>
        <p:spPr>
          <a:xfrm>
            <a:off x="2643939" y="5256930"/>
            <a:ext cx="439904" cy="3789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6" dirty="0"/>
              <a:t>회원이다</a:t>
            </a:r>
            <a:r>
              <a:rPr lang="en-US" altLang="ko-KR" sz="506" dirty="0"/>
              <a:t>.</a:t>
            </a:r>
            <a:endParaRPr lang="ko-KR" altLang="en-US" sz="506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A26774-DA5C-416F-AA49-F7B14CD9EF77}"/>
              </a:ext>
            </a:extLst>
          </p:cNvPr>
          <p:cNvSpPr/>
          <p:nvPr/>
        </p:nvSpPr>
        <p:spPr>
          <a:xfrm>
            <a:off x="10153" y="3733644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사용자가 결제를 시도한다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5E3F9F-AF81-414F-8364-176E25D1632E}"/>
              </a:ext>
            </a:extLst>
          </p:cNvPr>
          <p:cNvCxnSpPr/>
          <p:nvPr/>
        </p:nvCxnSpPr>
        <p:spPr>
          <a:xfrm flipH="1">
            <a:off x="450057" y="3464624"/>
            <a:ext cx="1" cy="26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3466DC-2B96-4839-9216-05765A130B4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39905" y="4112639"/>
            <a:ext cx="0" cy="91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2EA844-B2A2-4987-A69E-75877EA826B0}"/>
              </a:ext>
            </a:extLst>
          </p:cNvPr>
          <p:cNvSpPr/>
          <p:nvPr/>
        </p:nvSpPr>
        <p:spPr>
          <a:xfrm>
            <a:off x="3465355" y="4996984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적립혜택을 준다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12DF63-8E9B-40AC-A41F-DABE69863B73}"/>
              </a:ext>
            </a:extLst>
          </p:cNvPr>
          <p:cNvSpPr/>
          <p:nvPr/>
        </p:nvSpPr>
        <p:spPr>
          <a:xfrm>
            <a:off x="3465355" y="5489338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적립혜택을 </a:t>
            </a:r>
            <a:endParaRPr lang="en-US" altLang="ko-KR" sz="760" dirty="0"/>
          </a:p>
          <a:p>
            <a:pPr algn="ctr"/>
            <a:r>
              <a:rPr lang="ko-KR" altLang="en-US" sz="760" dirty="0"/>
              <a:t>주지 않는다</a:t>
            </a:r>
            <a:r>
              <a:rPr lang="en-US" altLang="ko-KR" sz="760" dirty="0"/>
              <a:t>.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6397F1-B28D-4A36-A404-C87BE82E4E5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311755" y="5220860"/>
            <a:ext cx="332184" cy="225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BC34F9-6AC1-4958-9FD5-E0D80C0CB77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311755" y="5446426"/>
            <a:ext cx="332184" cy="266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81C7322-225E-4F84-94E3-1601AEBE4F16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083843" y="5446427"/>
            <a:ext cx="381512" cy="232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6B5218-F712-4352-81F6-F7645F3AD798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3083843" y="5186482"/>
            <a:ext cx="381512" cy="259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9B98A1-3942-408A-B910-A22693517AF3}"/>
              </a:ext>
            </a:extLst>
          </p:cNvPr>
          <p:cNvSpPr txBox="1"/>
          <p:nvPr/>
        </p:nvSpPr>
        <p:spPr>
          <a:xfrm>
            <a:off x="3213406" y="5013827"/>
            <a:ext cx="367408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760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1F96E2-A469-4891-8B8C-EDDC9C5DD5F3}"/>
              </a:ext>
            </a:extLst>
          </p:cNvPr>
          <p:cNvSpPr txBox="1"/>
          <p:nvPr/>
        </p:nvSpPr>
        <p:spPr>
          <a:xfrm>
            <a:off x="3250492" y="5532006"/>
            <a:ext cx="332142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760" dirty="0"/>
              <a:t>no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1F2608C-9ADC-4ADF-80F9-951C2BF6D5FD}"/>
              </a:ext>
            </a:extLst>
          </p:cNvPr>
          <p:cNvCxnSpPr>
            <a:cxnSpLocks/>
            <a:stCxn id="18" idx="3"/>
            <a:endCxn id="65" idx="2"/>
          </p:cNvCxnSpPr>
          <p:nvPr/>
        </p:nvCxnSpPr>
        <p:spPr>
          <a:xfrm flipV="1">
            <a:off x="4345164" y="4730198"/>
            <a:ext cx="358433" cy="45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AAAC11C-B48A-4345-B408-D1C502DBD73F}"/>
              </a:ext>
            </a:extLst>
          </p:cNvPr>
          <p:cNvCxnSpPr>
            <a:cxnSpLocks/>
            <a:stCxn id="19" idx="3"/>
            <a:endCxn id="65" idx="2"/>
          </p:cNvCxnSpPr>
          <p:nvPr/>
        </p:nvCxnSpPr>
        <p:spPr>
          <a:xfrm flipV="1">
            <a:off x="4345164" y="4730198"/>
            <a:ext cx="358433" cy="948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3D0580-97AE-4239-886F-90135B716625}"/>
              </a:ext>
            </a:extLst>
          </p:cNvPr>
          <p:cNvSpPr/>
          <p:nvPr/>
        </p:nvSpPr>
        <p:spPr>
          <a:xfrm>
            <a:off x="4263692" y="4351203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결제를 완료한다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090BB27-019A-497E-8F05-D9217389310E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703596" y="3464624"/>
            <a:ext cx="10150" cy="88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E5CE1FD-00F6-46C9-9544-13AC57B24253}"/>
              </a:ext>
            </a:extLst>
          </p:cNvPr>
          <p:cNvSpPr txBox="1"/>
          <p:nvPr/>
        </p:nvSpPr>
        <p:spPr>
          <a:xfrm>
            <a:off x="933952" y="3267514"/>
            <a:ext cx="1495922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좌석 정보 갱신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CA9BC9-AB3D-4E88-9311-050D701E8417}"/>
              </a:ext>
            </a:extLst>
          </p:cNvPr>
          <p:cNvSpPr/>
          <p:nvPr/>
        </p:nvSpPr>
        <p:spPr>
          <a:xfrm>
            <a:off x="10153" y="3733644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좌석정보에 </a:t>
            </a:r>
            <a:endParaRPr lang="en-US" altLang="ko-KR" sz="760" dirty="0"/>
          </a:p>
          <a:p>
            <a:pPr algn="ctr"/>
            <a:r>
              <a:rPr lang="ko-KR" altLang="en-US" sz="760" dirty="0"/>
              <a:t>변경점이 생긴다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D8D201-D6D4-4143-9F6A-8B5446642A43}"/>
              </a:ext>
            </a:extLst>
          </p:cNvPr>
          <p:cNvCxnSpPr/>
          <p:nvPr/>
        </p:nvCxnSpPr>
        <p:spPr>
          <a:xfrm flipH="1">
            <a:off x="450057" y="3464624"/>
            <a:ext cx="1" cy="26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2B6AF4-AE9F-4A79-BA90-BD47CA6190A8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50056" y="4112638"/>
            <a:ext cx="0" cy="36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3C598C-A81E-47D2-9973-C7AACB427CC8}"/>
              </a:ext>
            </a:extLst>
          </p:cNvPr>
          <p:cNvSpPr/>
          <p:nvPr/>
        </p:nvSpPr>
        <p:spPr>
          <a:xfrm>
            <a:off x="10153" y="4480635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좌석정보를 갱신한다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1F3D55B-DA70-4206-8D2A-503ADA5CEF2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89961" y="4670133"/>
            <a:ext cx="3803483" cy="1067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6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C27A7-D4B6-4A52-B9C3-4F0E237B7200}"/>
              </a:ext>
            </a:extLst>
          </p:cNvPr>
          <p:cNvSpPr txBox="1"/>
          <p:nvPr/>
        </p:nvSpPr>
        <p:spPr>
          <a:xfrm>
            <a:off x="1001630" y="320660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환불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476CCCB2-32E1-4F7C-B4F8-A8D018B345D0}"/>
              </a:ext>
            </a:extLst>
          </p:cNvPr>
          <p:cNvSpPr/>
          <p:nvPr/>
        </p:nvSpPr>
        <p:spPr>
          <a:xfrm>
            <a:off x="1" y="4510378"/>
            <a:ext cx="879809" cy="3789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6" dirty="0"/>
              <a:t>코드 </a:t>
            </a:r>
            <a:endParaRPr lang="en-US" altLang="ko-KR" sz="506" dirty="0"/>
          </a:p>
          <a:p>
            <a:pPr algn="ctr"/>
            <a:r>
              <a:rPr lang="ko-KR" altLang="en-US" sz="506" dirty="0"/>
              <a:t>유효성 검사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489E-F2B3-4FD5-ABD4-A2362C742676}"/>
              </a:ext>
            </a:extLst>
          </p:cNvPr>
          <p:cNvSpPr txBox="1"/>
          <p:nvPr/>
        </p:nvSpPr>
        <p:spPr>
          <a:xfrm>
            <a:off x="990477" y="4509322"/>
            <a:ext cx="32733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7E4D37F-EE05-41D1-8C33-8690D8044859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767856" y="4561421"/>
            <a:ext cx="321040" cy="976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0B4B6C-1B00-48BD-BE30-127789AF240E}"/>
              </a:ext>
            </a:extLst>
          </p:cNvPr>
          <p:cNvSpPr/>
          <p:nvPr/>
        </p:nvSpPr>
        <p:spPr>
          <a:xfrm>
            <a:off x="1416847" y="4528561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/>
              <a:t>환불 정책에 따른 금액을 환급한다</a:t>
            </a:r>
            <a:r>
              <a:rPr lang="en-US" altLang="ko-KR" sz="760" dirty="0"/>
              <a:t>.</a:t>
            </a:r>
            <a:endParaRPr lang="ko-KR" altLang="en-US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46070-84EB-46EE-A8F6-0ED7F136ABBB}"/>
              </a:ext>
            </a:extLst>
          </p:cNvPr>
          <p:cNvSpPr txBox="1"/>
          <p:nvPr/>
        </p:nvSpPr>
        <p:spPr>
          <a:xfrm>
            <a:off x="987904" y="5071442"/>
            <a:ext cx="29848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989460-82C5-44A8-B8FD-8BDBD72DAC0F}"/>
              </a:ext>
            </a:extLst>
          </p:cNvPr>
          <p:cNvSpPr/>
          <p:nvPr/>
        </p:nvSpPr>
        <p:spPr>
          <a:xfrm>
            <a:off x="1416847" y="5020915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60" dirty="0" err="1"/>
              <a:t>유요하지</a:t>
            </a:r>
            <a:r>
              <a:rPr lang="ko-KR" altLang="en-US" sz="760" dirty="0"/>
              <a:t> 않은 코드임을 알림</a:t>
            </a:r>
            <a:endParaRPr lang="en-US" altLang="ko-KR" sz="76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2C6821-0B4E-40CB-A68C-B4659DF2540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879810" y="4699874"/>
            <a:ext cx="537037" cy="1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657A712-FC2F-4986-BB2D-47E9A68B93D1}"/>
              </a:ext>
            </a:extLst>
          </p:cNvPr>
          <p:cNvSpPr/>
          <p:nvPr/>
        </p:nvSpPr>
        <p:spPr>
          <a:xfrm>
            <a:off x="2219234" y="5473593"/>
            <a:ext cx="576344" cy="3789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6" dirty="0"/>
              <a:t>재시도</a:t>
            </a:r>
            <a:r>
              <a:rPr lang="en-US" altLang="ko-KR" sz="506" dirty="0"/>
              <a:t>.</a:t>
            </a:r>
            <a:endParaRPr lang="ko-KR" altLang="en-US" sz="506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A26774-DA5C-416F-AA49-F7B14CD9EF77}"/>
              </a:ext>
            </a:extLst>
          </p:cNvPr>
          <p:cNvSpPr/>
          <p:nvPr/>
        </p:nvSpPr>
        <p:spPr>
          <a:xfrm>
            <a:off x="10153" y="3733644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91" dirty="0"/>
              <a:t>웹사이트에서</a:t>
            </a:r>
            <a:endParaRPr lang="en-US" altLang="ko-KR" sz="591" dirty="0"/>
          </a:p>
          <a:p>
            <a:pPr algn="ctr"/>
            <a:r>
              <a:rPr lang="ko-KR" altLang="en-US" sz="591" dirty="0"/>
              <a:t> 환불 코드를 입력한다</a:t>
            </a:r>
            <a:r>
              <a:rPr lang="en-US" altLang="ko-KR" sz="591" dirty="0"/>
              <a:t>.</a:t>
            </a:r>
            <a:endParaRPr lang="ko-KR" altLang="en-US" sz="59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5E3F9F-AF81-414F-8364-176E25D1632E}"/>
              </a:ext>
            </a:extLst>
          </p:cNvPr>
          <p:cNvCxnSpPr/>
          <p:nvPr/>
        </p:nvCxnSpPr>
        <p:spPr>
          <a:xfrm flipH="1">
            <a:off x="450057" y="3464624"/>
            <a:ext cx="1" cy="26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3466DC-2B96-4839-9216-05765A130B47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flipH="1">
            <a:off x="439906" y="4112638"/>
            <a:ext cx="10151" cy="39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2EA844-B2A2-4987-A69E-75877EA826B0}"/>
              </a:ext>
            </a:extLst>
          </p:cNvPr>
          <p:cNvSpPr/>
          <p:nvPr/>
        </p:nvSpPr>
        <p:spPr>
          <a:xfrm>
            <a:off x="2833692" y="4161451"/>
            <a:ext cx="879809" cy="37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사용한 마일리지가 있으면 돌려준다</a:t>
            </a:r>
            <a:r>
              <a:rPr lang="en-US" altLang="ko-KR" sz="675" dirty="0"/>
              <a:t>.</a:t>
            </a:r>
            <a:endParaRPr lang="ko-KR" altLang="en-US" sz="675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6397F1-B28D-4A36-A404-C87BE82E4E5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296655" y="4350948"/>
            <a:ext cx="537037" cy="367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BC34F9-6AC1-4958-9FD5-E0D80C0CB77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96656" y="5210411"/>
            <a:ext cx="210751" cy="263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81C7322-225E-4F84-94E3-1601AEBE4F1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795578" y="3440688"/>
            <a:ext cx="1956283" cy="2222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6B5218-F712-4352-81F6-F7645F3AD798}"/>
              </a:ext>
            </a:extLst>
          </p:cNvPr>
          <p:cNvCxnSpPr>
            <a:cxnSpLocks/>
            <a:stCxn id="10" idx="1"/>
            <a:endCxn id="3" idx="2"/>
          </p:cNvCxnSpPr>
          <p:nvPr/>
        </p:nvCxnSpPr>
        <p:spPr>
          <a:xfrm rot="10800000">
            <a:off x="439906" y="4889371"/>
            <a:ext cx="1779329" cy="773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1F96E2-A469-4891-8B8C-EDDC9C5DD5F3}"/>
              </a:ext>
            </a:extLst>
          </p:cNvPr>
          <p:cNvSpPr txBox="1"/>
          <p:nvPr/>
        </p:nvSpPr>
        <p:spPr>
          <a:xfrm>
            <a:off x="3328653" y="5473592"/>
            <a:ext cx="332142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760" dirty="0"/>
              <a:t>no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1F2608C-9ADC-4ADF-80F9-951C2BF6D5FD}"/>
              </a:ext>
            </a:extLst>
          </p:cNvPr>
          <p:cNvCxnSpPr>
            <a:cxnSpLocks/>
          </p:cNvCxnSpPr>
          <p:nvPr/>
        </p:nvCxnSpPr>
        <p:spPr>
          <a:xfrm flipV="1">
            <a:off x="3628967" y="3360437"/>
            <a:ext cx="1025809" cy="9097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600D4C-BBFE-4C88-8A16-93F51E188192}"/>
              </a:ext>
            </a:extLst>
          </p:cNvPr>
          <p:cNvSpPr txBox="1"/>
          <p:nvPr/>
        </p:nvSpPr>
        <p:spPr>
          <a:xfrm>
            <a:off x="1662666" y="5476839"/>
            <a:ext cx="32733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4934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1001630" y="320660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티켓사용</a:t>
            </a:r>
          </a:p>
        </p:txBody>
      </p:sp>
    </p:spTree>
    <p:extLst>
      <p:ext uri="{BB962C8B-B14F-4D97-AF65-F5344CB8AC3E}">
        <p14:creationId xmlns:p14="http://schemas.microsoft.com/office/powerpoint/2010/main" val="294677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149</Words>
  <Application>Microsoft Office PowerPoint</Application>
  <PresentationFormat>화면 슬라이드 쇼(16:9)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덕진 서</dc:creator>
  <cp:lastModifiedBy>덕진 서</cp:lastModifiedBy>
  <cp:revision>16</cp:revision>
  <dcterms:created xsi:type="dcterms:W3CDTF">2018-11-08T04:23:28Z</dcterms:created>
  <dcterms:modified xsi:type="dcterms:W3CDTF">2018-11-12T11:33:16Z</dcterms:modified>
</cp:coreProperties>
</file>