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125" d="100"/>
          <a:sy n="125" d="100"/>
        </p:scale>
        <p:origin x="2838" y="-5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927-B953-47FA-A2D6-BEDA69EC802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A6B5-7372-49A9-B610-8591BF25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6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917DFC3-81A0-4D51-8883-2152BAF18F67}"/>
              </a:ext>
            </a:extLst>
          </p:cNvPr>
          <p:cNvSpPr/>
          <p:nvPr userDrawn="1"/>
        </p:nvSpPr>
        <p:spPr>
          <a:xfrm>
            <a:off x="2260939" y="166573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90020F-00A0-4B95-A93A-3EE0C8CFEE86}"/>
              </a:ext>
            </a:extLst>
          </p:cNvPr>
          <p:cNvSpPr/>
          <p:nvPr userDrawn="1"/>
        </p:nvSpPr>
        <p:spPr>
          <a:xfrm>
            <a:off x="2260939" y="8201435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49313-8C0A-4D2E-8B8C-ADB190FCF86D}"/>
              </a:ext>
            </a:extLst>
          </p:cNvPr>
          <p:cNvSpPr/>
          <p:nvPr userDrawn="1"/>
        </p:nvSpPr>
        <p:spPr>
          <a:xfrm>
            <a:off x="2393751" y="8338203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184275" y="2910690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624180" y="1456097"/>
            <a:ext cx="0" cy="2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stCxn id="24" idx="4"/>
            <a:endCxn id="11" idx="0"/>
          </p:cNvCxnSpPr>
          <p:nvPr/>
        </p:nvCxnSpPr>
        <p:spPr>
          <a:xfrm>
            <a:off x="624179" y="716045"/>
            <a:ext cx="1" cy="3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624180" y="2105533"/>
            <a:ext cx="0" cy="80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1064084" y="3100187"/>
            <a:ext cx="71160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1300627" y="230762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361130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267802" y="3289684"/>
            <a:ext cx="0" cy="18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2004928" y="259950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132070" y="107817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132070" y="172760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1775692" y="2911760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1775692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132070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624180" y="3289684"/>
            <a:ext cx="0" cy="1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620840" y="5443937"/>
            <a:ext cx="3340" cy="17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917199" y="5215588"/>
            <a:ext cx="1091443" cy="160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DDB22EB-3736-46E7-917F-07B0378D657F}"/>
              </a:ext>
            </a:extLst>
          </p:cNvPr>
          <p:cNvSpPr/>
          <p:nvPr/>
        </p:nvSpPr>
        <p:spPr>
          <a:xfrm>
            <a:off x="313368" y="129892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DDFEFF-C79F-496C-8E01-0A16C8A3B141}"/>
              </a:ext>
            </a:extLst>
          </p:cNvPr>
          <p:cNvSpPr/>
          <p:nvPr/>
        </p:nvSpPr>
        <p:spPr>
          <a:xfrm>
            <a:off x="310029" y="723181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0AE0B6-B3A3-4D02-B76E-2D0214143C94}"/>
              </a:ext>
            </a:extLst>
          </p:cNvPr>
          <p:cNvSpPr/>
          <p:nvPr/>
        </p:nvSpPr>
        <p:spPr>
          <a:xfrm>
            <a:off x="455074" y="736857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1210951" y="515216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572373" y="4909935"/>
            <a:ext cx="6527" cy="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572367" y="5603355"/>
            <a:ext cx="6533" cy="2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2572367" y="6591799"/>
            <a:ext cx="6510" cy="2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2A287-42A5-4EE6-989D-737D6B2F6DB7}"/>
              </a:ext>
            </a:extLst>
          </p:cNvPr>
          <p:cNvCxnSpPr>
            <a:cxnSpLocks/>
            <a:stCxn id="175" idx="2"/>
            <a:endCxn id="110" idx="0"/>
          </p:cNvCxnSpPr>
          <p:nvPr/>
        </p:nvCxnSpPr>
        <p:spPr>
          <a:xfrm flipH="1">
            <a:off x="2576363" y="7996249"/>
            <a:ext cx="2513" cy="2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4C2E4-7D4F-4900-973F-E984C99D35AF}"/>
              </a:ext>
            </a:extLst>
          </p:cNvPr>
          <p:cNvSpPr/>
          <p:nvPr/>
        </p:nvSpPr>
        <p:spPr>
          <a:xfrm>
            <a:off x="1806732" y="4532011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티켓을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4A4F2E-B650-49D1-9107-644ED0CE675F}"/>
              </a:ext>
            </a:extLst>
          </p:cNvPr>
          <p:cNvSpPr/>
          <p:nvPr/>
        </p:nvSpPr>
        <p:spPr>
          <a:xfrm>
            <a:off x="1813253" y="5225431"/>
            <a:ext cx="1531293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선택한 티켓의 금액 합계를 결제 시스템에 전달한다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615EA-298E-4E7D-81AF-09161A057CB5}"/>
              </a:ext>
            </a:extLst>
          </p:cNvPr>
          <p:cNvSpPr/>
          <p:nvPr/>
        </p:nvSpPr>
        <p:spPr>
          <a:xfrm>
            <a:off x="1813254" y="6874981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결제가 완료되면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730ED-C789-429B-9F80-38869BCB71B6}"/>
              </a:ext>
            </a:extLst>
          </p:cNvPr>
          <p:cNvGrpSpPr/>
          <p:nvPr/>
        </p:nvGrpSpPr>
        <p:grpSpPr>
          <a:xfrm>
            <a:off x="1806720" y="5808387"/>
            <a:ext cx="1531293" cy="783412"/>
            <a:chOff x="2638153" y="3836057"/>
            <a:chExt cx="1651907" cy="78341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853C6B-7F62-4C19-B4AB-C53074D70922}"/>
                </a:ext>
              </a:extLst>
            </p:cNvPr>
            <p:cNvSpPr/>
            <p:nvPr/>
          </p:nvSpPr>
          <p:spPr>
            <a:xfrm>
              <a:off x="2638153" y="3836057"/>
              <a:ext cx="1651907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843743-5FF8-4E7B-BD52-A824AF7E832D}"/>
                </a:ext>
              </a:extLst>
            </p:cNvPr>
            <p:cNvSpPr/>
            <p:nvPr/>
          </p:nvSpPr>
          <p:spPr>
            <a:xfrm>
              <a:off x="3666777" y="4000500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3A7356-D79E-438C-86A4-3870AE15233F}"/>
                </a:ext>
              </a:extLst>
            </p:cNvPr>
            <p:cNvSpPr/>
            <p:nvPr/>
          </p:nvSpPr>
          <p:spPr>
            <a:xfrm>
              <a:off x="2874297" y="4355925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533EC-D78B-4CF3-9EBA-B4809E7CD088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3349445" y="4077538"/>
              <a:ext cx="31733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CEA352-63B7-4429-A3EC-A4D61B8D5D1D}"/>
                </a:ext>
              </a:extLst>
            </p:cNvPr>
            <p:cNvSpPr txBox="1"/>
            <p:nvPr/>
          </p:nvSpPr>
          <p:spPr>
            <a:xfrm>
              <a:off x="2828928" y="3928080"/>
              <a:ext cx="64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결제</a:t>
              </a: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65FC3E-17B8-42D9-BDCB-ED0FDCBBA06B}"/>
              </a:ext>
            </a:extLst>
          </p:cNvPr>
          <p:cNvCxnSpPr>
            <a:cxnSpLocks/>
            <a:stCxn id="91" idx="2"/>
            <a:endCxn id="99" idx="0"/>
          </p:cNvCxnSpPr>
          <p:nvPr/>
        </p:nvCxnSpPr>
        <p:spPr>
          <a:xfrm>
            <a:off x="2556878" y="1584482"/>
            <a:ext cx="3867" cy="3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8D9237-CA67-4CA6-9749-FCF6C2E250FC}"/>
              </a:ext>
            </a:extLst>
          </p:cNvPr>
          <p:cNvCxnSpPr>
            <a:cxnSpLocks/>
            <a:stCxn id="184" idx="4"/>
            <a:endCxn id="91" idx="0"/>
          </p:cNvCxnSpPr>
          <p:nvPr/>
        </p:nvCxnSpPr>
        <p:spPr>
          <a:xfrm flipH="1">
            <a:off x="2556878" y="748473"/>
            <a:ext cx="7251" cy="45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EAE4093-8461-4999-870F-7CEC7C71BCA0}"/>
              </a:ext>
            </a:extLst>
          </p:cNvPr>
          <p:cNvSpPr/>
          <p:nvPr/>
        </p:nvSpPr>
        <p:spPr>
          <a:xfrm>
            <a:off x="2064768" y="1206558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영화 정보를 검색한다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20175C2-C36C-4CE9-9478-384ED14CECC6}"/>
              </a:ext>
            </a:extLst>
          </p:cNvPr>
          <p:cNvSpPr/>
          <p:nvPr/>
        </p:nvSpPr>
        <p:spPr>
          <a:xfrm>
            <a:off x="1791843" y="25921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좌석과 시간의 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정보를 제공한다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DF2B192A-33E7-47E3-B43A-2911A0E52E93}"/>
              </a:ext>
            </a:extLst>
          </p:cNvPr>
          <p:cNvSpPr/>
          <p:nvPr/>
        </p:nvSpPr>
        <p:spPr>
          <a:xfrm>
            <a:off x="1798365" y="191134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영화다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99056A-81F5-489D-A305-3888E1687AB9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 flipH="1">
            <a:off x="2557484" y="2369434"/>
            <a:ext cx="3261" cy="2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4A68986-9A40-415E-8AB0-F906E6E3E746}"/>
              </a:ext>
            </a:extLst>
          </p:cNvPr>
          <p:cNvCxnSpPr>
            <a:cxnSpLocks/>
            <a:stCxn id="99" idx="1"/>
            <a:endCxn id="110" idx="2"/>
          </p:cNvCxnSpPr>
          <p:nvPr/>
        </p:nvCxnSpPr>
        <p:spPr>
          <a:xfrm rot="10800000" flipH="1" flipV="1">
            <a:off x="1798364" y="2140391"/>
            <a:ext cx="467187" cy="6356617"/>
          </a:xfrm>
          <a:prstGeom prst="bentConnector3">
            <a:avLst>
              <a:gd name="adj1" fmla="val -283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523C862-9486-497D-BB54-DC9B17F18E0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88890F8-CDF8-4F1E-A8E6-F06163614A4F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90A4FE-E977-4F64-8EEC-6631E1DD5E5F}"/>
              </a:ext>
            </a:extLst>
          </p:cNvPr>
          <p:cNvSpPr txBox="1"/>
          <p:nvPr/>
        </p:nvSpPr>
        <p:spPr>
          <a:xfrm>
            <a:off x="793843" y="18654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아니다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AA32914-A898-4154-85B3-470572508D09}"/>
              </a:ext>
            </a:extLst>
          </p:cNvPr>
          <p:cNvCxnSpPr>
            <a:cxnSpLocks/>
            <a:stCxn id="155" idx="2"/>
            <a:endCxn id="46" idx="0"/>
          </p:cNvCxnSpPr>
          <p:nvPr/>
        </p:nvCxnSpPr>
        <p:spPr>
          <a:xfrm>
            <a:off x="2562856" y="3998449"/>
            <a:ext cx="9517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3967D-3955-4458-B167-50D1BF92884E}"/>
              </a:ext>
            </a:extLst>
          </p:cNvPr>
          <p:cNvSpPr txBox="1"/>
          <p:nvPr/>
        </p:nvSpPr>
        <p:spPr>
          <a:xfrm>
            <a:off x="2571750" y="2346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맞다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EF52D8E-3834-412D-BD71-478D5C029F49}"/>
              </a:ext>
            </a:extLst>
          </p:cNvPr>
          <p:cNvSpPr/>
          <p:nvPr/>
        </p:nvSpPr>
        <p:spPr>
          <a:xfrm>
            <a:off x="1800476" y="354036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47CFC627-98F9-4C0C-A3C3-741DB3966DCF}"/>
              </a:ext>
            </a:extLst>
          </p:cNvPr>
          <p:cNvCxnSpPr>
            <a:cxnSpLocks/>
            <a:stCxn id="155" idx="3"/>
            <a:endCxn id="110" idx="6"/>
          </p:cNvCxnSpPr>
          <p:nvPr/>
        </p:nvCxnSpPr>
        <p:spPr>
          <a:xfrm flipH="1">
            <a:off x="2887174" y="3769407"/>
            <a:ext cx="438061" cy="4727602"/>
          </a:xfrm>
          <a:prstGeom prst="bentConnector3">
            <a:avLst>
              <a:gd name="adj1" fmla="val -241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39A2F3-83E0-4132-899B-AFD74DBAC93E}"/>
              </a:ext>
            </a:extLst>
          </p:cNvPr>
          <p:cNvSpPr txBox="1"/>
          <p:nvPr/>
        </p:nvSpPr>
        <p:spPr>
          <a:xfrm>
            <a:off x="3649553" y="35403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없다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592582-C597-4E0B-8B6D-6BF34E6AB886}"/>
              </a:ext>
            </a:extLst>
          </p:cNvPr>
          <p:cNvSpPr txBox="1"/>
          <p:nvPr/>
        </p:nvSpPr>
        <p:spPr>
          <a:xfrm>
            <a:off x="2358339" y="40262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16F04F1-5524-4B72-A203-DA781E86750D}"/>
              </a:ext>
            </a:extLst>
          </p:cNvPr>
          <p:cNvCxnSpPr>
            <a:cxnSpLocks/>
            <a:stCxn id="92" idx="2"/>
            <a:endCxn id="155" idx="0"/>
          </p:cNvCxnSpPr>
          <p:nvPr/>
        </p:nvCxnSpPr>
        <p:spPr>
          <a:xfrm>
            <a:off x="2557484" y="2970114"/>
            <a:ext cx="5372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FE1C08-43CE-4004-B741-66BEB834484E}"/>
              </a:ext>
            </a:extLst>
          </p:cNvPr>
          <p:cNvSpPr/>
          <p:nvPr/>
        </p:nvSpPr>
        <p:spPr>
          <a:xfrm>
            <a:off x="1813253" y="7618325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1DA4E5-8C7D-49C3-9F7A-A731B9152D37}"/>
              </a:ext>
            </a:extLst>
          </p:cNvPr>
          <p:cNvCxnSpPr>
            <a:cxnSpLocks/>
            <a:stCxn id="49" idx="2"/>
            <a:endCxn id="175" idx="0"/>
          </p:cNvCxnSpPr>
          <p:nvPr/>
        </p:nvCxnSpPr>
        <p:spPr>
          <a:xfrm flipH="1">
            <a:off x="2578876" y="7252905"/>
            <a:ext cx="1" cy="3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0725CBB-2D73-4936-91FC-D9F73A2B2AA2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8C43AE0-EF18-4AE9-93EE-EA7025155C69}"/>
              </a:ext>
            </a:extLst>
          </p:cNvPr>
          <p:cNvSpPr txBox="1"/>
          <p:nvPr/>
        </p:nvSpPr>
        <p:spPr>
          <a:xfrm>
            <a:off x="3502841" y="28814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65B471-B46C-4F21-979C-B486FB9A6A8D}"/>
              </a:ext>
            </a:extLst>
          </p:cNvPr>
          <p:cNvSpPr txBox="1"/>
          <p:nvPr/>
        </p:nvSpPr>
        <p:spPr>
          <a:xfrm>
            <a:off x="961702" y="4001118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2DF65252-2A66-4683-BEE1-2F1C71FAAC1E}"/>
              </a:ext>
            </a:extLst>
          </p:cNvPr>
          <p:cNvCxnSpPr>
            <a:cxnSpLocks/>
            <a:stCxn id="169" idx="1"/>
            <a:endCxn id="170" idx="0"/>
          </p:cNvCxnSpPr>
          <p:nvPr/>
        </p:nvCxnSpPr>
        <p:spPr>
          <a:xfrm rot="10800000" flipV="1">
            <a:off x="1025553" y="3568620"/>
            <a:ext cx="777855" cy="119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8B8AC19-FFB8-489E-AEE1-371DC9ACD729}"/>
              </a:ext>
            </a:extLst>
          </p:cNvPr>
          <p:cNvSpPr txBox="1"/>
          <p:nvPr/>
        </p:nvSpPr>
        <p:spPr>
          <a:xfrm>
            <a:off x="3541563" y="4054475"/>
            <a:ext cx="575799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11161C9-B42D-441A-B993-326D25D5BDD1}"/>
              </a:ext>
            </a:extLst>
          </p:cNvPr>
          <p:cNvCxnSpPr>
            <a:cxnSpLocks/>
            <a:stCxn id="178" idx="4"/>
            <a:endCxn id="168" idx="0"/>
          </p:cNvCxnSpPr>
          <p:nvPr/>
        </p:nvCxnSpPr>
        <p:spPr>
          <a:xfrm>
            <a:off x="2564129" y="748473"/>
            <a:ext cx="8912" cy="19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CC4EA9F3-C9F9-4D6D-AE5E-7DCCD4194F08}"/>
              </a:ext>
            </a:extLst>
          </p:cNvPr>
          <p:cNvCxnSpPr>
            <a:cxnSpLocks/>
            <a:stCxn id="170" idx="3"/>
            <a:endCxn id="172" idx="0"/>
          </p:cNvCxnSpPr>
          <p:nvPr/>
        </p:nvCxnSpPr>
        <p:spPr>
          <a:xfrm>
            <a:off x="1791192" y="4954472"/>
            <a:ext cx="785110" cy="18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A617E66-9D92-4511-9E41-9CAE7345AB59}"/>
              </a:ext>
            </a:extLst>
          </p:cNvPr>
          <p:cNvCxnSpPr>
            <a:cxnSpLocks/>
            <a:stCxn id="171" idx="1"/>
            <a:endCxn id="172" idx="0"/>
          </p:cNvCxnSpPr>
          <p:nvPr/>
        </p:nvCxnSpPr>
        <p:spPr>
          <a:xfrm rot="10800000" flipV="1">
            <a:off x="2576303" y="4951417"/>
            <a:ext cx="751859" cy="18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F8E1568-E18E-450A-81B1-B87530EC36F2}"/>
              </a:ext>
            </a:extLst>
          </p:cNvPr>
          <p:cNvCxnSpPr>
            <a:cxnSpLocks/>
            <a:stCxn id="172" idx="3"/>
            <a:endCxn id="174" idx="0"/>
          </p:cNvCxnSpPr>
          <p:nvPr/>
        </p:nvCxnSpPr>
        <p:spPr>
          <a:xfrm>
            <a:off x="3338681" y="5365840"/>
            <a:ext cx="787083" cy="97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C35F20C-A488-44C5-8C2A-311C7FF3C43D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rot="10800000" flipV="1">
            <a:off x="1017736" y="5365840"/>
            <a:ext cx="796187" cy="988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FF545D7-440D-4776-931B-F97BDC1156FF}"/>
              </a:ext>
            </a:extLst>
          </p:cNvPr>
          <p:cNvSpPr txBox="1"/>
          <p:nvPr/>
        </p:nvSpPr>
        <p:spPr>
          <a:xfrm>
            <a:off x="953887" y="5837431"/>
            <a:ext cx="40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Yes</a:t>
            </a:r>
            <a:endParaRPr lang="en-US" altLang="ko-KR" sz="76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536ED87-9F41-4A04-9760-12C4CA44AA6F}"/>
              </a:ext>
            </a:extLst>
          </p:cNvPr>
          <p:cNvSpPr txBox="1"/>
          <p:nvPr/>
        </p:nvSpPr>
        <p:spPr>
          <a:xfrm>
            <a:off x="4093309" y="58712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no</a:t>
            </a:r>
            <a:endParaRPr lang="en-US" altLang="ko-KR" sz="760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251FFB2-1639-47A1-A425-668B5D01C155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16200000" flipH="1">
            <a:off x="1436442" y="6313293"/>
            <a:ext cx="724415" cy="156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6B487989-E76D-439A-8161-FEF872F4000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2983086" y="6313736"/>
            <a:ext cx="739157" cy="154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F535AAC-3D0E-47ED-A8DE-AA3BE908364F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2576363" y="7834339"/>
            <a:ext cx="3200" cy="36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1399EA9-C022-43E8-B897-DD7954158A21}"/>
              </a:ext>
            </a:extLst>
          </p:cNvPr>
          <p:cNvCxnSpPr>
            <a:cxnSpLocks/>
            <a:stCxn id="169" idx="3"/>
            <a:endCxn id="171" idx="0"/>
          </p:cNvCxnSpPr>
          <p:nvPr/>
        </p:nvCxnSpPr>
        <p:spPr>
          <a:xfrm>
            <a:off x="3328166" y="3568620"/>
            <a:ext cx="765636" cy="119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34FF861-AEBE-434B-880A-AD496ECBCC2D}"/>
              </a:ext>
            </a:extLst>
          </p:cNvPr>
          <p:cNvSpPr/>
          <p:nvPr/>
        </p:nvSpPr>
        <p:spPr>
          <a:xfrm>
            <a:off x="1807400" y="94558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결제를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9" name="순서도: 판단 168">
            <a:extLst>
              <a:ext uri="{FF2B5EF4-FFF2-40B4-BE49-F238E27FC236}">
                <a16:creationId xmlns:a16="http://schemas.microsoft.com/office/drawing/2014/main" id="{7A78BEAD-3E48-4FE6-B362-A4391CD91271}"/>
              </a:ext>
            </a:extLst>
          </p:cNvPr>
          <p:cNvSpPr/>
          <p:nvPr/>
        </p:nvSpPr>
        <p:spPr>
          <a:xfrm>
            <a:off x="1803407" y="333957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결제수단을</a:t>
            </a:r>
            <a:r>
              <a:rPr lang="ko-KR" altLang="en-US" sz="1000" dirty="0"/>
              <a:t> 제시한다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124878B-D377-466E-A62F-D70EA1364173}"/>
              </a:ext>
            </a:extLst>
          </p:cNvPr>
          <p:cNvSpPr/>
          <p:nvPr/>
        </p:nvSpPr>
        <p:spPr>
          <a:xfrm>
            <a:off x="259911" y="476551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가상계좌번호로 입금하게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FA46291-F299-42B9-BC89-EFD2BEF5F4C3}"/>
              </a:ext>
            </a:extLst>
          </p:cNvPr>
          <p:cNvSpPr/>
          <p:nvPr/>
        </p:nvSpPr>
        <p:spPr>
          <a:xfrm>
            <a:off x="3328161" y="47624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카드결제사 별고로 </a:t>
            </a:r>
            <a:endParaRPr lang="en-US" altLang="ko-KR" sz="800" dirty="0"/>
          </a:p>
          <a:p>
            <a:pPr algn="ctr"/>
            <a:r>
              <a:rPr lang="ko-KR" altLang="en-US" sz="800" dirty="0"/>
              <a:t>고유 결제 시스템을 이용한다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68A5A4E2-15B5-4CFC-8B02-C16159E2A056}"/>
              </a:ext>
            </a:extLst>
          </p:cNvPr>
          <p:cNvSpPr/>
          <p:nvPr/>
        </p:nvSpPr>
        <p:spPr>
          <a:xfrm>
            <a:off x="1813922" y="513679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회원이다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FAAC841-4C23-409E-8B72-1C54479BB1BD}"/>
              </a:ext>
            </a:extLst>
          </p:cNvPr>
          <p:cNvSpPr/>
          <p:nvPr/>
        </p:nvSpPr>
        <p:spPr>
          <a:xfrm>
            <a:off x="252094" y="635407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준다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E0F70CF-D256-456F-8672-6D7B06A3DC95}"/>
              </a:ext>
            </a:extLst>
          </p:cNvPr>
          <p:cNvSpPr/>
          <p:nvPr/>
        </p:nvSpPr>
        <p:spPr>
          <a:xfrm>
            <a:off x="3360123" y="63393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</a:t>
            </a:r>
            <a:endParaRPr lang="en-US" altLang="ko-KR" sz="800" dirty="0"/>
          </a:p>
          <a:p>
            <a:pPr algn="ctr"/>
            <a:r>
              <a:rPr lang="ko-KR" altLang="en-US" sz="800" dirty="0"/>
              <a:t>주지 않는다</a:t>
            </a:r>
            <a:r>
              <a:rPr lang="en-US" altLang="ko-KR" sz="800" dirty="0"/>
              <a:t>.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4A5B11-B4E7-43CD-892E-C0494133906E}"/>
              </a:ext>
            </a:extLst>
          </p:cNvPr>
          <p:cNvSpPr/>
          <p:nvPr/>
        </p:nvSpPr>
        <p:spPr>
          <a:xfrm>
            <a:off x="1813922" y="745641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결제를 완료한다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1C079D-46D3-4D9D-A24B-2CE9ED2F9D97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3BB19C-8EF2-4FA0-8226-F14037455A5D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C19D082-3F68-4523-8971-F4A8E56EC22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68A590B6-4592-4D1A-B9AF-4BB98DAC43DD}"/>
              </a:ext>
            </a:extLst>
          </p:cNvPr>
          <p:cNvSpPr/>
          <p:nvPr/>
        </p:nvSpPr>
        <p:spPr>
          <a:xfrm>
            <a:off x="1811846" y="1518532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마일리지 사용여부</a:t>
            </a:r>
            <a:endParaRPr lang="ko-KR" altLang="en-US" sz="1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B95252-2461-4DFC-863C-830DDBD721D5}"/>
              </a:ext>
            </a:extLst>
          </p:cNvPr>
          <p:cNvCxnSpPr>
            <a:cxnSpLocks/>
            <a:stCxn id="168" idx="2"/>
            <a:endCxn id="36" idx="0"/>
          </p:cNvCxnSpPr>
          <p:nvPr/>
        </p:nvCxnSpPr>
        <p:spPr>
          <a:xfrm>
            <a:off x="2573041" y="1323509"/>
            <a:ext cx="1185" cy="19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D172853-FAB0-4413-B765-0A916048084B}"/>
              </a:ext>
            </a:extLst>
          </p:cNvPr>
          <p:cNvCxnSpPr>
            <a:cxnSpLocks/>
            <a:stCxn id="36" idx="3"/>
            <a:endCxn id="47" idx="0"/>
          </p:cNvCxnSpPr>
          <p:nvPr/>
        </p:nvCxnSpPr>
        <p:spPr>
          <a:xfrm>
            <a:off x="3336605" y="1747575"/>
            <a:ext cx="836953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C4482D3-8FCA-4FAE-9970-8C42B3A4165F}"/>
              </a:ext>
            </a:extLst>
          </p:cNvPr>
          <p:cNvCxnSpPr>
            <a:cxnSpLocks/>
            <a:stCxn id="36" idx="1"/>
            <a:endCxn id="49" idx="0"/>
          </p:cNvCxnSpPr>
          <p:nvPr/>
        </p:nvCxnSpPr>
        <p:spPr>
          <a:xfrm rot="10800000" flipV="1">
            <a:off x="969944" y="1747574"/>
            <a:ext cx="841902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706D4EE-633C-4A39-9737-E2A63444F11D}"/>
              </a:ext>
            </a:extLst>
          </p:cNvPr>
          <p:cNvSpPr/>
          <p:nvPr/>
        </p:nvSpPr>
        <p:spPr>
          <a:xfrm>
            <a:off x="3407917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 정책에 따라</a:t>
            </a:r>
            <a:endParaRPr lang="en-US" altLang="ko-KR" sz="800" dirty="0"/>
          </a:p>
          <a:p>
            <a:pPr algn="ctr"/>
            <a:r>
              <a:rPr lang="ko-KR" altLang="en-US" sz="800" dirty="0"/>
              <a:t>일정 액수를 감액한다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9638F6-7CA2-4B9F-8C94-5CA11A6A7BED}"/>
              </a:ext>
            </a:extLst>
          </p:cNvPr>
          <p:cNvSpPr/>
          <p:nvPr/>
        </p:nvSpPr>
        <p:spPr>
          <a:xfrm>
            <a:off x="204303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감액 없이 결제를 진행한다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1D8D6A3-98C6-49EB-B062-A457147ADB10}"/>
              </a:ext>
            </a:extLst>
          </p:cNvPr>
          <p:cNvCxnSpPr>
            <a:cxnSpLocks/>
            <a:stCxn id="47" idx="2"/>
            <a:endCxn id="169" idx="0"/>
          </p:cNvCxnSpPr>
          <p:nvPr/>
        </p:nvCxnSpPr>
        <p:spPr>
          <a:xfrm rot="5400000">
            <a:off x="2959475" y="2125493"/>
            <a:ext cx="820397" cy="1607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F296C86-9F2E-469C-AB4E-1E08B8C42D1E}"/>
              </a:ext>
            </a:extLst>
          </p:cNvPr>
          <p:cNvCxnSpPr>
            <a:cxnSpLocks/>
            <a:stCxn id="49" idx="2"/>
            <a:endCxn id="169" idx="0"/>
          </p:cNvCxnSpPr>
          <p:nvPr/>
        </p:nvCxnSpPr>
        <p:spPr>
          <a:xfrm rot="16200000" flipH="1">
            <a:off x="1357667" y="2131456"/>
            <a:ext cx="820397" cy="1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03A7D7-38B3-43F0-9A9F-8CFDCC6B3F96}"/>
              </a:ext>
            </a:extLst>
          </p:cNvPr>
          <p:cNvSpPr txBox="1"/>
          <p:nvPr/>
        </p:nvSpPr>
        <p:spPr>
          <a:xfrm>
            <a:off x="1025551" y="155614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AC92E-65F7-4AA0-B40E-276638AB108A}"/>
              </a:ext>
            </a:extLst>
          </p:cNvPr>
          <p:cNvSpPr txBox="1"/>
          <p:nvPr/>
        </p:nvSpPr>
        <p:spPr>
          <a:xfrm>
            <a:off x="3627875" y="1538286"/>
            <a:ext cx="32573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3372895" y="349105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1316848" y="218211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7E4D37F-EE05-41D1-8C33-8690D8044859}"/>
              </a:ext>
            </a:extLst>
          </p:cNvPr>
          <p:cNvCxnSpPr>
            <a:cxnSpLocks/>
            <a:stCxn id="44" idx="2"/>
            <a:endCxn id="38" idx="6"/>
          </p:cNvCxnSpPr>
          <p:nvPr/>
        </p:nvCxnSpPr>
        <p:spPr>
          <a:xfrm rot="5400000">
            <a:off x="1699333" y="6247648"/>
            <a:ext cx="3437203" cy="1061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4170224" y="522286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3948693" y="3102382"/>
            <a:ext cx="1" cy="1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85" idx="4"/>
            <a:endCxn id="36" idx="0"/>
          </p:cNvCxnSpPr>
          <p:nvPr/>
        </p:nvCxnSpPr>
        <p:spPr>
          <a:xfrm flipH="1">
            <a:off x="2561671" y="748473"/>
            <a:ext cx="2458" cy="4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561671" y="1582019"/>
            <a:ext cx="3261" cy="5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43" idx="1"/>
            <a:endCxn id="34" idx="0"/>
          </p:cNvCxnSpPr>
          <p:nvPr/>
        </p:nvCxnSpPr>
        <p:spPr>
          <a:xfrm rot="10800000" flipV="1">
            <a:off x="1224360" y="2388857"/>
            <a:ext cx="578192" cy="361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 flipV="1">
            <a:off x="458718" y="4186073"/>
            <a:ext cx="1806833" cy="4310935"/>
          </a:xfrm>
          <a:prstGeom prst="bentConnector3">
            <a:avLst>
              <a:gd name="adj1" fmla="val -12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81C7322-225E-4F84-94E3-1601AEBE4F1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rot="16200000" flipH="1">
            <a:off x="610563" y="6238131"/>
            <a:ext cx="2579595" cy="1352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44" idx="3"/>
            <a:endCxn id="36" idx="3"/>
          </p:cNvCxnSpPr>
          <p:nvPr/>
        </p:nvCxnSpPr>
        <p:spPr>
          <a:xfrm flipH="1" flipV="1">
            <a:off x="3327311" y="1393057"/>
            <a:ext cx="1383761" cy="3437707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176645" y="3993067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43" idx="3"/>
            <a:endCxn id="33" idx="0"/>
          </p:cNvCxnSpPr>
          <p:nvPr/>
        </p:nvCxnSpPr>
        <p:spPr>
          <a:xfrm>
            <a:off x="3327311" y="2388858"/>
            <a:ext cx="621383" cy="33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4638075" y="36258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11DE5D-3E91-4C18-B7DB-F73CD8F5A3C4}"/>
              </a:ext>
            </a:extLst>
          </p:cNvPr>
          <p:cNvSpPr/>
          <p:nvPr/>
        </p:nvSpPr>
        <p:spPr>
          <a:xfrm>
            <a:off x="3183053" y="2724458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유효하지 않은 코드임을 알림</a:t>
            </a:r>
            <a:endParaRPr lang="en-US" altLang="ko-KR" sz="8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6582B2-9B38-4580-B866-EF295D128D5B}"/>
              </a:ext>
            </a:extLst>
          </p:cNvPr>
          <p:cNvSpPr/>
          <p:nvPr/>
        </p:nvSpPr>
        <p:spPr>
          <a:xfrm>
            <a:off x="458719" y="27499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 정책에 따른 금액을 환급한다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B31361-86A8-4D66-9A02-5AD50F1BDB40}"/>
              </a:ext>
            </a:extLst>
          </p:cNvPr>
          <p:cNvSpPr/>
          <p:nvPr/>
        </p:nvSpPr>
        <p:spPr>
          <a:xfrm>
            <a:off x="458717" y="524641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마일리지를 돌려준다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E1C214-DD7F-4B55-8DC4-736B8DEDC123}"/>
              </a:ext>
            </a:extLst>
          </p:cNvPr>
          <p:cNvSpPr/>
          <p:nvPr/>
        </p:nvSpPr>
        <p:spPr>
          <a:xfrm>
            <a:off x="1796030" y="120409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웹사이트에서</a:t>
            </a:r>
            <a:endParaRPr lang="en-US" altLang="ko-KR" sz="700" dirty="0"/>
          </a:p>
          <a:p>
            <a:pPr algn="ctr"/>
            <a:r>
              <a:rPr lang="ko-KR" altLang="en-US" sz="700" dirty="0"/>
              <a:t> 환불할 티켓 코드를 입력한다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43168B-CA77-4719-843D-C8BBEB37677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29B8A9-5B7F-41EC-9995-99820F156C5C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78AC72F-BD23-44B6-959F-037F5B2363A4}"/>
              </a:ext>
            </a:extLst>
          </p:cNvPr>
          <p:cNvSpPr/>
          <p:nvPr/>
        </p:nvSpPr>
        <p:spPr>
          <a:xfrm>
            <a:off x="1802552" y="2159815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</a:t>
            </a:r>
            <a:endParaRPr lang="en-US" altLang="ko-KR" sz="800" dirty="0"/>
          </a:p>
          <a:p>
            <a:pPr algn="ctr"/>
            <a:r>
              <a:rPr lang="ko-KR" altLang="en-US" sz="800" dirty="0"/>
              <a:t>유효성 검사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D02D9360-6908-4D18-BA0E-117CE2960D3F}"/>
              </a:ext>
            </a:extLst>
          </p:cNvPr>
          <p:cNvSpPr/>
          <p:nvPr/>
        </p:nvSpPr>
        <p:spPr>
          <a:xfrm>
            <a:off x="3186313" y="460172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재시도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D6F951-4955-4A9A-9680-99F946D758B1}"/>
              </a:ext>
            </a:extLst>
          </p:cNvPr>
          <p:cNvSpPr/>
          <p:nvPr/>
        </p:nvSpPr>
        <p:spPr>
          <a:xfrm>
            <a:off x="458719" y="395703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마일리지 사용여부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359C67-6D51-4B4C-9197-087CAE10422C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 flipH="1">
            <a:off x="1221099" y="3127891"/>
            <a:ext cx="3261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5624C-5CCC-485E-9E35-6D91A23FE51A}"/>
              </a:ext>
            </a:extLst>
          </p:cNvPr>
          <p:cNvCxnSpPr>
            <a:cxnSpLocks/>
            <a:stCxn id="68" idx="2"/>
            <a:endCxn id="35" idx="0"/>
          </p:cNvCxnSpPr>
          <p:nvPr/>
        </p:nvCxnSpPr>
        <p:spPr>
          <a:xfrm>
            <a:off x="1221099" y="4415116"/>
            <a:ext cx="3259" cy="83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888A-A95D-43DA-B0B6-60ADC5835CDD}"/>
              </a:ext>
            </a:extLst>
          </p:cNvPr>
          <p:cNvSpPr txBox="1"/>
          <p:nvPr/>
        </p:nvSpPr>
        <p:spPr>
          <a:xfrm>
            <a:off x="1247730" y="467125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A841F98-5B6C-4205-AEB4-EDF569524074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티켓변경</a:t>
            </a:r>
            <a:endParaRPr lang="en-US" altLang="ko-KR" sz="1519" dirty="0">
              <a:highlight>
                <a:srgbClr val="FFFF00"/>
              </a:highligh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07A4C4E7-E14C-4B1F-BF0A-60F5CC6CD12A}"/>
              </a:ext>
            </a:extLst>
          </p:cNvPr>
          <p:cNvSpPr/>
          <p:nvPr/>
        </p:nvSpPr>
        <p:spPr>
          <a:xfrm>
            <a:off x="1819567" y="490265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변경이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67873" y="161098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18265" y="2955510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변경한다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813044" y="113452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가지고 있는</a:t>
            </a:r>
            <a:endParaRPr lang="en-US" altLang="ko-KR" sz="800" dirty="0"/>
          </a:p>
          <a:p>
            <a:pPr algn="ctr"/>
            <a:r>
              <a:rPr lang="ko-KR" altLang="en-US" sz="800" dirty="0"/>
              <a:t>티켓 코드를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78684" y="747251"/>
            <a:ext cx="1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691799" y="16042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영화도 변경</a:t>
            </a:r>
            <a:endParaRPr lang="en-US" altLang="ko-KR" sz="76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147" idx="2"/>
            <a:endCxn id="180" idx="0"/>
          </p:cNvCxnSpPr>
          <p:nvPr/>
        </p:nvCxnSpPr>
        <p:spPr>
          <a:xfrm flipH="1">
            <a:off x="2571750" y="6428978"/>
            <a:ext cx="4613" cy="6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01867C-0856-43C5-B93D-A5E9CF511575}"/>
              </a:ext>
            </a:extLst>
          </p:cNvPr>
          <p:cNvCxnSpPr>
            <a:cxnSpLocks/>
            <a:stCxn id="129" idx="2"/>
            <a:endCxn id="19" idx="0"/>
          </p:cNvCxnSpPr>
          <p:nvPr/>
        </p:nvCxnSpPr>
        <p:spPr>
          <a:xfrm>
            <a:off x="2578686" y="2288469"/>
            <a:ext cx="1959" cy="66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6D062C-57E3-4B6A-A0E2-279D804A4262}"/>
              </a:ext>
            </a:extLst>
          </p:cNvPr>
          <p:cNvSpPr/>
          <p:nvPr/>
        </p:nvSpPr>
        <p:spPr>
          <a:xfrm>
            <a:off x="1813045" y="191054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원하는 시간대와 영화를 조회한다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A46363-94DD-4F37-B131-8FC4D1F4E787}"/>
              </a:ext>
            </a:extLst>
          </p:cNvPr>
          <p:cNvCxnSpPr>
            <a:cxnSpLocks/>
            <a:stCxn id="20" idx="2"/>
            <a:endCxn id="129" idx="0"/>
          </p:cNvCxnSpPr>
          <p:nvPr/>
        </p:nvCxnSpPr>
        <p:spPr>
          <a:xfrm>
            <a:off x="2578685" y="1512450"/>
            <a:ext cx="1" cy="39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0A77AC-9334-4E97-9D68-F01BB851E677}"/>
              </a:ext>
            </a:extLst>
          </p:cNvPr>
          <p:cNvSpPr/>
          <p:nvPr/>
        </p:nvSpPr>
        <p:spPr>
          <a:xfrm>
            <a:off x="1819567" y="399726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5EEF06-E422-41A4-B3AF-4466498F8120}"/>
              </a:ext>
            </a:extLst>
          </p:cNvPr>
          <p:cNvCxnSpPr>
            <a:cxnSpLocks/>
            <a:stCxn id="19" idx="2"/>
            <a:endCxn id="137" idx="0"/>
          </p:cNvCxnSpPr>
          <p:nvPr/>
        </p:nvCxnSpPr>
        <p:spPr>
          <a:xfrm>
            <a:off x="2580645" y="3413595"/>
            <a:ext cx="4563" cy="5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AEF6D-5975-47B8-9DE6-9975CF32F805}"/>
              </a:ext>
            </a:extLst>
          </p:cNvPr>
          <p:cNvSpPr txBox="1"/>
          <p:nvPr/>
        </p:nvSpPr>
        <p:spPr>
          <a:xfrm>
            <a:off x="2253318" y="351952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66AD0C-D6D5-488F-B509-C78478154F90}"/>
              </a:ext>
            </a:extLst>
          </p:cNvPr>
          <p:cNvSpPr txBox="1"/>
          <p:nvPr/>
        </p:nvSpPr>
        <p:spPr>
          <a:xfrm>
            <a:off x="3691799" y="29555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9177863-AEDE-4D85-8854-B84044B79FE5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 flipH="1">
            <a:off x="2581947" y="4375187"/>
            <a:ext cx="3261" cy="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AAC156-6E81-4AB0-AB80-EC5E135F1C87}"/>
              </a:ext>
            </a:extLst>
          </p:cNvPr>
          <p:cNvSpPr/>
          <p:nvPr/>
        </p:nvSpPr>
        <p:spPr>
          <a:xfrm>
            <a:off x="1810722" y="605105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바꾼다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A69092B-2F9A-49FB-9E16-43D5C41DDDC0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2576363" y="5360736"/>
            <a:ext cx="5584" cy="6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5108B-9593-4BF5-AFBD-C35DB735A444}"/>
              </a:ext>
            </a:extLst>
          </p:cNvPr>
          <p:cNvSpPr txBox="1"/>
          <p:nvPr/>
        </p:nvSpPr>
        <p:spPr>
          <a:xfrm>
            <a:off x="2207351" y="551772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CB8BB30-27BE-4605-9E2D-2358BD2B102E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2887174" y="3184553"/>
            <a:ext cx="455850" cy="5312456"/>
          </a:xfrm>
          <a:prstGeom prst="bentConnector3">
            <a:avLst>
              <a:gd name="adj1" fmla="val -267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D161E69-131B-4F1A-9284-D6802214865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344326" y="5131693"/>
            <a:ext cx="1215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DD24D1-99A3-428C-8422-2640873D093B}"/>
              </a:ext>
            </a:extLst>
          </p:cNvPr>
          <p:cNvSpPr txBox="1"/>
          <p:nvPr/>
        </p:nvSpPr>
        <p:spPr>
          <a:xfrm>
            <a:off x="3560782" y="513765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26220FF-C399-4BA1-8BB7-CBB7A78B7CFC}"/>
              </a:ext>
            </a:extLst>
          </p:cNvPr>
          <p:cNvSpPr/>
          <p:nvPr/>
        </p:nvSpPr>
        <p:spPr>
          <a:xfrm>
            <a:off x="1806109" y="708782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602C35-67EF-4AC5-B457-F8B3AA3B446C}"/>
              </a:ext>
            </a:extLst>
          </p:cNvPr>
          <p:cNvCxnSpPr>
            <a:cxnSpLocks/>
            <a:stCxn id="180" idx="2"/>
            <a:endCxn id="17" idx="0"/>
          </p:cNvCxnSpPr>
          <p:nvPr/>
        </p:nvCxnSpPr>
        <p:spPr>
          <a:xfrm>
            <a:off x="2571750" y="7465744"/>
            <a:ext cx="4613" cy="7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917810" y="257665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01748" y="1609663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 </a:t>
            </a:r>
            <a:r>
              <a:rPr lang="en-US" altLang="ko-KR" sz="1000" dirty="0"/>
              <a:t>OR </a:t>
            </a:r>
            <a:r>
              <a:rPr lang="ko-KR" altLang="en-US" sz="1000" dirty="0"/>
              <a:t>환불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코드를 티켓 판매기에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66B2711-931B-4F69-A0C1-F2A67556D0B7}"/>
              </a:ext>
            </a:extLst>
          </p:cNvPr>
          <p:cNvCxnSpPr>
            <a:cxnSpLocks/>
            <a:stCxn id="95" idx="2"/>
            <a:endCxn id="17" idx="2"/>
          </p:cNvCxnSpPr>
          <p:nvPr/>
        </p:nvCxnSpPr>
        <p:spPr>
          <a:xfrm rot="16200000" flipH="1">
            <a:off x="552821" y="6784278"/>
            <a:ext cx="2170338" cy="1255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CF0CCF-5A41-47A8-8535-3C739B98290F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64128" y="1372558"/>
            <a:ext cx="1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D426A-4ACF-4C2B-864B-3DDCAF072A8A}"/>
              </a:ext>
            </a:extLst>
          </p:cNvPr>
          <p:cNvSpPr/>
          <p:nvPr/>
        </p:nvSpPr>
        <p:spPr>
          <a:xfrm>
            <a:off x="564678" y="222276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 받은 코드의 유효성 검사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EF3160-A087-4A5E-A30D-4C18CB7CBFAE}"/>
              </a:ext>
            </a:extLst>
          </p:cNvPr>
          <p:cNvCxnSpPr>
            <a:cxnSpLocks/>
            <a:stCxn id="19" idx="1"/>
            <a:endCxn id="33" idx="0"/>
          </p:cNvCxnSpPr>
          <p:nvPr/>
        </p:nvCxnSpPr>
        <p:spPr>
          <a:xfrm rot="10800000" flipV="1">
            <a:off x="1330320" y="1838706"/>
            <a:ext cx="471429" cy="38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1348DBE-8432-4F9C-956E-40D1A3ADD4B2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>
            <a:off x="3326507" y="1838706"/>
            <a:ext cx="585865" cy="988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D5066-93E2-464F-9943-F13EA923419A}"/>
              </a:ext>
            </a:extLst>
          </p:cNvPr>
          <p:cNvGrpSpPr/>
          <p:nvPr/>
        </p:nvGrpSpPr>
        <p:grpSpPr>
          <a:xfrm>
            <a:off x="3146725" y="2827245"/>
            <a:ext cx="1531293" cy="783412"/>
            <a:chOff x="3326507" y="2077160"/>
            <a:chExt cx="1531293" cy="78341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9CD8402-6D2D-4E1F-AC2E-75C9F9D5025E}"/>
                </a:ext>
              </a:extLst>
            </p:cNvPr>
            <p:cNvSpPr/>
            <p:nvPr/>
          </p:nvSpPr>
          <p:spPr>
            <a:xfrm>
              <a:off x="3326507" y="2077160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A087513-6039-49FF-92B7-BDA31FF65507}"/>
                </a:ext>
              </a:extLst>
            </p:cNvPr>
            <p:cNvSpPr/>
            <p:nvPr/>
          </p:nvSpPr>
          <p:spPr>
            <a:xfrm>
              <a:off x="4280026" y="2222764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6782635-D0B4-418B-BF45-8901D66DB4BB}"/>
                </a:ext>
              </a:extLst>
            </p:cNvPr>
            <p:cNvSpPr/>
            <p:nvPr/>
          </p:nvSpPr>
          <p:spPr>
            <a:xfrm>
              <a:off x="3545409" y="2578189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29A7E7-CF0C-4B5D-AAA9-A5798BC4ABF6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 flipV="1">
              <a:off x="3985864" y="2299802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95CD90-76F8-4ECD-BE31-8DBA5994A992}"/>
                </a:ext>
              </a:extLst>
            </p:cNvPr>
            <p:cNvSpPr txBox="1"/>
            <p:nvPr/>
          </p:nvSpPr>
          <p:spPr>
            <a:xfrm>
              <a:off x="3503353" y="2150344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25E3EAB-3715-440E-9109-8D7196C94773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rot="5400000">
            <a:off x="956597" y="5541234"/>
            <a:ext cx="4886352" cy="1025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90BF56-BFC9-4AA0-A751-1F47F9DDE2EC}"/>
              </a:ext>
            </a:extLst>
          </p:cNvPr>
          <p:cNvSpPr txBox="1"/>
          <p:nvPr/>
        </p:nvSpPr>
        <p:spPr>
          <a:xfrm>
            <a:off x="6045263" y="66913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0F5126-E312-42AE-8075-79DF5DB95D54}"/>
              </a:ext>
            </a:extLst>
          </p:cNvPr>
          <p:cNvSpPr txBox="1"/>
          <p:nvPr/>
        </p:nvSpPr>
        <p:spPr>
          <a:xfrm>
            <a:off x="2220175" y="28271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854049" y="2247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환불</a:t>
            </a:r>
            <a:endParaRPr lang="en-US" altLang="ko-KR" sz="76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CC221-D9F2-4964-9CBF-50DDABC4E089}"/>
              </a:ext>
            </a:extLst>
          </p:cNvPr>
          <p:cNvSpPr txBox="1"/>
          <p:nvPr/>
        </p:nvSpPr>
        <p:spPr>
          <a:xfrm>
            <a:off x="1029548" y="15844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</a:t>
            </a:r>
            <a:endParaRPr lang="en-US" altLang="ko-KR" sz="76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3B051-1E33-4ED0-B36C-E5FDFDE5A9A5}"/>
              </a:ext>
            </a:extLst>
          </p:cNvPr>
          <p:cNvSpPr/>
          <p:nvPr/>
        </p:nvSpPr>
        <p:spPr>
          <a:xfrm>
            <a:off x="1809221" y="39443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해당하는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D6D2F4D0-0E1F-4525-94A7-472888602ABE}"/>
              </a:ext>
            </a:extLst>
          </p:cNvPr>
          <p:cNvSpPr/>
          <p:nvPr/>
        </p:nvSpPr>
        <p:spPr>
          <a:xfrm>
            <a:off x="571200" y="281883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DA9B3D-9475-453B-BF2A-AFFF01295710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1330319" y="2600688"/>
            <a:ext cx="3261" cy="21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A99C58E-BFEC-4FF4-B82C-BBB4998D4B26}"/>
              </a:ext>
            </a:extLst>
          </p:cNvPr>
          <p:cNvCxnSpPr>
            <a:cxnSpLocks/>
            <a:stCxn id="68" idx="2"/>
            <a:endCxn id="92" idx="0"/>
          </p:cNvCxnSpPr>
          <p:nvPr/>
        </p:nvCxnSpPr>
        <p:spPr>
          <a:xfrm rot="5400000">
            <a:off x="378150" y="3909201"/>
            <a:ext cx="1587709" cy="32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4A60BC0-BB44-40F6-839E-404699F91889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2095959" y="3047881"/>
            <a:ext cx="478903" cy="896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67" idx="2"/>
            <a:endCxn id="17" idx="0"/>
          </p:cNvCxnSpPr>
          <p:nvPr/>
        </p:nvCxnSpPr>
        <p:spPr>
          <a:xfrm>
            <a:off x="2574862" y="4322314"/>
            <a:ext cx="1501" cy="388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58B95-06A5-4512-A07E-662B8627E33F}"/>
              </a:ext>
            </a:extLst>
          </p:cNvPr>
          <p:cNvSpPr txBox="1"/>
          <p:nvPr/>
        </p:nvSpPr>
        <p:spPr>
          <a:xfrm>
            <a:off x="977336" y="638442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0E846-392F-4A93-87D5-489EF19B0ACE}"/>
              </a:ext>
            </a:extLst>
          </p:cNvPr>
          <p:cNvSpPr txBox="1"/>
          <p:nvPr/>
        </p:nvSpPr>
        <p:spPr>
          <a:xfrm>
            <a:off x="986619" y="38245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DC25680-38F7-4684-94EB-41B3233AB59D}"/>
              </a:ext>
            </a:extLst>
          </p:cNvPr>
          <p:cNvSpPr/>
          <p:nvPr/>
        </p:nvSpPr>
        <p:spPr>
          <a:xfrm>
            <a:off x="244787" y="486463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불가를 알린다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12AA160C-5CB0-48A8-8129-2E9E30D6DAB8}"/>
              </a:ext>
            </a:extLst>
          </p:cNvPr>
          <p:cNvSpPr/>
          <p:nvPr/>
        </p:nvSpPr>
        <p:spPr>
          <a:xfrm>
            <a:off x="411838" y="5967000"/>
            <a:ext cx="1197182" cy="3596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재입력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DFB504B-2C9C-462E-AB79-05ACD45B2E26}"/>
              </a:ext>
            </a:extLst>
          </p:cNvPr>
          <p:cNvCxnSpPr>
            <a:cxnSpLocks/>
            <a:stCxn id="95" idx="1"/>
            <a:endCxn id="33" idx="1"/>
          </p:cNvCxnSpPr>
          <p:nvPr/>
        </p:nvCxnSpPr>
        <p:spPr>
          <a:xfrm rot="10800000" flipH="1">
            <a:off x="411838" y="2411726"/>
            <a:ext cx="152840" cy="3735110"/>
          </a:xfrm>
          <a:prstGeom prst="bentConnector3">
            <a:avLst>
              <a:gd name="adj1" fmla="val -149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E57C52-61C6-4A37-B0CA-3E3B69BAC8E6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1010428" y="5242556"/>
            <a:ext cx="1" cy="7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0B0E34-93E4-486C-A867-DAA8B7FA204F}"/>
              </a:ext>
            </a:extLst>
          </p:cNvPr>
          <p:cNvSpPr txBox="1"/>
          <p:nvPr/>
        </p:nvSpPr>
        <p:spPr>
          <a:xfrm>
            <a:off x="132070" y="60895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E1F438E-7B89-45AD-9248-86D32297AC4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3622C-5DEB-4688-A83E-057861C85A3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CA65CC-9CE0-4283-BBCE-FDA7C4D2FF1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C3B1B5-9501-4D57-BB15-570FD0837EA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1FD493-2029-45CD-B43D-1111A4F0C698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E9645-F15F-4F83-A4CC-100F6F50B429}"/>
              </a:ext>
            </a:extLst>
          </p:cNvPr>
          <p:cNvSpPr txBox="1"/>
          <p:nvPr/>
        </p:nvSpPr>
        <p:spPr>
          <a:xfrm>
            <a:off x="917810" y="257665"/>
            <a:ext cx="1010213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예매 조회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30B420-7A0A-4C9D-A5DB-4DC8057636CA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288B7C-F43C-4112-90C0-852E1FE238C6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A50EED-8348-41DA-BFE6-0652E74A8CFD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9E6E16-8746-433E-88E7-26D601860E1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3D7B71-1FE5-4BC8-97B3-319D1873B35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904918-B045-4CE1-8CE8-6442E0D43D5E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코드의 유효성을 검사한다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1F8B78-A98C-4BDA-ACC4-7875C5E792E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233774-4F42-4F9C-925C-69EEBE5B2491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>
            <a:off x="2564129" y="1372558"/>
            <a:ext cx="10882" cy="3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52C368-DF59-402C-8DB9-01F6D35C627C}"/>
              </a:ext>
            </a:extLst>
          </p:cNvPr>
          <p:cNvSpPr/>
          <p:nvPr/>
        </p:nvSpPr>
        <p:spPr>
          <a:xfrm>
            <a:off x="1812631" y="26177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코드에 해당하는 예매내역 제공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1CC815F1-F2E4-46B6-8714-E6664FEDA708}"/>
              </a:ext>
            </a:extLst>
          </p:cNvPr>
          <p:cNvSpPr/>
          <p:nvPr/>
        </p:nvSpPr>
        <p:spPr>
          <a:xfrm>
            <a:off x="1812631" y="175878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6A5918-95B3-4F01-914E-EA5EFD1D2C1E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2575011" y="2216869"/>
            <a:ext cx="3261" cy="40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41C4E642-72D5-4FC2-A311-3433F208959D}"/>
              </a:ext>
            </a:extLst>
          </p:cNvPr>
          <p:cNvSpPr/>
          <p:nvPr/>
        </p:nvSpPr>
        <p:spPr>
          <a:xfrm>
            <a:off x="1819153" y="434295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변경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079E15-F641-4EBB-846C-3D7F4A70BE35}"/>
              </a:ext>
            </a:extLst>
          </p:cNvPr>
          <p:cNvCxnSpPr>
            <a:cxnSpLocks/>
            <a:stCxn id="93" idx="2"/>
            <a:endCxn id="62" idx="0"/>
          </p:cNvCxnSpPr>
          <p:nvPr/>
        </p:nvCxnSpPr>
        <p:spPr>
          <a:xfrm>
            <a:off x="2578271" y="3808474"/>
            <a:ext cx="3262" cy="5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A51013-7E73-4517-8D08-BB668377456A}"/>
              </a:ext>
            </a:extLst>
          </p:cNvPr>
          <p:cNvGrpSpPr/>
          <p:nvPr/>
        </p:nvGrpSpPr>
        <p:grpSpPr>
          <a:xfrm>
            <a:off x="65187" y="3191284"/>
            <a:ext cx="1531293" cy="783412"/>
            <a:chOff x="65187" y="3191284"/>
            <a:chExt cx="1531293" cy="78341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D465105-D9FC-419C-9CE5-8075E2C000A5}"/>
                </a:ext>
              </a:extLst>
            </p:cNvPr>
            <p:cNvSpPr/>
            <p:nvPr/>
          </p:nvSpPr>
          <p:spPr>
            <a:xfrm>
              <a:off x="65187" y="3191284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A17CA3-ADB5-4509-8F97-DCB87984AE7E}"/>
                </a:ext>
              </a:extLst>
            </p:cNvPr>
            <p:cNvSpPr/>
            <p:nvPr/>
          </p:nvSpPr>
          <p:spPr>
            <a:xfrm>
              <a:off x="1018706" y="3336888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362041-3CB7-4A34-A9D5-C8D60B4658C7}"/>
                </a:ext>
              </a:extLst>
            </p:cNvPr>
            <p:cNvSpPr/>
            <p:nvPr/>
          </p:nvSpPr>
          <p:spPr>
            <a:xfrm>
              <a:off x="284089" y="3692313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BB15A16-CC3D-4E33-A615-E3CE0CFCCA29}"/>
                </a:ext>
              </a:extLst>
            </p:cNvPr>
            <p:cNvCxnSpPr>
              <a:cxnSpLocks/>
              <a:stCxn id="68" idx="3"/>
              <a:endCxn id="67" idx="1"/>
            </p:cNvCxnSpPr>
            <p:nvPr/>
          </p:nvCxnSpPr>
          <p:spPr>
            <a:xfrm flipV="1">
              <a:off x="724544" y="3413926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C53C49-C00F-489C-A6AF-E24AC1C6F421}"/>
                </a:ext>
              </a:extLst>
            </p:cNvPr>
            <p:cNvSpPr txBox="1"/>
            <p:nvPr/>
          </p:nvSpPr>
          <p:spPr>
            <a:xfrm>
              <a:off x="242033" y="3264468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9EA1D9C-F763-44D1-B30C-405B05BADBBF}"/>
              </a:ext>
            </a:extLst>
          </p:cNvPr>
          <p:cNvCxnSpPr>
            <a:cxnSpLocks/>
            <a:stCxn id="48" idx="3"/>
            <a:endCxn id="11" idx="6"/>
          </p:cNvCxnSpPr>
          <p:nvPr/>
        </p:nvCxnSpPr>
        <p:spPr>
          <a:xfrm flipH="1">
            <a:off x="2887174" y="1987827"/>
            <a:ext cx="450216" cy="6509182"/>
          </a:xfrm>
          <a:prstGeom prst="bentConnector3">
            <a:avLst>
              <a:gd name="adj1" fmla="val -3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AB07B2-9B0A-4646-B4AD-FE3B1393A7D6}"/>
              </a:ext>
            </a:extLst>
          </p:cNvPr>
          <p:cNvCxnSpPr>
            <a:cxnSpLocks/>
            <a:stCxn id="45" idx="2"/>
            <a:endCxn id="93" idx="0"/>
          </p:cNvCxnSpPr>
          <p:nvPr/>
        </p:nvCxnSpPr>
        <p:spPr>
          <a:xfrm flipH="1">
            <a:off x="2578271" y="2995679"/>
            <a:ext cx="1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80849F1-0F8B-440E-B1B7-934388B7C850}"/>
              </a:ext>
            </a:extLst>
          </p:cNvPr>
          <p:cNvSpPr txBox="1"/>
          <p:nvPr/>
        </p:nvSpPr>
        <p:spPr>
          <a:xfrm>
            <a:off x="2253318" y="22942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12CBD8-B138-4AFC-8506-BD1D03FE6EE2}"/>
              </a:ext>
            </a:extLst>
          </p:cNvPr>
          <p:cNvSpPr txBox="1"/>
          <p:nvPr/>
        </p:nvSpPr>
        <p:spPr>
          <a:xfrm>
            <a:off x="3926540" y="1738999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C89B17CC-B2B8-4871-9016-0369E3AFCDC9}"/>
              </a:ext>
            </a:extLst>
          </p:cNvPr>
          <p:cNvSpPr/>
          <p:nvPr/>
        </p:nvSpPr>
        <p:spPr>
          <a:xfrm>
            <a:off x="1815891" y="335038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환불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D5C71C-FF29-44F8-A637-AFC59A8C3978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>
            <a:off x="1596480" y="3579432"/>
            <a:ext cx="219411" cy="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4178A77-D57A-4293-B4CC-32349606FE6E}"/>
              </a:ext>
            </a:extLst>
          </p:cNvPr>
          <p:cNvGrpSpPr/>
          <p:nvPr/>
        </p:nvGrpSpPr>
        <p:grpSpPr>
          <a:xfrm>
            <a:off x="940538" y="4915997"/>
            <a:ext cx="1531293" cy="783412"/>
            <a:chOff x="72383" y="4166743"/>
            <a:chExt cx="1531293" cy="78341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2E9DFB9-DCFE-4EE8-BB59-12A4A568D25D}"/>
                </a:ext>
              </a:extLst>
            </p:cNvPr>
            <p:cNvSpPr/>
            <p:nvPr/>
          </p:nvSpPr>
          <p:spPr>
            <a:xfrm>
              <a:off x="72383" y="4166743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571ACA7-E0DA-4211-B734-C363A99A87F7}"/>
                </a:ext>
              </a:extLst>
            </p:cNvPr>
            <p:cNvSpPr/>
            <p:nvPr/>
          </p:nvSpPr>
          <p:spPr>
            <a:xfrm>
              <a:off x="1025902" y="4312347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60BD9D7-CC3C-4066-97DD-387A6CD91FBA}"/>
                </a:ext>
              </a:extLst>
            </p:cNvPr>
            <p:cNvSpPr/>
            <p:nvPr/>
          </p:nvSpPr>
          <p:spPr>
            <a:xfrm>
              <a:off x="291285" y="4667772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E90365E-E7E7-4561-B14E-CB71B6F0ED6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V="1">
              <a:off x="731740" y="4389385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F147A2-777B-4E62-9EFD-F108DFB767F5}"/>
                </a:ext>
              </a:extLst>
            </p:cNvPr>
            <p:cNvSpPr txBox="1"/>
            <p:nvPr/>
          </p:nvSpPr>
          <p:spPr>
            <a:xfrm>
              <a:off x="249229" y="4239927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변경</a:t>
              </a:r>
            </a:p>
          </p:txBody>
        </p:sp>
      </p:grp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ACE722A-59DA-4679-B6A3-234A01D5DF12}"/>
              </a:ext>
            </a:extLst>
          </p:cNvPr>
          <p:cNvCxnSpPr>
            <a:cxnSpLocks/>
            <a:stCxn id="113" idx="2"/>
            <a:endCxn id="11" idx="1"/>
          </p:cNvCxnSpPr>
          <p:nvPr/>
        </p:nvCxnSpPr>
        <p:spPr>
          <a:xfrm rot="16200000" flipH="1">
            <a:off x="736204" y="6669389"/>
            <a:ext cx="2590363" cy="650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465DD05-7B10-4F3E-9B66-8EA5F46AE788}"/>
              </a:ext>
            </a:extLst>
          </p:cNvPr>
          <p:cNvCxnSpPr>
            <a:cxnSpLocks/>
            <a:stCxn id="66" idx="2"/>
            <a:endCxn id="11" idx="2"/>
          </p:cNvCxnSpPr>
          <p:nvPr/>
        </p:nvCxnSpPr>
        <p:spPr>
          <a:xfrm rot="16200000" flipH="1">
            <a:off x="-712963" y="5518493"/>
            <a:ext cx="4522313" cy="1434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07F086-9DF0-4E78-9292-A43F8C2AB05D}"/>
              </a:ext>
            </a:extLst>
          </p:cNvPr>
          <p:cNvCxnSpPr>
            <a:cxnSpLocks/>
            <a:stCxn id="62" idx="2"/>
            <a:endCxn id="11" idx="0"/>
          </p:cNvCxnSpPr>
          <p:nvPr/>
        </p:nvCxnSpPr>
        <p:spPr>
          <a:xfrm flipH="1">
            <a:off x="2576363" y="4801042"/>
            <a:ext cx="5170" cy="34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6C502F8-D519-48CF-8309-F169000EA094}"/>
              </a:ext>
            </a:extLst>
          </p:cNvPr>
          <p:cNvCxnSpPr>
            <a:cxnSpLocks/>
            <a:stCxn id="62" idx="1"/>
            <a:endCxn id="113" idx="0"/>
          </p:cNvCxnSpPr>
          <p:nvPr/>
        </p:nvCxnSpPr>
        <p:spPr>
          <a:xfrm rot="10800000" flipV="1">
            <a:off x="1706185" y="4571999"/>
            <a:ext cx="112968" cy="343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4D6B4F-64E0-4D1E-9CB4-15525431B954}"/>
              </a:ext>
            </a:extLst>
          </p:cNvPr>
          <p:cNvSpPr txBox="1"/>
          <p:nvPr/>
        </p:nvSpPr>
        <p:spPr>
          <a:xfrm>
            <a:off x="1571835" y="331487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2CC06C-3FFE-4601-9E3E-60536E765322}"/>
              </a:ext>
            </a:extLst>
          </p:cNvPr>
          <p:cNvSpPr txBox="1"/>
          <p:nvPr/>
        </p:nvSpPr>
        <p:spPr>
          <a:xfrm>
            <a:off x="2261543" y="392677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114590-7A93-48FD-936A-A18867A2E171}"/>
              </a:ext>
            </a:extLst>
          </p:cNvPr>
          <p:cNvSpPr txBox="1"/>
          <p:nvPr/>
        </p:nvSpPr>
        <p:spPr>
          <a:xfrm>
            <a:off x="1358892" y="45357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21D15D-D983-4C12-B4AB-DC5FE6631986}"/>
              </a:ext>
            </a:extLst>
          </p:cNvPr>
          <p:cNvSpPr txBox="1"/>
          <p:nvPr/>
        </p:nvSpPr>
        <p:spPr>
          <a:xfrm>
            <a:off x="2538202" y="574946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</p:spTree>
    <p:extLst>
      <p:ext uri="{BB962C8B-B14F-4D97-AF65-F5344CB8AC3E}">
        <p14:creationId xmlns:p14="http://schemas.microsoft.com/office/powerpoint/2010/main" val="6646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254</Words>
  <Application>Microsoft Office PowerPoint</Application>
  <PresentationFormat>화면 슬라이드 쇼(16:9)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서 덕진</cp:lastModifiedBy>
  <cp:revision>52</cp:revision>
  <dcterms:created xsi:type="dcterms:W3CDTF">2018-11-08T04:23:28Z</dcterms:created>
  <dcterms:modified xsi:type="dcterms:W3CDTF">2018-11-12T15:08:10Z</dcterms:modified>
</cp:coreProperties>
</file>