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3" r:id="rId6"/>
    <p:sldId id="262" r:id="rId7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100" d="100"/>
          <a:sy n="100" d="100"/>
        </p:scale>
        <p:origin x="2550" y="-216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927-B953-47FA-A2D6-BEDA69EC802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0A6B5-7372-49A9-B610-8591BF257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6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917DFC3-81A0-4D51-8883-2152BAF18F67}"/>
              </a:ext>
            </a:extLst>
          </p:cNvPr>
          <p:cNvSpPr/>
          <p:nvPr userDrawn="1"/>
        </p:nvSpPr>
        <p:spPr>
          <a:xfrm>
            <a:off x="2260939" y="166573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90020F-00A0-4B95-A93A-3EE0C8CFEE86}"/>
              </a:ext>
            </a:extLst>
          </p:cNvPr>
          <p:cNvSpPr/>
          <p:nvPr userDrawn="1"/>
        </p:nvSpPr>
        <p:spPr>
          <a:xfrm>
            <a:off x="2260939" y="8201435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49313-8C0A-4D2E-8B8C-ADB190FCF86D}"/>
              </a:ext>
            </a:extLst>
          </p:cNvPr>
          <p:cNvSpPr/>
          <p:nvPr userDrawn="1"/>
        </p:nvSpPr>
        <p:spPr>
          <a:xfrm>
            <a:off x="2393751" y="8338203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39194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20FD21B-07A5-4CD2-953E-4ACE19A89520}"/>
              </a:ext>
            </a:extLst>
          </p:cNvPr>
          <p:cNvSpPr/>
          <p:nvPr/>
        </p:nvSpPr>
        <p:spPr>
          <a:xfrm>
            <a:off x="184275" y="2910690"/>
            <a:ext cx="879809" cy="3789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중복이다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DD9A0B-DC97-4687-87D6-4C4DFB4556C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624180" y="1456097"/>
            <a:ext cx="0" cy="2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F3115A-A907-4A60-81C7-86B13BCC85C1}"/>
              </a:ext>
            </a:extLst>
          </p:cNvPr>
          <p:cNvCxnSpPr>
            <a:cxnSpLocks/>
            <a:stCxn id="24" idx="4"/>
            <a:endCxn id="11" idx="0"/>
          </p:cNvCxnSpPr>
          <p:nvPr/>
        </p:nvCxnSpPr>
        <p:spPr>
          <a:xfrm>
            <a:off x="624179" y="716045"/>
            <a:ext cx="1" cy="3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DFBC6-EE6B-46C3-9272-20897B992EA3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624180" y="2105533"/>
            <a:ext cx="0" cy="80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791578-F576-4C77-957A-95C8522330CF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1064084" y="3100187"/>
            <a:ext cx="711608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C7175E-E560-4E48-80DA-083E85057200}"/>
              </a:ext>
            </a:extLst>
          </p:cNvPr>
          <p:cNvSpPr txBox="1"/>
          <p:nvPr/>
        </p:nvSpPr>
        <p:spPr>
          <a:xfrm>
            <a:off x="1300627" y="230762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D4CFA-3EF3-4A6F-8827-40488B0B2A09}"/>
              </a:ext>
            </a:extLst>
          </p:cNvPr>
          <p:cNvSpPr txBox="1"/>
          <p:nvPr/>
        </p:nvSpPr>
        <p:spPr>
          <a:xfrm>
            <a:off x="361130" y="3698143"/>
            <a:ext cx="34176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11EF4C-8232-49B2-89FA-D3CEAA931CA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2267802" y="3289684"/>
            <a:ext cx="0" cy="18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B7DF71-0F1D-48F7-93E4-9FA1FBEAB5E6}"/>
              </a:ext>
            </a:extLst>
          </p:cNvPr>
          <p:cNvSpPr txBox="1"/>
          <p:nvPr/>
        </p:nvSpPr>
        <p:spPr>
          <a:xfrm>
            <a:off x="2004928" y="259950"/>
            <a:ext cx="1133644" cy="37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56" dirty="0">
                <a:highlight>
                  <a:srgbClr val="FFFF00"/>
                </a:highlight>
              </a:rPr>
              <a:t>회원가입</a:t>
            </a:r>
            <a:endParaRPr lang="ko-KR" altLang="en-US" sz="760" dirty="0">
              <a:highlight>
                <a:srgbClr val="FFFF00"/>
              </a:highligh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A2452D-2515-4AB2-BE0B-DCEFD5A19B84}"/>
              </a:ext>
            </a:extLst>
          </p:cNvPr>
          <p:cNvSpPr/>
          <p:nvPr/>
        </p:nvSpPr>
        <p:spPr>
          <a:xfrm>
            <a:off x="132070" y="107817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회원가입을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467655-4F07-4FCB-9738-0568D2885DC4}"/>
              </a:ext>
            </a:extLst>
          </p:cNvPr>
          <p:cNvSpPr/>
          <p:nvPr/>
        </p:nvSpPr>
        <p:spPr>
          <a:xfrm>
            <a:off x="132070" y="1727609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이용자의 중복 등록여부를 확인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E0DA2E2-E15B-4F77-837A-F1CB0C21B914}"/>
              </a:ext>
            </a:extLst>
          </p:cNvPr>
          <p:cNvSpPr/>
          <p:nvPr/>
        </p:nvSpPr>
        <p:spPr>
          <a:xfrm>
            <a:off x="1775692" y="2911760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회원가입에 필요한 정보를 받는다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A8FC24-C901-4C8C-B33E-84D7C887FFE7}"/>
              </a:ext>
            </a:extLst>
          </p:cNvPr>
          <p:cNvSpPr/>
          <p:nvPr/>
        </p:nvSpPr>
        <p:spPr>
          <a:xfrm>
            <a:off x="1775692" y="5096825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신규 이용자로 등록한다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0DF7754-41B4-471C-9508-94752FAB994F}"/>
              </a:ext>
            </a:extLst>
          </p:cNvPr>
          <p:cNvSpPr/>
          <p:nvPr/>
        </p:nvSpPr>
        <p:spPr>
          <a:xfrm>
            <a:off x="132070" y="506601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회원가입이</a:t>
            </a:r>
            <a:endParaRPr lang="en-US" altLang="ko-KR" sz="800" dirty="0"/>
          </a:p>
          <a:p>
            <a:pPr algn="ctr"/>
            <a:r>
              <a:rPr lang="ko-KR" altLang="en-US" sz="800" dirty="0"/>
              <a:t> 거절된다</a:t>
            </a:r>
            <a:r>
              <a:rPr lang="en-US" altLang="ko-KR" sz="800" dirty="0"/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66F4A2-2D27-41FF-ABCA-CA031068C5B5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624180" y="3289684"/>
            <a:ext cx="0" cy="177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F67C416-0FE9-4397-A2B3-942B3AB67B89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620840" y="5443937"/>
            <a:ext cx="3340" cy="178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76900-D032-4E98-8134-FF49A80AE26A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917199" y="5215588"/>
            <a:ext cx="1091443" cy="1609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DDB22EB-3736-46E7-917F-07B0378D657F}"/>
              </a:ext>
            </a:extLst>
          </p:cNvPr>
          <p:cNvSpPr/>
          <p:nvPr/>
        </p:nvSpPr>
        <p:spPr>
          <a:xfrm>
            <a:off x="313368" y="129892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DDFEFF-C79F-496C-8E01-0A16C8A3B141}"/>
              </a:ext>
            </a:extLst>
          </p:cNvPr>
          <p:cNvSpPr/>
          <p:nvPr/>
        </p:nvSpPr>
        <p:spPr>
          <a:xfrm>
            <a:off x="310029" y="7231811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0AE0B6-B3A3-4D02-B76E-2D0214143C94}"/>
              </a:ext>
            </a:extLst>
          </p:cNvPr>
          <p:cNvSpPr/>
          <p:nvPr/>
        </p:nvSpPr>
        <p:spPr>
          <a:xfrm>
            <a:off x="455074" y="7368579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538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8BAF9-CB5F-425E-AE74-91804A3C9222}"/>
              </a:ext>
            </a:extLst>
          </p:cNvPr>
          <p:cNvSpPr txBox="1"/>
          <p:nvPr/>
        </p:nvSpPr>
        <p:spPr>
          <a:xfrm>
            <a:off x="1210951" y="515216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영화예매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E2E52-EA7E-4D5A-9DAC-148E165ADC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2572373" y="4909935"/>
            <a:ext cx="6527" cy="3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253603-D72F-464F-9069-E020D70A57F0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2572367" y="5603355"/>
            <a:ext cx="6533" cy="20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86F0C-6BE7-421B-971E-12AD515BAE17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2572367" y="6591799"/>
            <a:ext cx="6510" cy="2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52A287-42A5-4EE6-989D-737D6B2F6DB7}"/>
              </a:ext>
            </a:extLst>
          </p:cNvPr>
          <p:cNvCxnSpPr>
            <a:cxnSpLocks/>
            <a:stCxn id="175" idx="2"/>
            <a:endCxn id="110" idx="0"/>
          </p:cNvCxnSpPr>
          <p:nvPr/>
        </p:nvCxnSpPr>
        <p:spPr>
          <a:xfrm flipH="1">
            <a:off x="2576363" y="7996249"/>
            <a:ext cx="2513" cy="2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24C2E4-7D4F-4900-973F-E984C99D35AF}"/>
              </a:ext>
            </a:extLst>
          </p:cNvPr>
          <p:cNvSpPr/>
          <p:nvPr/>
        </p:nvSpPr>
        <p:spPr>
          <a:xfrm>
            <a:off x="1806732" y="4532011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티켓을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4A4F2E-B650-49D1-9107-644ED0CE675F}"/>
              </a:ext>
            </a:extLst>
          </p:cNvPr>
          <p:cNvSpPr/>
          <p:nvPr/>
        </p:nvSpPr>
        <p:spPr>
          <a:xfrm>
            <a:off x="1813253" y="5225431"/>
            <a:ext cx="1531293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선택한 티켓의 금액 합계를 결제 시스템에 전달한다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05615EA-298E-4E7D-81AF-09161A057CB5}"/>
              </a:ext>
            </a:extLst>
          </p:cNvPr>
          <p:cNvSpPr/>
          <p:nvPr/>
        </p:nvSpPr>
        <p:spPr>
          <a:xfrm>
            <a:off x="1813254" y="6874981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결제가 완료되면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B730ED-C789-429B-9F80-38869BCB71B6}"/>
              </a:ext>
            </a:extLst>
          </p:cNvPr>
          <p:cNvGrpSpPr/>
          <p:nvPr/>
        </p:nvGrpSpPr>
        <p:grpSpPr>
          <a:xfrm>
            <a:off x="1806720" y="5808387"/>
            <a:ext cx="1531293" cy="783412"/>
            <a:chOff x="2638153" y="3836057"/>
            <a:chExt cx="1651907" cy="78341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2853C6B-7F62-4C19-B4AB-C53074D70922}"/>
                </a:ext>
              </a:extLst>
            </p:cNvPr>
            <p:cNvSpPr/>
            <p:nvPr/>
          </p:nvSpPr>
          <p:spPr>
            <a:xfrm>
              <a:off x="2638153" y="3836057"/>
              <a:ext cx="1651907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F843743-5FF8-4E7B-BD52-A824AF7E832D}"/>
                </a:ext>
              </a:extLst>
            </p:cNvPr>
            <p:cNvSpPr/>
            <p:nvPr/>
          </p:nvSpPr>
          <p:spPr>
            <a:xfrm>
              <a:off x="3666777" y="4000500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33A7356-D79E-438C-86A4-3870AE15233F}"/>
                </a:ext>
              </a:extLst>
            </p:cNvPr>
            <p:cNvSpPr/>
            <p:nvPr/>
          </p:nvSpPr>
          <p:spPr>
            <a:xfrm>
              <a:off x="2874297" y="4355925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73533EC-D78B-4CF3-9EBA-B4809E7CD088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 flipV="1">
              <a:off x="3349445" y="4077538"/>
              <a:ext cx="31733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CEA352-63B7-4429-A3EC-A4D61B8D5D1D}"/>
                </a:ext>
              </a:extLst>
            </p:cNvPr>
            <p:cNvSpPr txBox="1"/>
            <p:nvPr/>
          </p:nvSpPr>
          <p:spPr>
            <a:xfrm>
              <a:off x="2828928" y="3928080"/>
              <a:ext cx="6429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결제</a:t>
              </a: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765FC3E-17B8-42D9-BDCB-ED0FDCBBA06B}"/>
              </a:ext>
            </a:extLst>
          </p:cNvPr>
          <p:cNvCxnSpPr>
            <a:cxnSpLocks/>
            <a:stCxn id="91" idx="2"/>
            <a:endCxn id="99" idx="0"/>
          </p:cNvCxnSpPr>
          <p:nvPr/>
        </p:nvCxnSpPr>
        <p:spPr>
          <a:xfrm>
            <a:off x="2556878" y="1584482"/>
            <a:ext cx="3867" cy="3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8D9237-CA67-4CA6-9749-FCF6C2E250FC}"/>
              </a:ext>
            </a:extLst>
          </p:cNvPr>
          <p:cNvCxnSpPr>
            <a:cxnSpLocks/>
            <a:stCxn id="184" idx="4"/>
            <a:endCxn id="91" idx="0"/>
          </p:cNvCxnSpPr>
          <p:nvPr/>
        </p:nvCxnSpPr>
        <p:spPr>
          <a:xfrm flipH="1">
            <a:off x="2556878" y="748473"/>
            <a:ext cx="7251" cy="45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EAE4093-8461-4999-870F-7CEC7C71BCA0}"/>
              </a:ext>
            </a:extLst>
          </p:cNvPr>
          <p:cNvSpPr/>
          <p:nvPr/>
        </p:nvSpPr>
        <p:spPr>
          <a:xfrm>
            <a:off x="2064768" y="1206558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영화 정보를 검색한다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20175C2-C36C-4CE9-9478-384ED14CECC6}"/>
              </a:ext>
            </a:extLst>
          </p:cNvPr>
          <p:cNvSpPr/>
          <p:nvPr/>
        </p:nvSpPr>
        <p:spPr>
          <a:xfrm>
            <a:off x="1791843" y="25921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좌석과 시간의 </a:t>
            </a:r>
            <a:endParaRPr lang="en-US" altLang="ko-KR" sz="800" dirty="0"/>
          </a:p>
          <a:p>
            <a:pPr algn="ctr"/>
            <a:r>
              <a:rPr lang="ko-KR" altLang="en-US" sz="800" dirty="0"/>
              <a:t>정보를 제공한다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DF2B192A-33E7-47E3-B43A-2911A0E52E93}"/>
              </a:ext>
            </a:extLst>
          </p:cNvPr>
          <p:cNvSpPr/>
          <p:nvPr/>
        </p:nvSpPr>
        <p:spPr>
          <a:xfrm>
            <a:off x="1798365" y="191134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영화다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099056A-81F5-489D-A305-3888E1687AB9}"/>
              </a:ext>
            </a:extLst>
          </p:cNvPr>
          <p:cNvCxnSpPr>
            <a:cxnSpLocks/>
            <a:stCxn id="99" idx="2"/>
            <a:endCxn id="92" idx="0"/>
          </p:cNvCxnSpPr>
          <p:nvPr/>
        </p:nvCxnSpPr>
        <p:spPr>
          <a:xfrm flipH="1">
            <a:off x="2557484" y="2369434"/>
            <a:ext cx="3261" cy="2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74A68986-9A40-415E-8AB0-F906E6E3E746}"/>
              </a:ext>
            </a:extLst>
          </p:cNvPr>
          <p:cNvCxnSpPr>
            <a:cxnSpLocks/>
            <a:stCxn id="99" idx="1"/>
            <a:endCxn id="110" idx="2"/>
          </p:cNvCxnSpPr>
          <p:nvPr/>
        </p:nvCxnSpPr>
        <p:spPr>
          <a:xfrm rot="10800000" flipH="1" flipV="1">
            <a:off x="1798364" y="2140391"/>
            <a:ext cx="467187" cy="6356617"/>
          </a:xfrm>
          <a:prstGeom prst="bentConnector3">
            <a:avLst>
              <a:gd name="adj1" fmla="val -283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A523C862-9486-497D-BB54-DC9B17F18E0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88890F8-CDF8-4F1E-A8E6-F06163614A4F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90A4FE-E977-4F64-8EEC-6631E1DD5E5F}"/>
              </a:ext>
            </a:extLst>
          </p:cNvPr>
          <p:cNvSpPr txBox="1"/>
          <p:nvPr/>
        </p:nvSpPr>
        <p:spPr>
          <a:xfrm>
            <a:off x="793843" y="18654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아니다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AA32914-A898-4154-85B3-470572508D09}"/>
              </a:ext>
            </a:extLst>
          </p:cNvPr>
          <p:cNvCxnSpPr>
            <a:cxnSpLocks/>
            <a:stCxn id="155" idx="2"/>
            <a:endCxn id="46" idx="0"/>
          </p:cNvCxnSpPr>
          <p:nvPr/>
        </p:nvCxnSpPr>
        <p:spPr>
          <a:xfrm>
            <a:off x="2562856" y="3998449"/>
            <a:ext cx="9517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6F3967D-3955-4458-B167-50D1BF92884E}"/>
              </a:ext>
            </a:extLst>
          </p:cNvPr>
          <p:cNvSpPr txBox="1"/>
          <p:nvPr/>
        </p:nvSpPr>
        <p:spPr>
          <a:xfrm>
            <a:off x="2571750" y="23463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맞다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2EF52D8E-3834-412D-BD71-478D5C029F49}"/>
              </a:ext>
            </a:extLst>
          </p:cNvPr>
          <p:cNvSpPr/>
          <p:nvPr/>
        </p:nvSpPr>
        <p:spPr>
          <a:xfrm>
            <a:off x="1800476" y="354036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47CFC627-98F9-4C0C-A3C3-741DB3966DCF}"/>
              </a:ext>
            </a:extLst>
          </p:cNvPr>
          <p:cNvCxnSpPr>
            <a:cxnSpLocks/>
            <a:stCxn id="155" idx="3"/>
            <a:endCxn id="110" idx="6"/>
          </p:cNvCxnSpPr>
          <p:nvPr/>
        </p:nvCxnSpPr>
        <p:spPr>
          <a:xfrm flipH="1">
            <a:off x="2887174" y="3769407"/>
            <a:ext cx="438061" cy="4727602"/>
          </a:xfrm>
          <a:prstGeom prst="bentConnector3">
            <a:avLst>
              <a:gd name="adj1" fmla="val -241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39A2F3-83E0-4132-899B-AFD74DBAC93E}"/>
              </a:ext>
            </a:extLst>
          </p:cNvPr>
          <p:cNvSpPr txBox="1"/>
          <p:nvPr/>
        </p:nvSpPr>
        <p:spPr>
          <a:xfrm>
            <a:off x="3649553" y="354036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없다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592582-C597-4E0B-8B6D-6BF34E6AB886}"/>
              </a:ext>
            </a:extLst>
          </p:cNvPr>
          <p:cNvSpPr txBox="1"/>
          <p:nvPr/>
        </p:nvSpPr>
        <p:spPr>
          <a:xfrm>
            <a:off x="2358339" y="402624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16F04F1-5524-4B72-A203-DA781E86750D}"/>
              </a:ext>
            </a:extLst>
          </p:cNvPr>
          <p:cNvCxnSpPr>
            <a:cxnSpLocks/>
            <a:stCxn id="92" idx="2"/>
            <a:endCxn id="155" idx="0"/>
          </p:cNvCxnSpPr>
          <p:nvPr/>
        </p:nvCxnSpPr>
        <p:spPr>
          <a:xfrm>
            <a:off x="2557484" y="2970114"/>
            <a:ext cx="5372" cy="5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FE1C08-43CE-4004-B741-66BEB834484E}"/>
              </a:ext>
            </a:extLst>
          </p:cNvPr>
          <p:cNvSpPr/>
          <p:nvPr/>
        </p:nvSpPr>
        <p:spPr>
          <a:xfrm>
            <a:off x="1813253" y="7618325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C1DA4E5-8C7D-49C3-9F7A-A731B9152D37}"/>
              </a:ext>
            </a:extLst>
          </p:cNvPr>
          <p:cNvCxnSpPr>
            <a:cxnSpLocks/>
            <a:stCxn id="49" idx="2"/>
            <a:endCxn id="175" idx="0"/>
          </p:cNvCxnSpPr>
          <p:nvPr/>
        </p:nvCxnSpPr>
        <p:spPr>
          <a:xfrm flipH="1">
            <a:off x="2578876" y="7252905"/>
            <a:ext cx="1" cy="3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A0725CBB-2D73-4936-91FC-D9F73A2B2AA2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31012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3502841" y="28814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결제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953887" y="1846310"/>
            <a:ext cx="70724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무통장 입금</a:t>
            </a:r>
            <a:endParaRPr lang="en-US" altLang="ko-KR" sz="76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7E4D37F-EE05-41D1-8C33-8690D8044859}"/>
              </a:ext>
            </a:extLst>
          </p:cNvPr>
          <p:cNvCxnSpPr>
            <a:cxnSpLocks/>
            <a:stCxn id="81" idx="1"/>
            <a:endCxn id="90" idx="0"/>
          </p:cNvCxnSpPr>
          <p:nvPr/>
        </p:nvCxnSpPr>
        <p:spPr>
          <a:xfrm rot="10800000" flipV="1">
            <a:off x="1017737" y="2082324"/>
            <a:ext cx="788370" cy="528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3533748" y="1899667"/>
            <a:ext cx="575799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0" dirty="0"/>
              <a:t>카드결제</a:t>
            </a:r>
            <a:endParaRPr lang="en-US" altLang="ko-KR" sz="76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>
            <a:cxnSpLocks/>
            <a:stCxn id="129" idx="4"/>
            <a:endCxn id="76" idx="0"/>
          </p:cNvCxnSpPr>
          <p:nvPr/>
        </p:nvCxnSpPr>
        <p:spPr>
          <a:xfrm>
            <a:off x="2564129" y="748473"/>
            <a:ext cx="7619" cy="26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 flipH="1">
            <a:off x="2568487" y="1386996"/>
            <a:ext cx="3261" cy="46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90" idx="3"/>
            <a:endCxn id="97" idx="0"/>
          </p:cNvCxnSpPr>
          <p:nvPr/>
        </p:nvCxnSpPr>
        <p:spPr>
          <a:xfrm>
            <a:off x="1783377" y="2799664"/>
            <a:ext cx="792925" cy="659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93" idx="1"/>
            <a:endCxn id="97" idx="0"/>
          </p:cNvCxnSpPr>
          <p:nvPr/>
        </p:nvCxnSpPr>
        <p:spPr>
          <a:xfrm rot="10800000" flipV="1">
            <a:off x="2576302" y="2796608"/>
            <a:ext cx="744044" cy="662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81C7322-225E-4F84-94E3-1601AEBE4F16}"/>
              </a:ext>
            </a:extLst>
          </p:cNvPr>
          <p:cNvCxnSpPr>
            <a:cxnSpLocks/>
            <a:stCxn id="97" idx="3"/>
            <a:endCxn id="111" idx="0"/>
          </p:cNvCxnSpPr>
          <p:nvPr/>
        </p:nvCxnSpPr>
        <p:spPr>
          <a:xfrm>
            <a:off x="3338681" y="3688331"/>
            <a:ext cx="787083" cy="973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97" idx="1"/>
            <a:endCxn id="108" idx="0"/>
          </p:cNvCxnSpPr>
          <p:nvPr/>
        </p:nvCxnSpPr>
        <p:spPr>
          <a:xfrm rot="10800000" flipV="1">
            <a:off x="1017736" y="3688331"/>
            <a:ext cx="796187" cy="988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9B98A1-3942-408A-B910-A22693517AF3}"/>
              </a:ext>
            </a:extLst>
          </p:cNvPr>
          <p:cNvSpPr txBox="1"/>
          <p:nvPr/>
        </p:nvSpPr>
        <p:spPr>
          <a:xfrm>
            <a:off x="953887" y="4159922"/>
            <a:ext cx="40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Yes</a:t>
            </a:r>
            <a:endParaRPr lang="en-US" altLang="ko-KR" sz="76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4093309" y="4193777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no</a:t>
            </a:r>
            <a:endParaRPr lang="en-US" altLang="ko-KR" sz="76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rot="16200000" flipH="1">
            <a:off x="833857" y="5238369"/>
            <a:ext cx="1929585" cy="1561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AAAC11C-B48A-4345-B408-D1C502DBD73F}"/>
              </a:ext>
            </a:extLst>
          </p:cNvPr>
          <p:cNvCxnSpPr>
            <a:cxnSpLocks/>
            <a:stCxn id="111" idx="2"/>
            <a:endCxn id="116" idx="0"/>
          </p:cNvCxnSpPr>
          <p:nvPr/>
        </p:nvCxnSpPr>
        <p:spPr>
          <a:xfrm rot="5400000">
            <a:off x="2380501" y="5238812"/>
            <a:ext cx="1944327" cy="154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090BB27-019A-497E-8F05-D9217389310E}"/>
              </a:ext>
            </a:extLst>
          </p:cNvPr>
          <p:cNvCxnSpPr>
            <a:cxnSpLocks/>
            <a:stCxn id="116" idx="2"/>
            <a:endCxn id="123" idx="0"/>
          </p:cNvCxnSpPr>
          <p:nvPr/>
        </p:nvCxnSpPr>
        <p:spPr>
          <a:xfrm flipH="1">
            <a:off x="2576363" y="7362000"/>
            <a:ext cx="3200" cy="8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783B49B-A27F-4106-90B3-697AF95BC6D7}"/>
              </a:ext>
            </a:extLst>
          </p:cNvPr>
          <p:cNvCxnSpPr>
            <a:cxnSpLocks/>
            <a:stCxn id="81" idx="3"/>
            <a:endCxn id="93" idx="0"/>
          </p:cNvCxnSpPr>
          <p:nvPr/>
        </p:nvCxnSpPr>
        <p:spPr>
          <a:xfrm>
            <a:off x="3330866" y="2082325"/>
            <a:ext cx="755121" cy="525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E333DF9-050C-4608-A0EE-8A2743F83BD6}"/>
              </a:ext>
            </a:extLst>
          </p:cNvPr>
          <p:cNvSpPr/>
          <p:nvPr/>
        </p:nvSpPr>
        <p:spPr>
          <a:xfrm>
            <a:off x="1806107" y="1009072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결제를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BE33D234-3B15-461B-9070-FA14B45F2443}"/>
              </a:ext>
            </a:extLst>
          </p:cNvPr>
          <p:cNvSpPr/>
          <p:nvPr/>
        </p:nvSpPr>
        <p:spPr>
          <a:xfrm>
            <a:off x="1806107" y="1853282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결제수단을</a:t>
            </a:r>
            <a:r>
              <a:rPr lang="ko-KR" altLang="en-US" sz="1000" dirty="0"/>
              <a:t> 제시한다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F1828E-C7B3-43B5-A021-659CE9DB42F1}"/>
              </a:ext>
            </a:extLst>
          </p:cNvPr>
          <p:cNvSpPr/>
          <p:nvPr/>
        </p:nvSpPr>
        <p:spPr>
          <a:xfrm>
            <a:off x="252096" y="2610702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가상계좌번호로 입금하게 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D05DA3D-065B-435E-8378-66E1E3FD05CD}"/>
              </a:ext>
            </a:extLst>
          </p:cNvPr>
          <p:cNvSpPr/>
          <p:nvPr/>
        </p:nvSpPr>
        <p:spPr>
          <a:xfrm>
            <a:off x="3320346" y="2607647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카드결제사 별고로 </a:t>
            </a:r>
            <a:endParaRPr lang="en-US" altLang="ko-KR" sz="800" dirty="0"/>
          </a:p>
          <a:p>
            <a:pPr algn="ctr"/>
            <a:r>
              <a:rPr lang="ko-KR" altLang="en-US" sz="800" dirty="0"/>
              <a:t>고유 결제 시스템을 이용한다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7" name="순서도: 판단 96">
            <a:extLst>
              <a:ext uri="{FF2B5EF4-FFF2-40B4-BE49-F238E27FC236}">
                <a16:creationId xmlns:a16="http://schemas.microsoft.com/office/drawing/2014/main" id="{04339FFD-B70C-4318-9D7F-AB194F2BF6A5}"/>
              </a:ext>
            </a:extLst>
          </p:cNvPr>
          <p:cNvSpPr/>
          <p:nvPr/>
        </p:nvSpPr>
        <p:spPr>
          <a:xfrm>
            <a:off x="1813922" y="3459288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회원이다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038504D-76E0-421E-8362-2970EF8405DA}"/>
              </a:ext>
            </a:extLst>
          </p:cNvPr>
          <p:cNvSpPr/>
          <p:nvPr/>
        </p:nvSpPr>
        <p:spPr>
          <a:xfrm>
            <a:off x="252094" y="4676567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준다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4D76BA4B-D94D-40B9-B0DA-4B8C5971D10B}"/>
              </a:ext>
            </a:extLst>
          </p:cNvPr>
          <p:cNvSpPr/>
          <p:nvPr/>
        </p:nvSpPr>
        <p:spPr>
          <a:xfrm>
            <a:off x="3360123" y="466182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</a:t>
            </a:r>
            <a:endParaRPr lang="en-US" altLang="ko-KR" sz="800" dirty="0"/>
          </a:p>
          <a:p>
            <a:pPr algn="ctr"/>
            <a:r>
              <a:rPr lang="ko-KR" altLang="en-US" sz="800" dirty="0"/>
              <a:t>주지 않는다</a:t>
            </a:r>
            <a:r>
              <a:rPr lang="en-US" altLang="ko-KR" sz="800" dirty="0"/>
              <a:t>.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8F35036-B60D-4461-BCAC-BD623E859AE2}"/>
              </a:ext>
            </a:extLst>
          </p:cNvPr>
          <p:cNvSpPr/>
          <p:nvPr/>
        </p:nvSpPr>
        <p:spPr>
          <a:xfrm>
            <a:off x="1813922" y="698407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결제를 완료한다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394A987-2B74-44C1-B18A-41F5A0EB5CA4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DEC2824-7A4A-4806-AB2B-58B609CC3E4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BE1120D-57C6-41F2-B779-2DC9B36104B1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1284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3372895" y="34910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환불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1316848" y="218211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7E4D37F-EE05-41D1-8C33-8690D8044859}"/>
              </a:ext>
            </a:extLst>
          </p:cNvPr>
          <p:cNvCxnSpPr>
            <a:cxnSpLocks/>
            <a:stCxn id="44" idx="2"/>
            <a:endCxn id="38" idx="6"/>
          </p:cNvCxnSpPr>
          <p:nvPr/>
        </p:nvCxnSpPr>
        <p:spPr>
          <a:xfrm rot="5400000">
            <a:off x="1699333" y="6247648"/>
            <a:ext cx="3437203" cy="1061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4170224" y="522286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C6821-0B4E-40CB-A68C-B4659DF2540A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3948693" y="3102382"/>
            <a:ext cx="1" cy="1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>
            <a:cxnSpLocks/>
            <a:stCxn id="85" idx="4"/>
            <a:endCxn id="36" idx="0"/>
          </p:cNvCxnSpPr>
          <p:nvPr/>
        </p:nvCxnSpPr>
        <p:spPr>
          <a:xfrm flipH="1">
            <a:off x="2561671" y="748473"/>
            <a:ext cx="2458" cy="45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2561671" y="1582019"/>
            <a:ext cx="3261" cy="5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43" idx="1"/>
            <a:endCxn id="34" idx="0"/>
          </p:cNvCxnSpPr>
          <p:nvPr/>
        </p:nvCxnSpPr>
        <p:spPr>
          <a:xfrm rot="10800000" flipV="1">
            <a:off x="1224360" y="2388857"/>
            <a:ext cx="578192" cy="361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 flipV="1">
            <a:off x="458718" y="4186073"/>
            <a:ext cx="1806833" cy="4310935"/>
          </a:xfrm>
          <a:prstGeom prst="bentConnector3">
            <a:avLst>
              <a:gd name="adj1" fmla="val -12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81C7322-225E-4F84-94E3-1601AEBE4F1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rot="16200000" flipH="1">
            <a:off x="610563" y="6238131"/>
            <a:ext cx="2579595" cy="1352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44" idx="3"/>
            <a:endCxn id="33" idx="3"/>
          </p:cNvCxnSpPr>
          <p:nvPr/>
        </p:nvCxnSpPr>
        <p:spPr>
          <a:xfrm flipV="1">
            <a:off x="4711072" y="2913420"/>
            <a:ext cx="3262" cy="1917344"/>
          </a:xfrm>
          <a:prstGeom prst="bentConnector3">
            <a:avLst>
              <a:gd name="adj1" fmla="val 710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176645" y="3993067"/>
            <a:ext cx="332142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no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  <a:stCxn id="43" idx="3"/>
            <a:endCxn id="33" idx="0"/>
          </p:cNvCxnSpPr>
          <p:nvPr/>
        </p:nvCxnSpPr>
        <p:spPr>
          <a:xfrm>
            <a:off x="3327311" y="2388858"/>
            <a:ext cx="621383" cy="33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600D4C-BBFE-4C88-8A16-93F51E188192}"/>
              </a:ext>
            </a:extLst>
          </p:cNvPr>
          <p:cNvSpPr txBox="1"/>
          <p:nvPr/>
        </p:nvSpPr>
        <p:spPr>
          <a:xfrm>
            <a:off x="4638075" y="36258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211DE5D-3E91-4C18-B7DB-F73CD8F5A3C4}"/>
              </a:ext>
            </a:extLst>
          </p:cNvPr>
          <p:cNvSpPr/>
          <p:nvPr/>
        </p:nvSpPr>
        <p:spPr>
          <a:xfrm>
            <a:off x="3183053" y="2724458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유요하지</a:t>
            </a:r>
            <a:r>
              <a:rPr lang="ko-KR" altLang="en-US" sz="800" dirty="0"/>
              <a:t> 않은 코드임을 알림</a:t>
            </a:r>
            <a:endParaRPr lang="en-US" altLang="ko-KR" sz="8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6582B2-9B38-4580-B866-EF295D128D5B}"/>
              </a:ext>
            </a:extLst>
          </p:cNvPr>
          <p:cNvSpPr/>
          <p:nvPr/>
        </p:nvSpPr>
        <p:spPr>
          <a:xfrm>
            <a:off x="458719" y="2749967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환불 정책에 따른 금액을 환급한다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B31361-86A8-4D66-9A02-5AD50F1BDB40}"/>
              </a:ext>
            </a:extLst>
          </p:cNvPr>
          <p:cNvSpPr/>
          <p:nvPr/>
        </p:nvSpPr>
        <p:spPr>
          <a:xfrm>
            <a:off x="458717" y="524641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마일리지를 돌려준다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4E1C214-DD7F-4B55-8DC4-736B8DEDC123}"/>
              </a:ext>
            </a:extLst>
          </p:cNvPr>
          <p:cNvSpPr/>
          <p:nvPr/>
        </p:nvSpPr>
        <p:spPr>
          <a:xfrm>
            <a:off x="1796030" y="120409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웹사이트에서</a:t>
            </a:r>
            <a:endParaRPr lang="en-US" altLang="ko-KR" sz="700" dirty="0"/>
          </a:p>
          <a:p>
            <a:pPr algn="ctr"/>
            <a:r>
              <a:rPr lang="ko-KR" altLang="en-US" sz="700" dirty="0"/>
              <a:t> 환불 코드를 입력한다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43168B-CA77-4719-843D-C8BBEB37677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29B8A9-5B7F-41EC-9995-99820F156C5C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78AC72F-BD23-44B6-959F-037F5B2363A4}"/>
              </a:ext>
            </a:extLst>
          </p:cNvPr>
          <p:cNvSpPr/>
          <p:nvPr/>
        </p:nvSpPr>
        <p:spPr>
          <a:xfrm>
            <a:off x="1802552" y="2159815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 </a:t>
            </a:r>
            <a:endParaRPr lang="en-US" altLang="ko-KR" sz="800" dirty="0"/>
          </a:p>
          <a:p>
            <a:pPr algn="ctr"/>
            <a:r>
              <a:rPr lang="ko-KR" altLang="en-US" sz="800" dirty="0"/>
              <a:t>유효성 검사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D02D9360-6908-4D18-BA0E-117CE2960D3F}"/>
              </a:ext>
            </a:extLst>
          </p:cNvPr>
          <p:cNvSpPr/>
          <p:nvPr/>
        </p:nvSpPr>
        <p:spPr>
          <a:xfrm>
            <a:off x="3186313" y="460172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재시도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D6F951-4955-4A9A-9680-99F946D758B1}"/>
              </a:ext>
            </a:extLst>
          </p:cNvPr>
          <p:cNvSpPr/>
          <p:nvPr/>
        </p:nvSpPr>
        <p:spPr>
          <a:xfrm>
            <a:off x="458719" y="395703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마일리지 사용여부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359C67-6D51-4B4C-9197-087CAE10422C}"/>
              </a:ext>
            </a:extLst>
          </p:cNvPr>
          <p:cNvCxnSpPr>
            <a:cxnSpLocks/>
            <a:stCxn id="34" idx="2"/>
            <a:endCxn id="68" idx="0"/>
          </p:cNvCxnSpPr>
          <p:nvPr/>
        </p:nvCxnSpPr>
        <p:spPr>
          <a:xfrm flipH="1">
            <a:off x="1221099" y="3127891"/>
            <a:ext cx="3261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985624C-5CCC-485E-9E35-6D91A23FE51A}"/>
              </a:ext>
            </a:extLst>
          </p:cNvPr>
          <p:cNvCxnSpPr>
            <a:cxnSpLocks/>
            <a:stCxn id="68" idx="2"/>
            <a:endCxn id="35" idx="0"/>
          </p:cNvCxnSpPr>
          <p:nvPr/>
        </p:nvCxnSpPr>
        <p:spPr>
          <a:xfrm>
            <a:off x="1221099" y="4415116"/>
            <a:ext cx="3259" cy="83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EF888A-A95D-43DA-B0B6-60ADC5835CDD}"/>
              </a:ext>
            </a:extLst>
          </p:cNvPr>
          <p:cNvSpPr txBox="1"/>
          <p:nvPr/>
        </p:nvSpPr>
        <p:spPr>
          <a:xfrm>
            <a:off x="1247730" y="467125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A841F98-5B6C-4205-AEB4-EDF569524074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144934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티켓변경</a:t>
            </a:r>
            <a:endParaRPr lang="en-US" altLang="ko-KR" sz="1519" dirty="0">
              <a:highlight>
                <a:srgbClr val="FFFF00"/>
              </a:highlight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07A4C4E7-E14C-4B1F-BF0A-60F5CC6CD12A}"/>
              </a:ext>
            </a:extLst>
          </p:cNvPr>
          <p:cNvSpPr/>
          <p:nvPr/>
        </p:nvSpPr>
        <p:spPr>
          <a:xfrm>
            <a:off x="1819567" y="490265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변경이 가능하다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67873" y="161098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18265" y="2955510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변경한다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813044" y="113452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가지고 있는</a:t>
            </a:r>
            <a:endParaRPr lang="en-US" altLang="ko-KR" sz="800" dirty="0"/>
          </a:p>
          <a:p>
            <a:pPr algn="ctr"/>
            <a:r>
              <a:rPr lang="ko-KR" altLang="en-US" sz="800" dirty="0"/>
              <a:t>티켓 코드를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78684" y="747251"/>
            <a:ext cx="1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691799" y="160427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영화도 변경</a:t>
            </a:r>
            <a:endParaRPr lang="en-US" altLang="ko-KR" sz="76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147" idx="2"/>
            <a:endCxn id="180" idx="0"/>
          </p:cNvCxnSpPr>
          <p:nvPr/>
        </p:nvCxnSpPr>
        <p:spPr>
          <a:xfrm flipH="1">
            <a:off x="2571750" y="6428978"/>
            <a:ext cx="4613" cy="6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E01867C-0856-43C5-B93D-A5E9CF511575}"/>
              </a:ext>
            </a:extLst>
          </p:cNvPr>
          <p:cNvCxnSpPr>
            <a:cxnSpLocks/>
            <a:stCxn id="129" idx="2"/>
            <a:endCxn id="19" idx="0"/>
          </p:cNvCxnSpPr>
          <p:nvPr/>
        </p:nvCxnSpPr>
        <p:spPr>
          <a:xfrm>
            <a:off x="2578686" y="2288469"/>
            <a:ext cx="1959" cy="66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6D062C-57E3-4B6A-A0E2-279D804A4262}"/>
              </a:ext>
            </a:extLst>
          </p:cNvPr>
          <p:cNvSpPr/>
          <p:nvPr/>
        </p:nvSpPr>
        <p:spPr>
          <a:xfrm>
            <a:off x="1813045" y="191054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원하는 시간대와 영화를 조회한다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A46363-94DD-4F37-B131-8FC4D1F4E787}"/>
              </a:ext>
            </a:extLst>
          </p:cNvPr>
          <p:cNvCxnSpPr>
            <a:cxnSpLocks/>
            <a:stCxn id="20" idx="2"/>
            <a:endCxn id="129" idx="0"/>
          </p:cNvCxnSpPr>
          <p:nvPr/>
        </p:nvCxnSpPr>
        <p:spPr>
          <a:xfrm>
            <a:off x="2578685" y="1512450"/>
            <a:ext cx="1" cy="39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10A77AC-9334-4E97-9D68-F01BB851E677}"/>
              </a:ext>
            </a:extLst>
          </p:cNvPr>
          <p:cNvSpPr/>
          <p:nvPr/>
        </p:nvSpPr>
        <p:spPr>
          <a:xfrm>
            <a:off x="1819567" y="399726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25EEF06-E422-41A4-B3AF-4466498F8120}"/>
              </a:ext>
            </a:extLst>
          </p:cNvPr>
          <p:cNvCxnSpPr>
            <a:cxnSpLocks/>
            <a:stCxn id="19" idx="2"/>
            <a:endCxn id="137" idx="0"/>
          </p:cNvCxnSpPr>
          <p:nvPr/>
        </p:nvCxnSpPr>
        <p:spPr>
          <a:xfrm>
            <a:off x="2580645" y="3413595"/>
            <a:ext cx="4563" cy="58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7AEF6D-5975-47B8-9DE6-9975CF32F805}"/>
              </a:ext>
            </a:extLst>
          </p:cNvPr>
          <p:cNvSpPr txBox="1"/>
          <p:nvPr/>
        </p:nvSpPr>
        <p:spPr>
          <a:xfrm>
            <a:off x="2253318" y="351952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66AD0C-D6D5-488F-B509-C78478154F90}"/>
              </a:ext>
            </a:extLst>
          </p:cNvPr>
          <p:cNvSpPr txBox="1"/>
          <p:nvPr/>
        </p:nvSpPr>
        <p:spPr>
          <a:xfrm>
            <a:off x="3691799" y="295551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9177863-AEDE-4D85-8854-B84044B79FE5}"/>
              </a:ext>
            </a:extLst>
          </p:cNvPr>
          <p:cNvCxnSpPr>
            <a:cxnSpLocks/>
            <a:stCxn id="137" idx="2"/>
            <a:endCxn id="15" idx="0"/>
          </p:cNvCxnSpPr>
          <p:nvPr/>
        </p:nvCxnSpPr>
        <p:spPr>
          <a:xfrm flipH="1">
            <a:off x="2581947" y="4375187"/>
            <a:ext cx="3261" cy="5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DAAAC156-6E81-4AB0-AB80-EC5E135F1C87}"/>
              </a:ext>
            </a:extLst>
          </p:cNvPr>
          <p:cNvSpPr/>
          <p:nvPr/>
        </p:nvSpPr>
        <p:spPr>
          <a:xfrm>
            <a:off x="1810722" y="605105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바꾼다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A69092B-2F9A-49FB-9E16-43D5C41DDDC0}"/>
              </a:ext>
            </a:extLst>
          </p:cNvPr>
          <p:cNvCxnSpPr>
            <a:cxnSpLocks/>
            <a:stCxn id="15" idx="2"/>
            <a:endCxn id="147" idx="0"/>
          </p:cNvCxnSpPr>
          <p:nvPr/>
        </p:nvCxnSpPr>
        <p:spPr>
          <a:xfrm flipH="1">
            <a:off x="2576363" y="5360736"/>
            <a:ext cx="5584" cy="6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15108B-9593-4BF5-AFBD-C35DB735A444}"/>
              </a:ext>
            </a:extLst>
          </p:cNvPr>
          <p:cNvSpPr txBox="1"/>
          <p:nvPr/>
        </p:nvSpPr>
        <p:spPr>
          <a:xfrm>
            <a:off x="2207351" y="551772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5CB8BB30-27BE-4605-9E2D-2358BD2B102E}"/>
              </a:ext>
            </a:extLst>
          </p:cNvPr>
          <p:cNvCxnSpPr>
            <a:cxnSpLocks/>
            <a:stCxn id="19" idx="3"/>
            <a:endCxn id="17" idx="6"/>
          </p:cNvCxnSpPr>
          <p:nvPr/>
        </p:nvCxnSpPr>
        <p:spPr>
          <a:xfrm flipH="1">
            <a:off x="2887174" y="3184553"/>
            <a:ext cx="455850" cy="5312456"/>
          </a:xfrm>
          <a:prstGeom prst="bentConnector3">
            <a:avLst>
              <a:gd name="adj1" fmla="val -267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D161E69-131B-4F1A-9284-D6802214865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344326" y="5131693"/>
            <a:ext cx="1215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5DD24D1-99A3-428C-8422-2640873D093B}"/>
              </a:ext>
            </a:extLst>
          </p:cNvPr>
          <p:cNvSpPr txBox="1"/>
          <p:nvPr/>
        </p:nvSpPr>
        <p:spPr>
          <a:xfrm>
            <a:off x="3560782" y="513765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26220FF-C399-4BA1-8BB7-CBB7A78B7CFC}"/>
              </a:ext>
            </a:extLst>
          </p:cNvPr>
          <p:cNvSpPr/>
          <p:nvPr/>
        </p:nvSpPr>
        <p:spPr>
          <a:xfrm>
            <a:off x="1806109" y="708782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3602C35-67EF-4AC5-B457-F8B3AA3B446C}"/>
              </a:ext>
            </a:extLst>
          </p:cNvPr>
          <p:cNvCxnSpPr>
            <a:cxnSpLocks/>
            <a:stCxn id="180" idx="2"/>
            <a:endCxn id="17" idx="0"/>
          </p:cNvCxnSpPr>
          <p:nvPr/>
        </p:nvCxnSpPr>
        <p:spPr>
          <a:xfrm>
            <a:off x="2571750" y="7465744"/>
            <a:ext cx="4613" cy="7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티켓사용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01748" y="1609663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 </a:t>
            </a:r>
            <a:r>
              <a:rPr lang="en-US" altLang="ko-KR" sz="1000" dirty="0"/>
              <a:t>OR </a:t>
            </a:r>
            <a:r>
              <a:rPr lang="ko-KR" altLang="en-US" sz="1000" dirty="0"/>
              <a:t>환불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코드를 티켓 판매기에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66B2711-931B-4F69-A0C1-F2A67556D0B7}"/>
              </a:ext>
            </a:extLst>
          </p:cNvPr>
          <p:cNvCxnSpPr>
            <a:cxnSpLocks/>
            <a:stCxn id="95" idx="2"/>
            <a:endCxn id="17" idx="2"/>
          </p:cNvCxnSpPr>
          <p:nvPr/>
        </p:nvCxnSpPr>
        <p:spPr>
          <a:xfrm rot="16200000" flipH="1">
            <a:off x="552821" y="6784278"/>
            <a:ext cx="2170338" cy="1255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CF0CCF-5A41-47A8-8535-3C739B98290F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2564128" y="1372558"/>
            <a:ext cx="1" cy="2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D426A-4ACF-4C2B-864B-3DDCAF072A8A}"/>
              </a:ext>
            </a:extLst>
          </p:cNvPr>
          <p:cNvSpPr/>
          <p:nvPr/>
        </p:nvSpPr>
        <p:spPr>
          <a:xfrm>
            <a:off x="564678" y="222276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 받은 코드의 유효성 검사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5EF3160-A087-4A5E-A30D-4C18CB7CBFAE}"/>
              </a:ext>
            </a:extLst>
          </p:cNvPr>
          <p:cNvCxnSpPr>
            <a:cxnSpLocks/>
            <a:stCxn id="19" idx="1"/>
            <a:endCxn id="33" idx="0"/>
          </p:cNvCxnSpPr>
          <p:nvPr/>
        </p:nvCxnSpPr>
        <p:spPr>
          <a:xfrm rot="10800000" flipV="1">
            <a:off x="1330320" y="1838706"/>
            <a:ext cx="471429" cy="38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1348DBE-8432-4F9C-956E-40D1A3ADD4B2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>
            <a:off x="3326507" y="1838706"/>
            <a:ext cx="585865" cy="988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D5066-93E2-464F-9943-F13EA923419A}"/>
              </a:ext>
            </a:extLst>
          </p:cNvPr>
          <p:cNvGrpSpPr/>
          <p:nvPr/>
        </p:nvGrpSpPr>
        <p:grpSpPr>
          <a:xfrm>
            <a:off x="3146725" y="2827245"/>
            <a:ext cx="1531293" cy="783412"/>
            <a:chOff x="3326507" y="2077160"/>
            <a:chExt cx="1531293" cy="78341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9CD8402-6D2D-4E1F-AC2E-75C9F9D5025E}"/>
                </a:ext>
              </a:extLst>
            </p:cNvPr>
            <p:cNvSpPr/>
            <p:nvPr/>
          </p:nvSpPr>
          <p:spPr>
            <a:xfrm>
              <a:off x="3326507" y="2077160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A087513-6039-49FF-92B7-BDA31FF65507}"/>
                </a:ext>
              </a:extLst>
            </p:cNvPr>
            <p:cNvSpPr/>
            <p:nvPr/>
          </p:nvSpPr>
          <p:spPr>
            <a:xfrm>
              <a:off x="4280026" y="2222764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6782635-D0B4-418B-BF45-8901D66DB4BB}"/>
                </a:ext>
              </a:extLst>
            </p:cNvPr>
            <p:cNvSpPr/>
            <p:nvPr/>
          </p:nvSpPr>
          <p:spPr>
            <a:xfrm>
              <a:off x="3545409" y="2578189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729A7E7-CF0C-4B5D-AAA9-A5798BC4ABF6}"/>
                </a:ext>
              </a:extLst>
            </p:cNvPr>
            <p:cNvCxnSpPr>
              <a:cxnSpLocks/>
              <a:stCxn id="45" idx="3"/>
              <a:endCxn id="44" idx="1"/>
            </p:cNvCxnSpPr>
            <p:nvPr/>
          </p:nvCxnSpPr>
          <p:spPr>
            <a:xfrm flipV="1">
              <a:off x="3985864" y="2299802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95CD90-76F8-4ECD-BE31-8DBA5994A992}"/>
                </a:ext>
              </a:extLst>
            </p:cNvPr>
            <p:cNvSpPr txBox="1"/>
            <p:nvPr/>
          </p:nvSpPr>
          <p:spPr>
            <a:xfrm>
              <a:off x="3503353" y="2150344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25E3EAB-3715-440E-9109-8D7196C94773}"/>
              </a:ext>
            </a:extLst>
          </p:cNvPr>
          <p:cNvCxnSpPr>
            <a:cxnSpLocks/>
            <a:stCxn id="43" idx="2"/>
            <a:endCxn id="17" idx="6"/>
          </p:cNvCxnSpPr>
          <p:nvPr/>
        </p:nvCxnSpPr>
        <p:spPr>
          <a:xfrm rot="5400000">
            <a:off x="956597" y="5541234"/>
            <a:ext cx="4886352" cy="1025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90BF56-BFC9-4AA0-A751-1F47F9DDE2EC}"/>
              </a:ext>
            </a:extLst>
          </p:cNvPr>
          <p:cNvSpPr txBox="1"/>
          <p:nvPr/>
        </p:nvSpPr>
        <p:spPr>
          <a:xfrm>
            <a:off x="6045263" y="66913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0F5126-E312-42AE-8075-79DF5DB95D54}"/>
              </a:ext>
            </a:extLst>
          </p:cNvPr>
          <p:cNvSpPr txBox="1"/>
          <p:nvPr/>
        </p:nvSpPr>
        <p:spPr>
          <a:xfrm>
            <a:off x="2220175" y="28271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854049" y="22478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환불</a:t>
            </a:r>
            <a:endParaRPr lang="en-US" altLang="ko-KR" sz="76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7CC221-D9F2-4964-9CBF-50DDABC4E089}"/>
              </a:ext>
            </a:extLst>
          </p:cNvPr>
          <p:cNvSpPr txBox="1"/>
          <p:nvPr/>
        </p:nvSpPr>
        <p:spPr>
          <a:xfrm>
            <a:off x="1029548" y="15844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사용</a:t>
            </a:r>
            <a:endParaRPr lang="en-US" altLang="ko-KR" sz="76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643B051-1E33-4ED0-B36C-E5FDFDE5A9A5}"/>
              </a:ext>
            </a:extLst>
          </p:cNvPr>
          <p:cNvSpPr/>
          <p:nvPr/>
        </p:nvSpPr>
        <p:spPr>
          <a:xfrm>
            <a:off x="1809221" y="39443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해당하는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D6D2F4D0-0E1F-4525-94A7-472888602ABE}"/>
              </a:ext>
            </a:extLst>
          </p:cNvPr>
          <p:cNvSpPr/>
          <p:nvPr/>
        </p:nvSpPr>
        <p:spPr>
          <a:xfrm>
            <a:off x="571200" y="2818838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DDA9B3D-9475-453B-BF2A-AFFF01295710}"/>
              </a:ext>
            </a:extLst>
          </p:cNvPr>
          <p:cNvCxnSpPr>
            <a:cxnSpLocks/>
            <a:stCxn id="33" idx="2"/>
            <a:endCxn id="68" idx="0"/>
          </p:cNvCxnSpPr>
          <p:nvPr/>
        </p:nvCxnSpPr>
        <p:spPr>
          <a:xfrm>
            <a:off x="1330319" y="2600688"/>
            <a:ext cx="3261" cy="21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A99C58E-BFEC-4FF4-B82C-BBB4998D4B26}"/>
              </a:ext>
            </a:extLst>
          </p:cNvPr>
          <p:cNvCxnSpPr>
            <a:cxnSpLocks/>
            <a:stCxn id="68" idx="2"/>
            <a:endCxn id="92" idx="0"/>
          </p:cNvCxnSpPr>
          <p:nvPr/>
        </p:nvCxnSpPr>
        <p:spPr>
          <a:xfrm rot="5400000">
            <a:off x="378150" y="3909201"/>
            <a:ext cx="1587709" cy="32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4A60BC0-BB44-40F6-839E-404699F91889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>
            <a:off x="2095959" y="3047881"/>
            <a:ext cx="478903" cy="896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67" idx="2"/>
            <a:endCxn id="17" idx="0"/>
          </p:cNvCxnSpPr>
          <p:nvPr/>
        </p:nvCxnSpPr>
        <p:spPr>
          <a:xfrm>
            <a:off x="2574862" y="4322314"/>
            <a:ext cx="1501" cy="388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58B95-06A5-4512-A07E-662B8627E33F}"/>
              </a:ext>
            </a:extLst>
          </p:cNvPr>
          <p:cNvSpPr txBox="1"/>
          <p:nvPr/>
        </p:nvSpPr>
        <p:spPr>
          <a:xfrm>
            <a:off x="977336" y="638442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0E846-392F-4A93-87D5-489EF19B0ACE}"/>
              </a:ext>
            </a:extLst>
          </p:cNvPr>
          <p:cNvSpPr txBox="1"/>
          <p:nvPr/>
        </p:nvSpPr>
        <p:spPr>
          <a:xfrm>
            <a:off x="986619" y="382455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DC25680-38F7-4684-94EB-41B3233AB59D}"/>
              </a:ext>
            </a:extLst>
          </p:cNvPr>
          <p:cNvSpPr/>
          <p:nvPr/>
        </p:nvSpPr>
        <p:spPr>
          <a:xfrm>
            <a:off x="244787" y="4864632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 불가를 알린다</a:t>
            </a:r>
          </a:p>
        </p:txBody>
      </p: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12AA160C-5CB0-48A8-8129-2E9E30D6DAB8}"/>
              </a:ext>
            </a:extLst>
          </p:cNvPr>
          <p:cNvSpPr/>
          <p:nvPr/>
        </p:nvSpPr>
        <p:spPr>
          <a:xfrm>
            <a:off x="411838" y="5967000"/>
            <a:ext cx="1197182" cy="3596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재입력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DFB504B-2C9C-462E-AB79-05ACD45B2E26}"/>
              </a:ext>
            </a:extLst>
          </p:cNvPr>
          <p:cNvCxnSpPr>
            <a:cxnSpLocks/>
            <a:stCxn id="95" idx="1"/>
            <a:endCxn id="33" idx="1"/>
          </p:cNvCxnSpPr>
          <p:nvPr/>
        </p:nvCxnSpPr>
        <p:spPr>
          <a:xfrm rot="10800000" flipH="1">
            <a:off x="411838" y="2411726"/>
            <a:ext cx="152840" cy="3735110"/>
          </a:xfrm>
          <a:prstGeom prst="bentConnector3">
            <a:avLst>
              <a:gd name="adj1" fmla="val -149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3E57C52-61C6-4A37-B0CA-3E3B69BAC8E6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1010428" y="5242556"/>
            <a:ext cx="1" cy="7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30B0E34-93E4-486C-A867-DAA8B7FA204F}"/>
              </a:ext>
            </a:extLst>
          </p:cNvPr>
          <p:cNvSpPr txBox="1"/>
          <p:nvPr/>
        </p:nvSpPr>
        <p:spPr>
          <a:xfrm>
            <a:off x="132070" y="60895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</p:spTree>
    <p:extLst>
      <p:ext uri="{BB962C8B-B14F-4D97-AF65-F5344CB8AC3E}">
        <p14:creationId xmlns:p14="http://schemas.microsoft.com/office/powerpoint/2010/main" val="294677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211</Words>
  <Application>Microsoft Office PowerPoint</Application>
  <PresentationFormat>화면 슬라이드 쇼(16:9)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덕진 서</dc:creator>
  <cp:lastModifiedBy>서 덕진</cp:lastModifiedBy>
  <cp:revision>41</cp:revision>
  <dcterms:created xsi:type="dcterms:W3CDTF">2018-11-08T04:23:28Z</dcterms:created>
  <dcterms:modified xsi:type="dcterms:W3CDTF">2018-11-12T14:24:32Z</dcterms:modified>
</cp:coreProperties>
</file>