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7" r:id="rId4"/>
    <p:sldId id="259" r:id="rId5"/>
    <p:sldId id="260" r:id="rId6"/>
    <p:sldId id="264" r:id="rId7"/>
    <p:sldId id="273" r:id="rId8"/>
    <p:sldId id="261" r:id="rId9"/>
    <p:sldId id="263" r:id="rId10"/>
    <p:sldId id="268" r:id="rId11"/>
    <p:sldId id="265" r:id="rId12"/>
    <p:sldId id="270" r:id="rId13"/>
    <p:sldId id="266" r:id="rId14"/>
    <p:sldId id="271" r:id="rId15"/>
    <p:sldId id="267" r:id="rId16"/>
    <p:sldId id="272" r:id="rId17"/>
    <p:sldId id="269"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0C2786-4926-4CC2-BDBD-44E1A57FDD9D}" v="467" dt="2020-05-02T12:18:18.548"/>
    <p1510:client id="{BF307E53-F335-4E91-8D10-4D33A81E72F1}" v="586" dt="2020-05-02T14:10:33.320"/>
    <p1510:client id="{CAB811D5-69DC-4D7F-A719-BDB21A71E608}" v="7" dt="2020-05-02T10:38:45.212"/>
    <p1510:client id="{CFA73E0E-CE28-4F54-BABC-573DB5709AE7}" v="52" dt="2020-05-02T15:15:06.862"/>
    <p1510:client id="{D2F7A426-9870-4D0C-B35D-72E6F55CB379}" v="21" dt="2020-05-02T11:00:49.066"/>
    <p1510:client id="{DB20944B-F001-4DF8-B1B2-6332C512FF5E}" v="345" dt="2020-05-02T11:17:43.208"/>
    <p1510:client id="{F90835D0-07CB-4FE5-9656-113ECF8691FE}" v="2068" dt="2020-05-02T15:00:07.4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i Deodhar" userId="196f76196fdc369c" providerId="Windows Live" clId="Web-{CAB811D5-69DC-4D7F-A719-BDB21A71E608}"/>
    <pc:docChg chg="modSld addMainMaster delMainMaster">
      <pc:chgData name="Aditi Deodhar" userId="196f76196fdc369c" providerId="Windows Live" clId="Web-{CAB811D5-69DC-4D7F-A719-BDB21A71E608}" dt="2020-05-02T10:38:45.087" v="6"/>
      <pc:docMkLst>
        <pc:docMk/>
      </pc:docMkLst>
      <pc:sldChg chg="modSp mod modClrScheme chgLayout">
        <pc:chgData name="Aditi Deodhar" userId="196f76196fdc369c" providerId="Windows Live" clId="Web-{CAB811D5-69DC-4D7F-A719-BDB21A71E608}" dt="2020-05-02T10:38:34.461" v="5"/>
        <pc:sldMkLst>
          <pc:docMk/>
          <pc:sldMk cId="3138421829" sldId="256"/>
        </pc:sldMkLst>
        <pc:spChg chg="mod ord">
          <ac:chgData name="Aditi Deodhar" userId="196f76196fdc369c" providerId="Windows Live" clId="Web-{CAB811D5-69DC-4D7F-A719-BDB21A71E608}" dt="2020-05-02T10:38:34.461" v="5"/>
          <ac:spMkLst>
            <pc:docMk/>
            <pc:sldMk cId="3138421829" sldId="256"/>
            <ac:spMk id="2" creationId="{B6B83F3D-1F5B-4E1D-8D66-C85214E54CAE}"/>
          </ac:spMkLst>
        </pc:spChg>
        <pc:spChg chg="mod ord">
          <ac:chgData name="Aditi Deodhar" userId="196f76196fdc369c" providerId="Windows Live" clId="Web-{CAB811D5-69DC-4D7F-A719-BDB21A71E608}" dt="2020-05-02T10:38:34.461" v="5"/>
          <ac:spMkLst>
            <pc:docMk/>
            <pc:sldMk cId="3138421829" sldId="256"/>
            <ac:spMk id="3" creationId="{B2E2981A-5589-49E2-9A3B-27AE61007FDE}"/>
          </ac:spMkLst>
        </pc:spChg>
      </pc:sldChg>
      <pc:sldChg chg="delSp modSp mod modClrScheme delDesignElem chgLayout">
        <pc:chgData name="Aditi Deodhar" userId="196f76196fdc369c" providerId="Windows Live" clId="Web-{CAB811D5-69DC-4D7F-A719-BDB21A71E608}" dt="2020-05-02T10:38:34.461" v="5"/>
        <pc:sldMkLst>
          <pc:docMk/>
          <pc:sldMk cId="2358084036" sldId="257"/>
        </pc:sldMkLst>
        <pc:spChg chg="mod ord">
          <ac:chgData name="Aditi Deodhar" userId="196f76196fdc369c" providerId="Windows Live" clId="Web-{CAB811D5-69DC-4D7F-A719-BDB21A71E608}" dt="2020-05-02T10:38:34.461" v="5"/>
          <ac:spMkLst>
            <pc:docMk/>
            <pc:sldMk cId="2358084036" sldId="257"/>
            <ac:spMk id="2" creationId="{9C3622DB-90E8-4F94-B249-DBA8B78EDB93}"/>
          </ac:spMkLst>
        </pc:spChg>
        <pc:spChg chg="mod ord">
          <ac:chgData name="Aditi Deodhar" userId="196f76196fdc369c" providerId="Windows Live" clId="Web-{CAB811D5-69DC-4D7F-A719-BDB21A71E608}" dt="2020-05-02T10:38:34.461" v="5"/>
          <ac:spMkLst>
            <pc:docMk/>
            <pc:sldMk cId="2358084036" sldId="257"/>
            <ac:spMk id="3" creationId="{1226384A-71F8-435C-944F-20C6866BAA04}"/>
          </ac:spMkLst>
        </pc:spChg>
        <pc:cxnChg chg="del">
          <ac:chgData name="Aditi Deodhar" userId="196f76196fdc369c" providerId="Windows Live" clId="Web-{CAB811D5-69DC-4D7F-A719-BDB21A71E608}" dt="2020-05-02T10:37:37.254" v="0"/>
          <ac:cxnSpMkLst>
            <pc:docMk/>
            <pc:sldMk cId="2358084036" sldId="257"/>
            <ac:cxnSpMk id="26" creationId="{E4A809D5-3600-46D4-A466-67F2349A54FB}"/>
          </ac:cxnSpMkLst>
        </pc:cxnChg>
      </pc:sldChg>
      <pc:sldChg chg="addSp delSp modSp mod modClrScheme delDesignElem chgLayout">
        <pc:chgData name="Aditi Deodhar" userId="196f76196fdc369c" providerId="Windows Live" clId="Web-{CAB811D5-69DC-4D7F-A719-BDB21A71E608}" dt="2020-05-02T10:38:45.087" v="6"/>
        <pc:sldMkLst>
          <pc:docMk/>
          <pc:sldMk cId="698459573" sldId="258"/>
        </pc:sldMkLst>
        <pc:spChg chg="mod ord">
          <ac:chgData name="Aditi Deodhar" userId="196f76196fdc369c" providerId="Windows Live" clId="Web-{CAB811D5-69DC-4D7F-A719-BDB21A71E608}" dt="2020-05-02T10:38:45.087" v="6"/>
          <ac:spMkLst>
            <pc:docMk/>
            <pc:sldMk cId="698459573" sldId="258"/>
            <ac:spMk id="2" creationId="{FC3D694C-F5D6-4898-998C-E328284F4E53}"/>
          </ac:spMkLst>
        </pc:spChg>
        <pc:spChg chg="mod ord">
          <ac:chgData name="Aditi Deodhar" userId="196f76196fdc369c" providerId="Windows Live" clId="Web-{CAB811D5-69DC-4D7F-A719-BDB21A71E608}" dt="2020-05-02T10:38:45.087" v="6"/>
          <ac:spMkLst>
            <pc:docMk/>
            <pc:sldMk cId="698459573" sldId="258"/>
            <ac:spMk id="3" creationId="{78D35D43-6716-4C4B-96A2-A86CE17A8A7E}"/>
          </ac:spMkLst>
        </pc:spChg>
        <pc:spChg chg="add del">
          <ac:chgData name="Aditi Deodhar" userId="196f76196fdc369c" providerId="Windows Live" clId="Web-{CAB811D5-69DC-4D7F-A719-BDB21A71E608}" dt="2020-05-02T10:38:33.179" v="4"/>
          <ac:spMkLst>
            <pc:docMk/>
            <pc:sldMk cId="698459573" sldId="258"/>
            <ac:spMk id="8" creationId="{3CD9DF72-87A3-404E-A828-84CBF11A8303}"/>
          </ac:spMkLst>
        </pc:spChg>
        <pc:spChg chg="add del">
          <ac:chgData name="Aditi Deodhar" userId="196f76196fdc369c" providerId="Windows Live" clId="Web-{CAB811D5-69DC-4D7F-A719-BDB21A71E608}" dt="2020-05-02T10:38:45.087" v="6"/>
          <ac:spMkLst>
            <pc:docMk/>
            <pc:sldMk cId="698459573" sldId="258"/>
            <ac:spMk id="11" creationId="{3CD9DF72-87A3-404E-A828-84CBF11A8303}"/>
          </ac:spMkLst>
        </pc:spChg>
        <pc:picChg chg="mod ord">
          <ac:chgData name="Aditi Deodhar" userId="196f76196fdc369c" providerId="Windows Live" clId="Web-{CAB811D5-69DC-4D7F-A719-BDB21A71E608}" dt="2020-05-02T10:38:45.087" v="6"/>
          <ac:picMkLst>
            <pc:docMk/>
            <pc:sldMk cId="698459573" sldId="258"/>
            <ac:picMk id="6" creationId="{37E2121A-DCBD-47CA-9E2C-82E94C94998C}"/>
          </ac:picMkLst>
        </pc:picChg>
        <pc:cxnChg chg="add del">
          <ac:chgData name="Aditi Deodhar" userId="196f76196fdc369c" providerId="Windows Live" clId="Web-{CAB811D5-69DC-4D7F-A719-BDB21A71E608}" dt="2020-05-02T10:38:33.179" v="4"/>
          <ac:cxnSpMkLst>
            <pc:docMk/>
            <pc:sldMk cId="698459573" sldId="258"/>
            <ac:cxnSpMk id="9" creationId="{20E3A342-4D61-4E3F-AF90-1AB42AEB96CC}"/>
          </ac:cxnSpMkLst>
        </pc:cxnChg>
        <pc:cxnChg chg="del">
          <ac:chgData name="Aditi Deodhar" userId="196f76196fdc369c" providerId="Windows Live" clId="Web-{CAB811D5-69DC-4D7F-A719-BDB21A71E608}" dt="2020-05-02T10:37:37.254" v="0"/>
          <ac:cxnSpMkLst>
            <pc:docMk/>
            <pc:sldMk cId="698459573" sldId="258"/>
            <ac:cxnSpMk id="10" creationId="{E4A809D5-3600-46D4-A466-67F2349A54FB}"/>
          </ac:cxnSpMkLst>
        </pc:cxnChg>
        <pc:cxnChg chg="add del">
          <ac:chgData name="Aditi Deodhar" userId="196f76196fdc369c" providerId="Windows Live" clId="Web-{CAB811D5-69DC-4D7F-A719-BDB21A71E608}" dt="2020-05-02T10:38:45.087" v="6"/>
          <ac:cxnSpMkLst>
            <pc:docMk/>
            <pc:sldMk cId="698459573" sldId="258"/>
            <ac:cxnSpMk id="13" creationId="{20E3A342-4D61-4E3F-AF90-1AB42AEB96CC}"/>
          </ac:cxnSpMkLst>
        </pc:cxnChg>
      </pc:sldChg>
      <pc:sldChg chg="delSp modSp mod modClrScheme delDesignElem chgLayout">
        <pc:chgData name="Aditi Deodhar" userId="196f76196fdc369c" providerId="Windows Live" clId="Web-{CAB811D5-69DC-4D7F-A719-BDB21A71E608}" dt="2020-05-02T10:38:34.461" v="5"/>
        <pc:sldMkLst>
          <pc:docMk/>
          <pc:sldMk cId="3285337926" sldId="259"/>
        </pc:sldMkLst>
        <pc:spChg chg="mod ord">
          <ac:chgData name="Aditi Deodhar" userId="196f76196fdc369c" providerId="Windows Live" clId="Web-{CAB811D5-69DC-4D7F-A719-BDB21A71E608}" dt="2020-05-02T10:38:34.461" v="5"/>
          <ac:spMkLst>
            <pc:docMk/>
            <pc:sldMk cId="3285337926" sldId="259"/>
            <ac:spMk id="2" creationId="{83EBAEFD-340C-4037-8685-D21CD2014E08}"/>
          </ac:spMkLst>
        </pc:spChg>
        <pc:spChg chg="mod ord">
          <ac:chgData name="Aditi Deodhar" userId="196f76196fdc369c" providerId="Windows Live" clId="Web-{CAB811D5-69DC-4D7F-A719-BDB21A71E608}" dt="2020-05-02T10:38:34.461" v="5"/>
          <ac:spMkLst>
            <pc:docMk/>
            <pc:sldMk cId="3285337926" sldId="259"/>
            <ac:spMk id="3" creationId="{DDF66968-9EE0-4667-B1CD-3CE0922C8017}"/>
          </ac:spMkLst>
        </pc:spChg>
        <pc:cxnChg chg="del">
          <ac:chgData name="Aditi Deodhar" userId="196f76196fdc369c" providerId="Windows Live" clId="Web-{CAB811D5-69DC-4D7F-A719-BDB21A71E608}" dt="2020-05-02T10:37:37.254" v="0"/>
          <ac:cxnSpMkLst>
            <pc:docMk/>
            <pc:sldMk cId="3285337926" sldId="259"/>
            <ac:cxnSpMk id="10" creationId="{E4A809D5-3600-46D4-A466-67F2349A54FB}"/>
          </ac:cxnSpMkLst>
        </pc:cxnChg>
      </pc:sldChg>
      <pc:sldChg chg="modSp mod modClrScheme chgLayout">
        <pc:chgData name="Aditi Deodhar" userId="196f76196fdc369c" providerId="Windows Live" clId="Web-{CAB811D5-69DC-4D7F-A719-BDB21A71E608}" dt="2020-05-02T10:38:34.461" v="5"/>
        <pc:sldMkLst>
          <pc:docMk/>
          <pc:sldMk cId="2436171721" sldId="260"/>
        </pc:sldMkLst>
        <pc:spChg chg="mod ord">
          <ac:chgData name="Aditi Deodhar" userId="196f76196fdc369c" providerId="Windows Live" clId="Web-{CAB811D5-69DC-4D7F-A719-BDB21A71E608}" dt="2020-05-02T10:38:34.461" v="5"/>
          <ac:spMkLst>
            <pc:docMk/>
            <pc:sldMk cId="2436171721" sldId="260"/>
            <ac:spMk id="2" creationId="{73466873-20EA-458D-B19D-6C73C5D86A6E}"/>
          </ac:spMkLst>
        </pc:spChg>
        <pc:picChg chg="mod ord">
          <ac:chgData name="Aditi Deodhar" userId="196f76196fdc369c" providerId="Windows Live" clId="Web-{CAB811D5-69DC-4D7F-A719-BDB21A71E608}" dt="2020-05-02T10:38:34.461" v="5"/>
          <ac:picMkLst>
            <pc:docMk/>
            <pc:sldMk cId="2436171721" sldId="260"/>
            <ac:picMk id="8" creationId="{A2343007-5E17-4606-84B2-431A47920C98}"/>
          </ac:picMkLst>
        </pc:picChg>
      </pc:sldChg>
      <pc:sldChg chg="delSp modSp mod modClrScheme delDesignElem chgLayout">
        <pc:chgData name="Aditi Deodhar" userId="196f76196fdc369c" providerId="Windows Live" clId="Web-{CAB811D5-69DC-4D7F-A719-BDB21A71E608}" dt="2020-05-02T10:38:34.461" v="5"/>
        <pc:sldMkLst>
          <pc:docMk/>
          <pc:sldMk cId="159678779" sldId="261"/>
        </pc:sldMkLst>
        <pc:spChg chg="mod ord">
          <ac:chgData name="Aditi Deodhar" userId="196f76196fdc369c" providerId="Windows Live" clId="Web-{CAB811D5-69DC-4D7F-A719-BDB21A71E608}" dt="2020-05-02T10:38:34.461" v="5"/>
          <ac:spMkLst>
            <pc:docMk/>
            <pc:sldMk cId="159678779" sldId="261"/>
            <ac:spMk id="2" creationId="{5B005BF0-9C99-4072-8F20-09392E262E9A}"/>
          </ac:spMkLst>
        </pc:spChg>
        <pc:spChg chg="mod ord">
          <ac:chgData name="Aditi Deodhar" userId="196f76196fdc369c" providerId="Windows Live" clId="Web-{CAB811D5-69DC-4D7F-A719-BDB21A71E608}" dt="2020-05-02T10:38:34.461" v="5"/>
          <ac:spMkLst>
            <pc:docMk/>
            <pc:sldMk cId="159678779" sldId="261"/>
            <ac:spMk id="4" creationId="{B33F541A-69DC-4062-BEBE-5E2627D4E309}"/>
          </ac:spMkLst>
        </pc:spChg>
        <pc:cxnChg chg="del">
          <ac:chgData name="Aditi Deodhar" userId="196f76196fdc369c" providerId="Windows Live" clId="Web-{CAB811D5-69DC-4D7F-A719-BDB21A71E608}" dt="2020-05-02T10:37:37.254" v="0"/>
          <ac:cxnSpMkLst>
            <pc:docMk/>
            <pc:sldMk cId="159678779" sldId="261"/>
            <ac:cxnSpMk id="22" creationId="{E4A809D5-3600-46D4-A466-67F2349A54FB}"/>
          </ac:cxnSpMkLst>
        </pc:cxnChg>
      </pc:sldChg>
      <pc:sldChg chg="delSp modSp mod modClrScheme delDesignElem chgLayout">
        <pc:chgData name="Aditi Deodhar" userId="196f76196fdc369c" providerId="Windows Live" clId="Web-{CAB811D5-69DC-4D7F-A719-BDB21A71E608}" dt="2020-05-02T10:38:34.461" v="5"/>
        <pc:sldMkLst>
          <pc:docMk/>
          <pc:sldMk cId="507908246" sldId="262"/>
        </pc:sldMkLst>
        <pc:spChg chg="mod ord">
          <ac:chgData name="Aditi Deodhar" userId="196f76196fdc369c" providerId="Windows Live" clId="Web-{CAB811D5-69DC-4D7F-A719-BDB21A71E608}" dt="2020-05-02T10:38:34.461" v="5"/>
          <ac:spMkLst>
            <pc:docMk/>
            <pc:sldMk cId="507908246" sldId="262"/>
            <ac:spMk id="2" creationId="{9FAE0CFB-5959-4EB2-93FD-899BB213C584}"/>
          </ac:spMkLst>
        </pc:spChg>
        <pc:graphicFrameChg chg="mod ord">
          <ac:chgData name="Aditi Deodhar" userId="196f76196fdc369c" providerId="Windows Live" clId="Web-{CAB811D5-69DC-4D7F-A719-BDB21A71E608}" dt="2020-05-02T10:38:34.461" v="5"/>
          <ac:graphicFrameMkLst>
            <pc:docMk/>
            <pc:sldMk cId="507908246" sldId="262"/>
            <ac:graphicFrameMk id="5" creationId="{D2A1B8BE-BA21-43D0-87B1-5CF77CD11BAE}"/>
          </ac:graphicFrameMkLst>
        </pc:graphicFrameChg>
        <pc:cxnChg chg="del">
          <ac:chgData name="Aditi Deodhar" userId="196f76196fdc369c" providerId="Windows Live" clId="Web-{CAB811D5-69DC-4D7F-A719-BDB21A71E608}" dt="2020-05-02T10:37:37.254" v="0"/>
          <ac:cxnSpMkLst>
            <pc:docMk/>
            <pc:sldMk cId="507908246" sldId="262"/>
            <ac:cxnSpMk id="22" creationId="{E4A809D5-3600-46D4-A466-67F2349A54FB}"/>
          </ac:cxnSpMkLst>
        </pc:cxnChg>
      </pc:sldChg>
      <pc:sldMasterChg chg="del delSldLayout">
        <pc:chgData name="Aditi Deodhar" userId="196f76196fdc369c" providerId="Windows Live" clId="Web-{CAB811D5-69DC-4D7F-A719-BDB21A71E608}" dt="2020-05-02T10:37:37.254" v="0"/>
        <pc:sldMasterMkLst>
          <pc:docMk/>
          <pc:sldMasterMk cId="3196778178" sldId="2147483672"/>
        </pc:sldMasterMkLst>
        <pc:sldLayoutChg chg="del">
          <pc:chgData name="Aditi Deodhar" userId="196f76196fdc369c" providerId="Windows Live" clId="Web-{CAB811D5-69DC-4D7F-A719-BDB21A71E608}" dt="2020-05-02T10:37:37.254" v="0"/>
          <pc:sldLayoutMkLst>
            <pc:docMk/>
            <pc:sldMasterMk cId="3196778178" sldId="2147483672"/>
            <pc:sldLayoutMk cId="2240038568" sldId="2147483673"/>
          </pc:sldLayoutMkLst>
        </pc:sldLayoutChg>
        <pc:sldLayoutChg chg="del">
          <pc:chgData name="Aditi Deodhar" userId="196f76196fdc369c" providerId="Windows Live" clId="Web-{CAB811D5-69DC-4D7F-A719-BDB21A71E608}" dt="2020-05-02T10:37:37.254" v="0"/>
          <pc:sldLayoutMkLst>
            <pc:docMk/>
            <pc:sldMasterMk cId="3196778178" sldId="2147483672"/>
            <pc:sldLayoutMk cId="413325768" sldId="2147483674"/>
          </pc:sldLayoutMkLst>
        </pc:sldLayoutChg>
        <pc:sldLayoutChg chg="del">
          <pc:chgData name="Aditi Deodhar" userId="196f76196fdc369c" providerId="Windows Live" clId="Web-{CAB811D5-69DC-4D7F-A719-BDB21A71E608}" dt="2020-05-02T10:37:37.254" v="0"/>
          <pc:sldLayoutMkLst>
            <pc:docMk/>
            <pc:sldMasterMk cId="3196778178" sldId="2147483672"/>
            <pc:sldLayoutMk cId="3629822469" sldId="2147483675"/>
          </pc:sldLayoutMkLst>
        </pc:sldLayoutChg>
        <pc:sldLayoutChg chg="del">
          <pc:chgData name="Aditi Deodhar" userId="196f76196fdc369c" providerId="Windows Live" clId="Web-{CAB811D5-69DC-4D7F-A719-BDB21A71E608}" dt="2020-05-02T10:37:37.254" v="0"/>
          <pc:sldLayoutMkLst>
            <pc:docMk/>
            <pc:sldMasterMk cId="3196778178" sldId="2147483672"/>
            <pc:sldLayoutMk cId="121662896" sldId="2147483676"/>
          </pc:sldLayoutMkLst>
        </pc:sldLayoutChg>
        <pc:sldLayoutChg chg="del">
          <pc:chgData name="Aditi Deodhar" userId="196f76196fdc369c" providerId="Windows Live" clId="Web-{CAB811D5-69DC-4D7F-A719-BDB21A71E608}" dt="2020-05-02T10:37:37.254" v="0"/>
          <pc:sldLayoutMkLst>
            <pc:docMk/>
            <pc:sldMasterMk cId="3196778178" sldId="2147483672"/>
            <pc:sldLayoutMk cId="3270316523" sldId="2147483677"/>
          </pc:sldLayoutMkLst>
        </pc:sldLayoutChg>
        <pc:sldLayoutChg chg="del">
          <pc:chgData name="Aditi Deodhar" userId="196f76196fdc369c" providerId="Windows Live" clId="Web-{CAB811D5-69DC-4D7F-A719-BDB21A71E608}" dt="2020-05-02T10:37:37.254" v="0"/>
          <pc:sldLayoutMkLst>
            <pc:docMk/>
            <pc:sldMasterMk cId="3196778178" sldId="2147483672"/>
            <pc:sldLayoutMk cId="4258888343" sldId="2147483678"/>
          </pc:sldLayoutMkLst>
        </pc:sldLayoutChg>
        <pc:sldLayoutChg chg="del">
          <pc:chgData name="Aditi Deodhar" userId="196f76196fdc369c" providerId="Windows Live" clId="Web-{CAB811D5-69DC-4D7F-A719-BDB21A71E608}" dt="2020-05-02T10:37:37.254" v="0"/>
          <pc:sldLayoutMkLst>
            <pc:docMk/>
            <pc:sldMasterMk cId="3196778178" sldId="2147483672"/>
            <pc:sldLayoutMk cId="2537853094" sldId="2147483679"/>
          </pc:sldLayoutMkLst>
        </pc:sldLayoutChg>
        <pc:sldLayoutChg chg="del">
          <pc:chgData name="Aditi Deodhar" userId="196f76196fdc369c" providerId="Windows Live" clId="Web-{CAB811D5-69DC-4D7F-A719-BDB21A71E608}" dt="2020-05-02T10:37:37.254" v="0"/>
          <pc:sldLayoutMkLst>
            <pc:docMk/>
            <pc:sldMasterMk cId="3196778178" sldId="2147483672"/>
            <pc:sldLayoutMk cId="969952662" sldId="2147483680"/>
          </pc:sldLayoutMkLst>
        </pc:sldLayoutChg>
        <pc:sldLayoutChg chg="del">
          <pc:chgData name="Aditi Deodhar" userId="196f76196fdc369c" providerId="Windows Live" clId="Web-{CAB811D5-69DC-4D7F-A719-BDB21A71E608}" dt="2020-05-02T10:37:37.254" v="0"/>
          <pc:sldLayoutMkLst>
            <pc:docMk/>
            <pc:sldMasterMk cId="3196778178" sldId="2147483672"/>
            <pc:sldLayoutMk cId="78062874" sldId="2147483681"/>
          </pc:sldLayoutMkLst>
        </pc:sldLayoutChg>
        <pc:sldLayoutChg chg="del">
          <pc:chgData name="Aditi Deodhar" userId="196f76196fdc369c" providerId="Windows Live" clId="Web-{CAB811D5-69DC-4D7F-A719-BDB21A71E608}" dt="2020-05-02T10:37:37.254" v="0"/>
          <pc:sldLayoutMkLst>
            <pc:docMk/>
            <pc:sldMasterMk cId="3196778178" sldId="2147483672"/>
            <pc:sldLayoutMk cId="1212254478" sldId="2147483682"/>
          </pc:sldLayoutMkLst>
        </pc:sldLayoutChg>
        <pc:sldLayoutChg chg="del">
          <pc:chgData name="Aditi Deodhar" userId="196f76196fdc369c" providerId="Windows Live" clId="Web-{CAB811D5-69DC-4D7F-A719-BDB21A71E608}" dt="2020-05-02T10:37:37.254" v="0"/>
          <pc:sldLayoutMkLst>
            <pc:docMk/>
            <pc:sldMasterMk cId="3196778178" sldId="2147483672"/>
            <pc:sldLayoutMk cId="2472890947" sldId="2147483683"/>
          </pc:sldLayoutMkLst>
        </pc:sldLayoutChg>
      </pc:sldMasterChg>
      <pc:sldMasterChg chg="add del addSldLayout delSldLayout modSldLayout">
        <pc:chgData name="Aditi Deodhar" userId="196f76196fdc369c" providerId="Windows Live" clId="Web-{CAB811D5-69DC-4D7F-A719-BDB21A71E608}" dt="2020-05-02T10:38:34.461" v="5"/>
        <pc:sldMasterMkLst>
          <pc:docMk/>
          <pc:sldMasterMk cId="2675520051" sldId="2147483684"/>
        </pc:sldMasterMkLst>
        <pc:sldLayoutChg chg="add del mod replId">
          <pc:chgData name="Aditi Deodhar" userId="196f76196fdc369c" providerId="Windows Live" clId="Web-{CAB811D5-69DC-4D7F-A719-BDB21A71E608}" dt="2020-05-02T10:38:34.461" v="5"/>
          <pc:sldLayoutMkLst>
            <pc:docMk/>
            <pc:sldMasterMk cId="2675520051" sldId="2147483684"/>
            <pc:sldLayoutMk cId="3742515807" sldId="2147483685"/>
          </pc:sldLayoutMkLst>
        </pc:sldLayoutChg>
        <pc:sldLayoutChg chg="add del mod replId">
          <pc:chgData name="Aditi Deodhar" userId="196f76196fdc369c" providerId="Windows Live" clId="Web-{CAB811D5-69DC-4D7F-A719-BDB21A71E608}" dt="2020-05-02T10:38:34.461" v="5"/>
          <pc:sldLayoutMkLst>
            <pc:docMk/>
            <pc:sldMasterMk cId="2675520051" sldId="2147483684"/>
            <pc:sldLayoutMk cId="3161718338" sldId="2147483686"/>
          </pc:sldLayoutMkLst>
        </pc:sldLayoutChg>
        <pc:sldLayoutChg chg="add del mod replId">
          <pc:chgData name="Aditi Deodhar" userId="196f76196fdc369c" providerId="Windows Live" clId="Web-{CAB811D5-69DC-4D7F-A719-BDB21A71E608}" dt="2020-05-02T10:38:34.461" v="5"/>
          <pc:sldLayoutMkLst>
            <pc:docMk/>
            <pc:sldMasterMk cId="2675520051" sldId="2147483684"/>
            <pc:sldLayoutMk cId="966180531" sldId="2147483687"/>
          </pc:sldLayoutMkLst>
        </pc:sldLayoutChg>
        <pc:sldLayoutChg chg="add del mod replId">
          <pc:chgData name="Aditi Deodhar" userId="196f76196fdc369c" providerId="Windows Live" clId="Web-{CAB811D5-69DC-4D7F-A719-BDB21A71E608}" dt="2020-05-02T10:38:34.461" v="5"/>
          <pc:sldLayoutMkLst>
            <pc:docMk/>
            <pc:sldMasterMk cId="2675520051" sldId="2147483684"/>
            <pc:sldLayoutMk cId="2960782999" sldId="2147483688"/>
          </pc:sldLayoutMkLst>
        </pc:sldLayoutChg>
        <pc:sldLayoutChg chg="add del mod replId">
          <pc:chgData name="Aditi Deodhar" userId="196f76196fdc369c" providerId="Windows Live" clId="Web-{CAB811D5-69DC-4D7F-A719-BDB21A71E608}" dt="2020-05-02T10:38:34.461" v="5"/>
          <pc:sldLayoutMkLst>
            <pc:docMk/>
            <pc:sldMasterMk cId="2675520051" sldId="2147483684"/>
            <pc:sldLayoutMk cId="1346780561" sldId="2147483689"/>
          </pc:sldLayoutMkLst>
        </pc:sldLayoutChg>
        <pc:sldLayoutChg chg="add del mod replId">
          <pc:chgData name="Aditi Deodhar" userId="196f76196fdc369c" providerId="Windows Live" clId="Web-{CAB811D5-69DC-4D7F-A719-BDB21A71E608}" dt="2020-05-02T10:38:34.461" v="5"/>
          <pc:sldLayoutMkLst>
            <pc:docMk/>
            <pc:sldMasterMk cId="2675520051" sldId="2147483684"/>
            <pc:sldLayoutMk cId="3724631988" sldId="2147483690"/>
          </pc:sldLayoutMkLst>
        </pc:sldLayoutChg>
        <pc:sldLayoutChg chg="add del mod replId">
          <pc:chgData name="Aditi Deodhar" userId="196f76196fdc369c" providerId="Windows Live" clId="Web-{CAB811D5-69DC-4D7F-A719-BDB21A71E608}" dt="2020-05-02T10:38:34.461" v="5"/>
          <pc:sldLayoutMkLst>
            <pc:docMk/>
            <pc:sldMasterMk cId="2675520051" sldId="2147483684"/>
            <pc:sldLayoutMk cId="13013890" sldId="2147483691"/>
          </pc:sldLayoutMkLst>
        </pc:sldLayoutChg>
        <pc:sldLayoutChg chg="add del mod replId">
          <pc:chgData name="Aditi Deodhar" userId="196f76196fdc369c" providerId="Windows Live" clId="Web-{CAB811D5-69DC-4D7F-A719-BDB21A71E608}" dt="2020-05-02T10:38:34.461" v="5"/>
          <pc:sldLayoutMkLst>
            <pc:docMk/>
            <pc:sldMasterMk cId="2675520051" sldId="2147483684"/>
            <pc:sldLayoutMk cId="1859977798" sldId="2147483692"/>
          </pc:sldLayoutMkLst>
        </pc:sldLayoutChg>
        <pc:sldLayoutChg chg="add del mod replId">
          <pc:chgData name="Aditi Deodhar" userId="196f76196fdc369c" providerId="Windows Live" clId="Web-{CAB811D5-69DC-4D7F-A719-BDB21A71E608}" dt="2020-05-02T10:38:34.461" v="5"/>
          <pc:sldLayoutMkLst>
            <pc:docMk/>
            <pc:sldMasterMk cId="2675520051" sldId="2147483684"/>
            <pc:sldLayoutMk cId="1839119637" sldId="2147483693"/>
          </pc:sldLayoutMkLst>
        </pc:sldLayoutChg>
        <pc:sldLayoutChg chg="add del mod replId">
          <pc:chgData name="Aditi Deodhar" userId="196f76196fdc369c" providerId="Windows Live" clId="Web-{CAB811D5-69DC-4D7F-A719-BDB21A71E608}" dt="2020-05-02T10:38:34.461" v="5"/>
          <pc:sldLayoutMkLst>
            <pc:docMk/>
            <pc:sldMasterMk cId="2675520051" sldId="2147483684"/>
            <pc:sldLayoutMk cId="921588169" sldId="2147483694"/>
          </pc:sldLayoutMkLst>
        </pc:sldLayoutChg>
        <pc:sldLayoutChg chg="add del mod replId">
          <pc:chgData name="Aditi Deodhar" userId="196f76196fdc369c" providerId="Windows Live" clId="Web-{CAB811D5-69DC-4D7F-A719-BDB21A71E608}" dt="2020-05-02T10:38:34.461" v="5"/>
          <pc:sldLayoutMkLst>
            <pc:docMk/>
            <pc:sldMasterMk cId="2675520051" sldId="2147483684"/>
            <pc:sldLayoutMk cId="2348884936" sldId="2147483695"/>
          </pc:sldLayoutMkLst>
        </pc:sldLayoutChg>
      </pc:sldMasterChg>
      <pc:sldMasterChg chg="add del addSldLayout delSldLayout modSldLayout">
        <pc:chgData name="Aditi Deodhar" userId="196f76196fdc369c" providerId="Windows Live" clId="Web-{CAB811D5-69DC-4D7F-A719-BDB21A71E608}" dt="2020-05-02T10:38:34.461" v="5"/>
        <pc:sldMasterMkLst>
          <pc:docMk/>
          <pc:sldMasterMk cId="2098096924" sldId="2147483696"/>
        </pc:sldMasterMkLst>
        <pc:sldLayoutChg chg="add del mod replId">
          <pc:chgData name="Aditi Deodhar" userId="196f76196fdc369c" providerId="Windows Live" clId="Web-{CAB811D5-69DC-4D7F-A719-BDB21A71E608}" dt="2020-05-02T10:38:34.461" v="5"/>
          <pc:sldLayoutMkLst>
            <pc:docMk/>
            <pc:sldMasterMk cId="2098096924" sldId="2147483696"/>
            <pc:sldLayoutMk cId="2657896819" sldId="2147483697"/>
          </pc:sldLayoutMkLst>
        </pc:sldLayoutChg>
        <pc:sldLayoutChg chg="add del mod replId">
          <pc:chgData name="Aditi Deodhar" userId="196f76196fdc369c" providerId="Windows Live" clId="Web-{CAB811D5-69DC-4D7F-A719-BDB21A71E608}" dt="2020-05-02T10:38:34.461" v="5"/>
          <pc:sldLayoutMkLst>
            <pc:docMk/>
            <pc:sldMasterMk cId="2098096924" sldId="2147483696"/>
            <pc:sldLayoutMk cId="640862582" sldId="2147483698"/>
          </pc:sldLayoutMkLst>
        </pc:sldLayoutChg>
        <pc:sldLayoutChg chg="add del mod replId">
          <pc:chgData name="Aditi Deodhar" userId="196f76196fdc369c" providerId="Windows Live" clId="Web-{CAB811D5-69DC-4D7F-A719-BDB21A71E608}" dt="2020-05-02T10:38:34.461" v="5"/>
          <pc:sldLayoutMkLst>
            <pc:docMk/>
            <pc:sldMasterMk cId="2098096924" sldId="2147483696"/>
            <pc:sldLayoutMk cId="1750999787" sldId="2147483699"/>
          </pc:sldLayoutMkLst>
        </pc:sldLayoutChg>
        <pc:sldLayoutChg chg="add del mod replId">
          <pc:chgData name="Aditi Deodhar" userId="196f76196fdc369c" providerId="Windows Live" clId="Web-{CAB811D5-69DC-4D7F-A719-BDB21A71E608}" dt="2020-05-02T10:38:34.461" v="5"/>
          <pc:sldLayoutMkLst>
            <pc:docMk/>
            <pc:sldMasterMk cId="2098096924" sldId="2147483696"/>
            <pc:sldLayoutMk cId="1301716038" sldId="2147483700"/>
          </pc:sldLayoutMkLst>
        </pc:sldLayoutChg>
        <pc:sldLayoutChg chg="add del mod replId">
          <pc:chgData name="Aditi Deodhar" userId="196f76196fdc369c" providerId="Windows Live" clId="Web-{CAB811D5-69DC-4D7F-A719-BDB21A71E608}" dt="2020-05-02T10:38:34.461" v="5"/>
          <pc:sldLayoutMkLst>
            <pc:docMk/>
            <pc:sldMasterMk cId="2098096924" sldId="2147483696"/>
            <pc:sldLayoutMk cId="3428262590" sldId="2147483701"/>
          </pc:sldLayoutMkLst>
        </pc:sldLayoutChg>
        <pc:sldLayoutChg chg="add del mod replId">
          <pc:chgData name="Aditi Deodhar" userId="196f76196fdc369c" providerId="Windows Live" clId="Web-{CAB811D5-69DC-4D7F-A719-BDB21A71E608}" dt="2020-05-02T10:38:34.461" v="5"/>
          <pc:sldLayoutMkLst>
            <pc:docMk/>
            <pc:sldMasterMk cId="2098096924" sldId="2147483696"/>
            <pc:sldLayoutMk cId="2602707128" sldId="2147483702"/>
          </pc:sldLayoutMkLst>
        </pc:sldLayoutChg>
        <pc:sldLayoutChg chg="add del mod replId">
          <pc:chgData name="Aditi Deodhar" userId="196f76196fdc369c" providerId="Windows Live" clId="Web-{CAB811D5-69DC-4D7F-A719-BDB21A71E608}" dt="2020-05-02T10:38:34.461" v="5"/>
          <pc:sldLayoutMkLst>
            <pc:docMk/>
            <pc:sldMasterMk cId="2098096924" sldId="2147483696"/>
            <pc:sldLayoutMk cId="2409959781" sldId="2147483703"/>
          </pc:sldLayoutMkLst>
        </pc:sldLayoutChg>
        <pc:sldLayoutChg chg="add del mod replId">
          <pc:chgData name="Aditi Deodhar" userId="196f76196fdc369c" providerId="Windows Live" clId="Web-{CAB811D5-69DC-4D7F-A719-BDB21A71E608}" dt="2020-05-02T10:38:34.461" v="5"/>
          <pc:sldLayoutMkLst>
            <pc:docMk/>
            <pc:sldMasterMk cId="2098096924" sldId="2147483696"/>
            <pc:sldLayoutMk cId="2423130312" sldId="2147483704"/>
          </pc:sldLayoutMkLst>
        </pc:sldLayoutChg>
        <pc:sldLayoutChg chg="add del mod replId">
          <pc:chgData name="Aditi Deodhar" userId="196f76196fdc369c" providerId="Windows Live" clId="Web-{CAB811D5-69DC-4D7F-A719-BDB21A71E608}" dt="2020-05-02T10:38:34.461" v="5"/>
          <pc:sldLayoutMkLst>
            <pc:docMk/>
            <pc:sldMasterMk cId="2098096924" sldId="2147483696"/>
            <pc:sldLayoutMk cId="3486684712" sldId="2147483705"/>
          </pc:sldLayoutMkLst>
        </pc:sldLayoutChg>
        <pc:sldLayoutChg chg="add del mod replId">
          <pc:chgData name="Aditi Deodhar" userId="196f76196fdc369c" providerId="Windows Live" clId="Web-{CAB811D5-69DC-4D7F-A719-BDB21A71E608}" dt="2020-05-02T10:38:34.461" v="5"/>
          <pc:sldLayoutMkLst>
            <pc:docMk/>
            <pc:sldMasterMk cId="2098096924" sldId="2147483696"/>
            <pc:sldLayoutMk cId="428085504" sldId="2147483706"/>
          </pc:sldLayoutMkLst>
        </pc:sldLayoutChg>
        <pc:sldLayoutChg chg="add del mod replId">
          <pc:chgData name="Aditi Deodhar" userId="196f76196fdc369c" providerId="Windows Live" clId="Web-{CAB811D5-69DC-4D7F-A719-BDB21A71E608}" dt="2020-05-02T10:38:34.461" v="5"/>
          <pc:sldLayoutMkLst>
            <pc:docMk/>
            <pc:sldMasterMk cId="2098096924" sldId="2147483696"/>
            <pc:sldLayoutMk cId="336197075" sldId="2147483707"/>
          </pc:sldLayoutMkLst>
        </pc:sldLayoutChg>
      </pc:sldMasterChg>
    </pc:docChg>
  </pc:docChgLst>
  <pc:docChgLst>
    <pc:chgData name="Aditi Deodhar" userId="196f76196fdc369c" providerId="Windows Live" clId="Web-{D2F7A426-9870-4D0C-B35D-72E6F55CB379}"/>
    <pc:docChg chg="addSld delSld modSld">
      <pc:chgData name="Aditi Deodhar" userId="196f76196fdc369c" providerId="Windows Live" clId="Web-{D2F7A426-9870-4D0C-B35D-72E6F55CB379}" dt="2020-05-02T11:00:49.066" v="19"/>
      <pc:docMkLst>
        <pc:docMk/>
      </pc:docMkLst>
      <pc:sldChg chg="add del">
        <pc:chgData name="Aditi Deodhar" userId="196f76196fdc369c" providerId="Windows Live" clId="Web-{D2F7A426-9870-4D0C-B35D-72E6F55CB379}" dt="2020-05-02T11:00:45.581" v="18"/>
        <pc:sldMkLst>
          <pc:docMk/>
          <pc:sldMk cId="2436171721" sldId="260"/>
        </pc:sldMkLst>
      </pc:sldChg>
      <pc:sldChg chg="modSp">
        <pc:chgData name="Aditi Deodhar" userId="196f76196fdc369c" providerId="Windows Live" clId="Web-{D2F7A426-9870-4D0C-B35D-72E6F55CB379}" dt="2020-05-02T11:00:09.503" v="13" actId="20577"/>
        <pc:sldMkLst>
          <pc:docMk/>
          <pc:sldMk cId="159678779" sldId="261"/>
        </pc:sldMkLst>
        <pc:spChg chg="mod">
          <ac:chgData name="Aditi Deodhar" userId="196f76196fdc369c" providerId="Windows Live" clId="Web-{D2F7A426-9870-4D0C-B35D-72E6F55CB379}" dt="2020-05-02T11:00:09.503" v="13" actId="20577"/>
          <ac:spMkLst>
            <pc:docMk/>
            <pc:sldMk cId="159678779" sldId="261"/>
            <ac:spMk id="2" creationId="{5B005BF0-9C99-4072-8F20-09392E262E9A}"/>
          </ac:spMkLst>
        </pc:spChg>
      </pc:sldChg>
      <pc:sldChg chg="new del">
        <pc:chgData name="Aditi Deodhar" userId="196f76196fdc369c" providerId="Windows Live" clId="Web-{D2F7A426-9870-4D0C-B35D-72E6F55CB379}" dt="2020-05-02T11:00:49.066" v="19"/>
        <pc:sldMkLst>
          <pc:docMk/>
          <pc:sldMk cId="606575060" sldId="263"/>
        </pc:sldMkLst>
      </pc:sldChg>
    </pc:docChg>
  </pc:docChgLst>
  <pc:docChgLst>
    <pc:chgData name="Aditi Deodhar" userId="196f76196fdc369c" providerId="Windows Live" clId="Web-{CFA73E0E-CE28-4F54-BABC-573DB5709AE7}"/>
    <pc:docChg chg="modSld">
      <pc:chgData name="Aditi Deodhar" userId="196f76196fdc369c" providerId="Windows Live" clId="Web-{CFA73E0E-CE28-4F54-BABC-573DB5709AE7}" dt="2020-05-02T15:15:06.862" v="51" actId="20577"/>
      <pc:docMkLst>
        <pc:docMk/>
      </pc:docMkLst>
      <pc:sldChg chg="modSp">
        <pc:chgData name="Aditi Deodhar" userId="196f76196fdc369c" providerId="Windows Live" clId="Web-{CFA73E0E-CE28-4F54-BABC-573DB5709AE7}" dt="2020-05-02T15:15:06.862" v="50" actId="20577"/>
        <pc:sldMkLst>
          <pc:docMk/>
          <pc:sldMk cId="3138421829" sldId="256"/>
        </pc:sldMkLst>
        <pc:spChg chg="mod">
          <ac:chgData name="Aditi Deodhar" userId="196f76196fdc369c" providerId="Windows Live" clId="Web-{CFA73E0E-CE28-4F54-BABC-573DB5709AE7}" dt="2020-05-02T15:15:06.862" v="50" actId="20577"/>
          <ac:spMkLst>
            <pc:docMk/>
            <pc:sldMk cId="3138421829" sldId="256"/>
            <ac:spMk id="6" creationId="{891D7329-65B1-4A0F-9660-E41FFADE7CC4}"/>
          </ac:spMkLst>
        </pc:spChg>
      </pc:sldChg>
      <pc:sldChg chg="addSp delSp modSp">
        <pc:chgData name="Aditi Deodhar" userId="196f76196fdc369c" providerId="Windows Live" clId="Web-{CFA73E0E-CE28-4F54-BABC-573DB5709AE7}" dt="2020-05-02T15:11:44.720" v="39" actId="14100"/>
        <pc:sldMkLst>
          <pc:docMk/>
          <pc:sldMk cId="3328419146" sldId="272"/>
        </pc:sldMkLst>
        <pc:spChg chg="mod">
          <ac:chgData name="Aditi Deodhar" userId="196f76196fdc369c" providerId="Windows Live" clId="Web-{CFA73E0E-CE28-4F54-BABC-573DB5709AE7}" dt="2020-05-02T15:10:34.033" v="31" actId="1076"/>
          <ac:spMkLst>
            <pc:docMk/>
            <pc:sldMk cId="3328419146" sldId="272"/>
            <ac:spMk id="5" creationId="{2501B29F-372B-410E-B804-89D79D0CE501}"/>
          </ac:spMkLst>
        </pc:spChg>
        <pc:spChg chg="add mod">
          <ac:chgData name="Aditi Deodhar" userId="196f76196fdc369c" providerId="Windows Live" clId="Web-{CFA73E0E-CE28-4F54-BABC-573DB5709AE7}" dt="2020-05-02T15:07:20.907" v="11"/>
          <ac:spMkLst>
            <pc:docMk/>
            <pc:sldMk cId="3328419146" sldId="272"/>
            <ac:spMk id="12" creationId="{799A35AA-E87B-4C36-9510-9724828487A3}"/>
          </ac:spMkLst>
        </pc:spChg>
        <pc:spChg chg="add mod">
          <ac:chgData name="Aditi Deodhar" userId="196f76196fdc369c" providerId="Windows Live" clId="Web-{CFA73E0E-CE28-4F54-BABC-573DB5709AE7}" dt="2020-05-02T15:09:05.470" v="22"/>
          <ac:spMkLst>
            <pc:docMk/>
            <pc:sldMk cId="3328419146" sldId="272"/>
            <ac:spMk id="15" creationId="{97CFA8A3-DBE4-4674-A06F-3C6D887EABAB}"/>
          </ac:spMkLst>
        </pc:spChg>
        <pc:spChg chg="add mod">
          <ac:chgData name="Aditi Deodhar" userId="196f76196fdc369c" providerId="Windows Live" clId="Web-{CFA73E0E-CE28-4F54-BABC-573DB5709AE7}" dt="2020-05-02T15:09:37.032" v="26" actId="14100"/>
          <ac:spMkLst>
            <pc:docMk/>
            <pc:sldMk cId="3328419146" sldId="272"/>
            <ac:spMk id="16" creationId="{0092C062-D4EF-4912-BBDA-598EC19C5C6C}"/>
          </ac:spMkLst>
        </pc:spChg>
        <pc:picChg chg="mod">
          <ac:chgData name="Aditi Deodhar" userId="196f76196fdc369c" providerId="Windows Live" clId="Web-{CFA73E0E-CE28-4F54-BABC-573DB5709AE7}" dt="2020-05-02T15:08:28.423" v="18" actId="1076"/>
          <ac:picMkLst>
            <pc:docMk/>
            <pc:sldMk cId="3328419146" sldId="272"/>
            <ac:picMk id="7" creationId="{DF9CA755-DD57-4361-92D1-E65FCF1B30E3}"/>
          </ac:picMkLst>
        </pc:picChg>
        <pc:picChg chg="add del">
          <ac:chgData name="Aditi Deodhar" userId="196f76196fdc369c" providerId="Windows Live" clId="Web-{CFA73E0E-CE28-4F54-BABC-573DB5709AE7}" dt="2020-05-02T15:06:48.282" v="8"/>
          <ac:picMkLst>
            <pc:docMk/>
            <pc:sldMk cId="3328419146" sldId="272"/>
            <ac:picMk id="13" creationId="{BEBE227A-CAE4-444A-870D-DF6514C88CED}"/>
          </ac:picMkLst>
        </pc:picChg>
        <pc:picChg chg="add del">
          <ac:chgData name="Aditi Deodhar" userId="196f76196fdc369c" providerId="Windows Live" clId="Web-{CFA73E0E-CE28-4F54-BABC-573DB5709AE7}" dt="2020-05-02T15:07:40.001" v="13"/>
          <ac:picMkLst>
            <pc:docMk/>
            <pc:sldMk cId="3328419146" sldId="272"/>
            <ac:picMk id="14" creationId="{CEA506FB-F991-4F63-8FCF-C5A5FD3CCDDF}"/>
          </ac:picMkLst>
        </pc:picChg>
        <pc:cxnChg chg="add mod">
          <ac:chgData name="Aditi Deodhar" userId="196f76196fdc369c" providerId="Windows Live" clId="Web-{CFA73E0E-CE28-4F54-BABC-573DB5709AE7}" dt="2020-05-02T15:10:18.939" v="30" actId="14100"/>
          <ac:cxnSpMkLst>
            <pc:docMk/>
            <pc:sldMk cId="3328419146" sldId="272"/>
            <ac:cxnSpMk id="17" creationId="{B87A74E8-1FFA-4D07-A255-AB638565E78C}"/>
          </ac:cxnSpMkLst>
        </pc:cxnChg>
        <pc:cxnChg chg="add del mod">
          <ac:chgData name="Aditi Deodhar" userId="196f76196fdc369c" providerId="Windows Live" clId="Web-{CFA73E0E-CE28-4F54-BABC-573DB5709AE7}" dt="2020-05-02T15:11:07.642" v="34"/>
          <ac:cxnSpMkLst>
            <pc:docMk/>
            <pc:sldMk cId="3328419146" sldId="272"/>
            <ac:cxnSpMk id="18" creationId="{5A0FC425-DED2-46ED-B0E6-D4C35C515910}"/>
          </ac:cxnSpMkLst>
        </pc:cxnChg>
        <pc:cxnChg chg="add mod">
          <ac:chgData name="Aditi Deodhar" userId="196f76196fdc369c" providerId="Windows Live" clId="Web-{CFA73E0E-CE28-4F54-BABC-573DB5709AE7}" dt="2020-05-02T15:11:44.720" v="39" actId="14100"/>
          <ac:cxnSpMkLst>
            <pc:docMk/>
            <pc:sldMk cId="3328419146" sldId="272"/>
            <ac:cxnSpMk id="19" creationId="{E3A64255-A314-45AE-AA47-D30B10AC4947}"/>
          </ac:cxnSpMkLst>
        </pc:cxnChg>
      </pc:sldChg>
    </pc:docChg>
  </pc:docChgLst>
  <pc:docChgLst>
    <pc:chgData name="Aditi Deodhar" userId="196f76196fdc369c" providerId="Windows Live" clId="Web-{BF307E53-F335-4E91-8D10-4D33A81E72F1}"/>
    <pc:docChg chg="addSld delSld modSld">
      <pc:chgData name="Aditi Deodhar" userId="196f76196fdc369c" providerId="Windows Live" clId="Web-{BF307E53-F335-4E91-8D10-4D33A81E72F1}" dt="2020-05-02T14:10:33.320" v="527" actId="14100"/>
      <pc:docMkLst>
        <pc:docMk/>
      </pc:docMkLst>
      <pc:sldChg chg="modSp">
        <pc:chgData name="Aditi Deodhar" userId="196f76196fdc369c" providerId="Windows Live" clId="Web-{BF307E53-F335-4E91-8D10-4D33A81E72F1}" dt="2020-05-02T13:36:20.966" v="0" actId="20577"/>
        <pc:sldMkLst>
          <pc:docMk/>
          <pc:sldMk cId="3138421829" sldId="256"/>
        </pc:sldMkLst>
        <pc:spChg chg="mod">
          <ac:chgData name="Aditi Deodhar" userId="196f76196fdc369c" providerId="Windows Live" clId="Web-{BF307E53-F335-4E91-8D10-4D33A81E72F1}" dt="2020-05-02T13:36:20.966" v="0" actId="20577"/>
          <ac:spMkLst>
            <pc:docMk/>
            <pc:sldMk cId="3138421829" sldId="256"/>
            <ac:spMk id="6" creationId="{891D7329-65B1-4A0F-9660-E41FFADE7CC4}"/>
          </ac:spMkLst>
        </pc:spChg>
      </pc:sldChg>
      <pc:sldChg chg="addSp delSp modSp">
        <pc:chgData name="Aditi Deodhar" userId="196f76196fdc369c" providerId="Windows Live" clId="Web-{BF307E53-F335-4E91-8D10-4D33A81E72F1}" dt="2020-05-02T14:08:16.406" v="473"/>
        <pc:sldMkLst>
          <pc:docMk/>
          <pc:sldMk cId="507908246" sldId="262"/>
        </pc:sldMkLst>
        <pc:spChg chg="mod">
          <ac:chgData name="Aditi Deodhar" userId="196f76196fdc369c" providerId="Windows Live" clId="Web-{BF307E53-F335-4E91-8D10-4D33A81E72F1}" dt="2020-05-02T14:05:12.911" v="468" actId="14100"/>
          <ac:spMkLst>
            <pc:docMk/>
            <pc:sldMk cId="507908246" sldId="262"/>
            <ac:spMk id="2" creationId="{9FAE0CFB-5959-4EB2-93FD-899BB213C584}"/>
          </ac:spMkLst>
        </pc:spChg>
        <pc:spChg chg="add mod">
          <ac:chgData name="Aditi Deodhar" userId="196f76196fdc369c" providerId="Windows Live" clId="Web-{BF307E53-F335-4E91-8D10-4D33A81E72F1}" dt="2020-05-02T14:02:12.697" v="461"/>
          <ac:spMkLst>
            <pc:docMk/>
            <pc:sldMk cId="507908246" sldId="262"/>
            <ac:spMk id="73" creationId="{CEFBDA8A-9D45-4573-9DE0-962742B10021}"/>
          </ac:spMkLst>
        </pc:spChg>
        <pc:spChg chg="add del mod">
          <ac:chgData name="Aditi Deodhar" userId="196f76196fdc369c" providerId="Windows Live" clId="Web-{BF307E53-F335-4E91-8D10-4D33A81E72F1}" dt="2020-05-02T14:01:21.882" v="456"/>
          <ac:spMkLst>
            <pc:docMk/>
            <pc:sldMk cId="507908246" sldId="262"/>
            <ac:spMk id="312" creationId="{BF1D2925-0516-4F46-A55C-C99D554B9BD9}"/>
          </ac:spMkLst>
        </pc:spChg>
        <pc:graphicFrameChg chg="modGraphic">
          <ac:chgData name="Aditi Deodhar" userId="196f76196fdc369c" providerId="Windows Live" clId="Web-{BF307E53-F335-4E91-8D10-4D33A81E72F1}" dt="2020-05-02T14:07:31.341" v="470"/>
          <ac:graphicFrameMkLst>
            <pc:docMk/>
            <pc:sldMk cId="507908246" sldId="262"/>
            <ac:graphicFrameMk id="3" creationId="{9E335D12-40E9-429E-808F-9732707DED70}"/>
          </ac:graphicFrameMkLst>
        </pc:graphicFrameChg>
        <pc:picChg chg="mod">
          <ac:chgData name="Aditi Deodhar" userId="196f76196fdc369c" providerId="Windows Live" clId="Web-{BF307E53-F335-4E91-8D10-4D33A81E72F1}" dt="2020-05-02T14:02:44.699" v="464" actId="14100"/>
          <ac:picMkLst>
            <pc:docMk/>
            <pc:sldMk cId="507908246" sldId="262"/>
            <ac:picMk id="6" creationId="{642133B5-0899-4A43-A213-766DCE1D6D03}"/>
          </ac:picMkLst>
        </pc:picChg>
        <pc:picChg chg="add mod">
          <ac:chgData name="Aditi Deodhar" userId="196f76196fdc369c" providerId="Windows Live" clId="Web-{BF307E53-F335-4E91-8D10-4D33A81E72F1}" dt="2020-05-02T14:08:16.406" v="473"/>
          <ac:picMkLst>
            <pc:docMk/>
            <pc:sldMk cId="507908246" sldId="262"/>
            <ac:picMk id="9" creationId="{F75EAA03-CD83-4985-94F6-54D3E39FAD38}"/>
          </ac:picMkLst>
        </pc:picChg>
        <pc:picChg chg="mod">
          <ac:chgData name="Aditi Deodhar" userId="196f76196fdc369c" providerId="Windows Live" clId="Web-{BF307E53-F335-4E91-8D10-4D33A81E72F1}" dt="2020-05-02T14:08:08.577" v="472"/>
          <ac:picMkLst>
            <pc:docMk/>
            <pc:sldMk cId="507908246" sldId="262"/>
            <ac:picMk id="65" creationId="{800922C6-279D-49FE-83EC-E2E43A7CE219}"/>
          </ac:picMkLst>
        </pc:picChg>
        <pc:picChg chg="add mod">
          <ac:chgData name="Aditi Deodhar" userId="196f76196fdc369c" providerId="Windows Live" clId="Web-{BF307E53-F335-4E91-8D10-4D33A81E72F1}" dt="2020-05-02T14:07:58.764" v="471"/>
          <ac:picMkLst>
            <pc:docMk/>
            <pc:sldMk cId="507908246" sldId="262"/>
            <ac:picMk id="70" creationId="{99BECBEA-0DF2-4FDB-9F00-96AC11723FC9}"/>
          </ac:picMkLst>
        </pc:picChg>
        <pc:picChg chg="add del">
          <ac:chgData name="Aditi Deodhar" userId="196f76196fdc369c" providerId="Windows Live" clId="Web-{BF307E53-F335-4E91-8D10-4D33A81E72F1}" dt="2020-05-02T14:02:12.697" v="461"/>
          <ac:picMkLst>
            <pc:docMk/>
            <pc:sldMk cId="507908246" sldId="262"/>
            <ac:picMk id="278" creationId="{E0BF3C89-8027-4D3E-970E-85C7B0ACF6C7}"/>
          </ac:picMkLst>
        </pc:picChg>
        <pc:picChg chg="add del mod">
          <ac:chgData name="Aditi Deodhar" userId="196f76196fdc369c" providerId="Windows Live" clId="Web-{BF307E53-F335-4E91-8D10-4D33A81E72F1}" dt="2020-05-02T14:01:23.460" v="457"/>
          <ac:picMkLst>
            <pc:docMk/>
            <pc:sldMk cId="507908246" sldId="262"/>
            <ac:picMk id="309" creationId="{4A5A1B04-7016-4475-8F66-07A5A8390108}"/>
          </ac:picMkLst>
        </pc:picChg>
      </pc:sldChg>
      <pc:sldChg chg="modSp">
        <pc:chgData name="Aditi Deodhar" userId="196f76196fdc369c" providerId="Windows Live" clId="Web-{BF307E53-F335-4E91-8D10-4D33A81E72F1}" dt="2020-05-02T13:51:48.817" v="156"/>
        <pc:sldMkLst>
          <pc:docMk/>
          <pc:sldMk cId="913682608" sldId="264"/>
        </pc:sldMkLst>
        <pc:spChg chg="mod">
          <ac:chgData name="Aditi Deodhar" userId="196f76196fdc369c" providerId="Windows Live" clId="Web-{BF307E53-F335-4E91-8D10-4D33A81E72F1}" dt="2020-05-02T13:44:10.509" v="30" actId="14100"/>
          <ac:spMkLst>
            <pc:docMk/>
            <pc:sldMk cId="913682608" sldId="264"/>
            <ac:spMk id="2" creationId="{5B005BF0-9C99-4072-8F20-09392E262E9A}"/>
          </ac:spMkLst>
        </pc:spChg>
        <pc:graphicFrameChg chg="mod modGraphic">
          <ac:chgData name="Aditi Deodhar" userId="196f76196fdc369c" providerId="Windows Live" clId="Web-{BF307E53-F335-4E91-8D10-4D33A81E72F1}" dt="2020-05-02T13:51:48.817" v="156"/>
          <ac:graphicFrameMkLst>
            <pc:docMk/>
            <pc:sldMk cId="913682608" sldId="264"/>
            <ac:graphicFrameMk id="3" creationId="{D859FA8E-A3F5-4F68-9FA1-5D419F84BAF0}"/>
          </ac:graphicFrameMkLst>
        </pc:graphicFrameChg>
      </pc:sldChg>
      <pc:sldChg chg="modSp">
        <pc:chgData name="Aditi Deodhar" userId="196f76196fdc369c" providerId="Windows Live" clId="Web-{BF307E53-F335-4E91-8D10-4D33A81E72F1}" dt="2020-05-02T14:10:33.320" v="527" actId="14100"/>
        <pc:sldMkLst>
          <pc:docMk/>
          <pc:sldMk cId="391540506" sldId="266"/>
        </pc:sldMkLst>
        <pc:picChg chg="mod">
          <ac:chgData name="Aditi Deodhar" userId="196f76196fdc369c" providerId="Windows Live" clId="Web-{BF307E53-F335-4E91-8D10-4D33A81E72F1}" dt="2020-05-02T14:10:33.320" v="527" actId="14100"/>
          <ac:picMkLst>
            <pc:docMk/>
            <pc:sldMk cId="391540506" sldId="266"/>
            <ac:picMk id="6" creationId="{9E4D5890-396F-4691-AB34-E9DF2173A272}"/>
          </ac:picMkLst>
        </pc:picChg>
      </pc:sldChg>
      <pc:sldChg chg="modSp">
        <pc:chgData name="Aditi Deodhar" userId="196f76196fdc369c" providerId="Windows Live" clId="Web-{BF307E53-F335-4E91-8D10-4D33A81E72F1}" dt="2020-05-02T14:09:33.489" v="474" actId="14100"/>
        <pc:sldMkLst>
          <pc:docMk/>
          <pc:sldMk cId="3098083208" sldId="269"/>
        </pc:sldMkLst>
        <pc:picChg chg="mod">
          <ac:chgData name="Aditi Deodhar" userId="196f76196fdc369c" providerId="Windows Live" clId="Web-{BF307E53-F335-4E91-8D10-4D33A81E72F1}" dt="2020-05-02T14:09:33.489" v="474" actId="14100"/>
          <ac:picMkLst>
            <pc:docMk/>
            <pc:sldMk cId="3098083208" sldId="269"/>
            <ac:picMk id="6" creationId="{9E4D5890-396F-4691-AB34-E9DF2173A272}"/>
          </ac:picMkLst>
        </pc:picChg>
      </pc:sldChg>
      <pc:sldChg chg="modSp">
        <pc:chgData name="Aditi Deodhar" userId="196f76196fdc369c" providerId="Windows Live" clId="Web-{BF307E53-F335-4E91-8D10-4D33A81E72F1}" dt="2020-05-02T14:10:23.648" v="526" actId="14100"/>
        <pc:sldMkLst>
          <pc:docMk/>
          <pc:sldMk cId="1620438022" sldId="271"/>
        </pc:sldMkLst>
        <pc:picChg chg="mod">
          <ac:chgData name="Aditi Deodhar" userId="196f76196fdc369c" providerId="Windows Live" clId="Web-{BF307E53-F335-4E91-8D10-4D33A81E72F1}" dt="2020-05-02T14:10:23.648" v="526" actId="14100"/>
          <ac:picMkLst>
            <pc:docMk/>
            <pc:sldMk cId="1620438022" sldId="271"/>
            <ac:picMk id="6" creationId="{9E4D5890-396F-4691-AB34-E9DF2173A272}"/>
          </ac:picMkLst>
        </pc:picChg>
      </pc:sldChg>
      <pc:sldChg chg="modSp">
        <pc:chgData name="Aditi Deodhar" userId="196f76196fdc369c" providerId="Windows Live" clId="Web-{BF307E53-F335-4E91-8D10-4D33A81E72F1}" dt="2020-05-02T14:10:10.553" v="525" actId="14100"/>
        <pc:sldMkLst>
          <pc:docMk/>
          <pc:sldMk cId="3328419146" sldId="272"/>
        </pc:sldMkLst>
        <pc:spChg chg="mod">
          <ac:chgData name="Aditi Deodhar" userId="196f76196fdc369c" providerId="Windows Live" clId="Web-{BF307E53-F335-4E91-8D10-4D33A81E72F1}" dt="2020-05-02T14:10:10.553" v="525" actId="14100"/>
          <ac:spMkLst>
            <pc:docMk/>
            <pc:sldMk cId="3328419146" sldId="272"/>
            <ac:spMk id="2" creationId="{5B005BF0-9C99-4072-8F20-09392E262E9A}"/>
          </ac:spMkLst>
        </pc:spChg>
      </pc:sldChg>
      <pc:sldChg chg="modSp add replId">
        <pc:chgData name="Aditi Deodhar" userId="196f76196fdc369c" providerId="Windows Live" clId="Web-{BF307E53-F335-4E91-8D10-4D33A81E72F1}" dt="2020-05-02T14:00:19.831" v="453" actId="1076"/>
        <pc:sldMkLst>
          <pc:docMk/>
          <pc:sldMk cId="4171791905" sldId="273"/>
        </pc:sldMkLst>
        <pc:spChg chg="mod">
          <ac:chgData name="Aditi Deodhar" userId="196f76196fdc369c" providerId="Windows Live" clId="Web-{BF307E53-F335-4E91-8D10-4D33A81E72F1}" dt="2020-05-02T13:45:01.356" v="56" actId="14100"/>
          <ac:spMkLst>
            <pc:docMk/>
            <pc:sldMk cId="4171791905" sldId="273"/>
            <ac:spMk id="2" creationId="{5B005BF0-9C99-4072-8F20-09392E262E9A}"/>
          </ac:spMkLst>
        </pc:spChg>
        <pc:graphicFrameChg chg="mod modGraphic">
          <ac:chgData name="Aditi Deodhar" userId="196f76196fdc369c" providerId="Windows Live" clId="Web-{BF307E53-F335-4E91-8D10-4D33A81E72F1}" dt="2020-05-02T14:00:19.831" v="453" actId="1076"/>
          <ac:graphicFrameMkLst>
            <pc:docMk/>
            <pc:sldMk cId="4171791905" sldId="273"/>
            <ac:graphicFrameMk id="3" creationId="{D859FA8E-A3F5-4F68-9FA1-5D419F84BAF0}"/>
          </ac:graphicFrameMkLst>
        </pc:graphicFrameChg>
      </pc:sldChg>
      <pc:sldChg chg="del">
        <pc:chgData name="Aditi Deodhar" userId="196f76196fdc369c" providerId="Windows Live" clId="Web-{BF307E53-F335-4E91-8D10-4D33A81E72F1}" dt="2020-05-02T14:03:56.188" v="465"/>
        <pc:sldMkLst>
          <pc:docMk/>
          <pc:sldMk cId="2976599651" sldId="274"/>
        </pc:sldMkLst>
      </pc:sldChg>
    </pc:docChg>
  </pc:docChgLst>
  <pc:docChgLst>
    <pc:chgData name="Aditi Deodhar" userId="196f76196fdc369c" providerId="Windows Live" clId="Web-{860C2786-4926-4CC2-BDBD-44E1A57FDD9D}"/>
    <pc:docChg chg="modSld sldOrd">
      <pc:chgData name="Aditi Deodhar" userId="196f76196fdc369c" providerId="Windows Live" clId="Web-{860C2786-4926-4CC2-BDBD-44E1A57FDD9D}" dt="2020-05-02T12:18:18.548" v="434" actId="14100"/>
      <pc:docMkLst>
        <pc:docMk/>
      </pc:docMkLst>
      <pc:sldChg chg="modSp">
        <pc:chgData name="Aditi Deodhar" userId="196f76196fdc369c" providerId="Windows Live" clId="Web-{860C2786-4926-4CC2-BDBD-44E1A57FDD9D}" dt="2020-05-02T12:18:09.814" v="433" actId="14100"/>
        <pc:sldMkLst>
          <pc:docMk/>
          <pc:sldMk cId="2358084036" sldId="257"/>
        </pc:sldMkLst>
        <pc:spChg chg="mod">
          <ac:chgData name="Aditi Deodhar" userId="196f76196fdc369c" providerId="Windows Live" clId="Web-{860C2786-4926-4CC2-BDBD-44E1A57FDD9D}" dt="2020-05-02T11:55:09.963" v="309" actId="14100"/>
          <ac:spMkLst>
            <pc:docMk/>
            <pc:sldMk cId="2358084036" sldId="257"/>
            <ac:spMk id="2" creationId="{9C3622DB-90E8-4F94-B249-DBA8B78EDB93}"/>
          </ac:spMkLst>
        </pc:spChg>
        <pc:spChg chg="mod">
          <ac:chgData name="Aditi Deodhar" userId="196f76196fdc369c" providerId="Windows Live" clId="Web-{860C2786-4926-4CC2-BDBD-44E1A57FDD9D}" dt="2020-05-02T11:56:34.010" v="324" actId="1076"/>
          <ac:spMkLst>
            <pc:docMk/>
            <pc:sldMk cId="2358084036" sldId="257"/>
            <ac:spMk id="3" creationId="{1226384A-71F8-435C-944F-20C6866BAA04}"/>
          </ac:spMkLst>
        </pc:spChg>
        <pc:picChg chg="mod">
          <ac:chgData name="Aditi Deodhar" userId="196f76196fdc369c" providerId="Windows Live" clId="Web-{860C2786-4926-4CC2-BDBD-44E1A57FDD9D}" dt="2020-05-02T12:18:09.814" v="433" actId="14100"/>
          <ac:picMkLst>
            <pc:docMk/>
            <pc:sldMk cId="2358084036" sldId="257"/>
            <ac:picMk id="12" creationId="{8E2F9754-2F5C-4A16-823C-AE3105F9BC43}"/>
          </ac:picMkLst>
        </pc:picChg>
      </pc:sldChg>
      <pc:sldChg chg="modSp">
        <pc:chgData name="Aditi Deodhar" userId="196f76196fdc369c" providerId="Windows Live" clId="Web-{860C2786-4926-4CC2-BDBD-44E1A57FDD9D}" dt="2020-05-02T12:18:18.548" v="434" actId="14100"/>
        <pc:sldMkLst>
          <pc:docMk/>
          <pc:sldMk cId="698459573" sldId="258"/>
        </pc:sldMkLst>
        <pc:spChg chg="mod">
          <ac:chgData name="Aditi Deodhar" userId="196f76196fdc369c" providerId="Windows Live" clId="Web-{860C2786-4926-4CC2-BDBD-44E1A57FDD9D}" dt="2020-05-02T11:54:41.150" v="299" actId="14100"/>
          <ac:spMkLst>
            <pc:docMk/>
            <pc:sldMk cId="698459573" sldId="258"/>
            <ac:spMk id="2" creationId="{FC3D694C-F5D6-4898-998C-E328284F4E53}"/>
          </ac:spMkLst>
        </pc:spChg>
        <pc:spChg chg="mod">
          <ac:chgData name="Aditi Deodhar" userId="196f76196fdc369c" providerId="Windows Live" clId="Web-{860C2786-4926-4CC2-BDBD-44E1A57FDD9D}" dt="2020-05-02T11:54:55.619" v="304" actId="20577"/>
          <ac:spMkLst>
            <pc:docMk/>
            <pc:sldMk cId="698459573" sldId="258"/>
            <ac:spMk id="3" creationId="{78D35D43-6716-4C4B-96A2-A86CE17A8A7E}"/>
          </ac:spMkLst>
        </pc:spChg>
        <pc:picChg chg="mod">
          <ac:chgData name="Aditi Deodhar" userId="196f76196fdc369c" providerId="Windows Live" clId="Web-{860C2786-4926-4CC2-BDBD-44E1A57FDD9D}" dt="2020-05-02T12:18:18.548" v="434" actId="14100"/>
          <ac:picMkLst>
            <pc:docMk/>
            <pc:sldMk cId="698459573" sldId="258"/>
            <ac:picMk id="6" creationId="{37E2121A-DCBD-47CA-9E2C-82E94C94998C}"/>
          </ac:picMkLst>
        </pc:picChg>
      </pc:sldChg>
      <pc:sldChg chg="modSp">
        <pc:chgData name="Aditi Deodhar" userId="196f76196fdc369c" providerId="Windows Live" clId="Web-{860C2786-4926-4CC2-BDBD-44E1A57FDD9D}" dt="2020-05-02T12:18:04.939" v="432" actId="14100"/>
        <pc:sldMkLst>
          <pc:docMk/>
          <pc:sldMk cId="3285337926" sldId="259"/>
        </pc:sldMkLst>
        <pc:spChg chg="mod">
          <ac:chgData name="Aditi Deodhar" userId="196f76196fdc369c" providerId="Windows Live" clId="Web-{860C2786-4926-4CC2-BDBD-44E1A57FDD9D}" dt="2020-05-02T11:55:37.072" v="316" actId="14100"/>
          <ac:spMkLst>
            <pc:docMk/>
            <pc:sldMk cId="3285337926" sldId="259"/>
            <ac:spMk id="2" creationId="{83EBAEFD-340C-4037-8685-D21CD2014E08}"/>
          </ac:spMkLst>
        </pc:spChg>
        <pc:spChg chg="mod">
          <ac:chgData name="Aditi Deodhar" userId="196f76196fdc369c" providerId="Windows Live" clId="Web-{860C2786-4926-4CC2-BDBD-44E1A57FDD9D}" dt="2020-05-02T11:56:43.073" v="325" actId="1076"/>
          <ac:spMkLst>
            <pc:docMk/>
            <pc:sldMk cId="3285337926" sldId="259"/>
            <ac:spMk id="3" creationId="{DDF66968-9EE0-4667-B1CD-3CE0922C8017}"/>
          </ac:spMkLst>
        </pc:spChg>
        <pc:picChg chg="mod">
          <ac:chgData name="Aditi Deodhar" userId="196f76196fdc369c" providerId="Windows Live" clId="Web-{860C2786-4926-4CC2-BDBD-44E1A57FDD9D}" dt="2020-05-02T12:18:04.939" v="432" actId="14100"/>
          <ac:picMkLst>
            <pc:docMk/>
            <pc:sldMk cId="3285337926" sldId="259"/>
            <ac:picMk id="6" creationId="{F49983FE-8401-47AA-97B2-4307CAB0ECEC}"/>
          </ac:picMkLst>
        </pc:picChg>
      </pc:sldChg>
      <pc:sldChg chg="addSp modSp">
        <pc:chgData name="Aditi Deodhar" userId="196f76196fdc369c" providerId="Windows Live" clId="Web-{860C2786-4926-4CC2-BDBD-44E1A57FDD9D}" dt="2020-05-02T11:59:58.011" v="370" actId="1076"/>
        <pc:sldMkLst>
          <pc:docMk/>
          <pc:sldMk cId="2436171721" sldId="260"/>
        </pc:sldMkLst>
        <pc:spChg chg="add mod">
          <ac:chgData name="Aditi Deodhar" userId="196f76196fdc369c" providerId="Windows Live" clId="Web-{860C2786-4926-4CC2-BDBD-44E1A57FDD9D}" dt="2020-05-02T11:59:58.011" v="370" actId="1076"/>
          <ac:spMkLst>
            <pc:docMk/>
            <pc:sldMk cId="2436171721" sldId="260"/>
            <ac:spMk id="3" creationId="{1DF7C8AD-CC51-4ECE-A5E3-31ED4B428A61}"/>
          </ac:spMkLst>
        </pc:spChg>
        <pc:picChg chg="mod">
          <ac:chgData name="Aditi Deodhar" userId="196f76196fdc369c" providerId="Windows Live" clId="Web-{860C2786-4926-4CC2-BDBD-44E1A57FDD9D}" dt="2020-05-02T11:58:21.511" v="337" actId="14100"/>
          <ac:picMkLst>
            <pc:docMk/>
            <pc:sldMk cId="2436171721" sldId="260"/>
            <ac:picMk id="8" creationId="{A2343007-5E17-4606-84B2-431A47920C98}"/>
          </ac:picMkLst>
        </pc:picChg>
        <pc:cxnChg chg="mod">
          <ac:chgData name="Aditi Deodhar" userId="196f76196fdc369c" providerId="Windows Live" clId="Web-{860C2786-4926-4CC2-BDBD-44E1A57FDD9D}" dt="2020-05-02T11:58:26.526" v="338" actId="1076"/>
          <ac:cxnSpMkLst>
            <pc:docMk/>
            <pc:sldMk cId="2436171721" sldId="260"/>
            <ac:cxnSpMk id="5" creationId="{00000000-0000-0000-0000-000000000000}"/>
          </ac:cxnSpMkLst>
        </pc:cxnChg>
        <pc:cxnChg chg="mod">
          <ac:chgData name="Aditi Deodhar" userId="196f76196fdc369c" providerId="Windows Live" clId="Web-{860C2786-4926-4CC2-BDBD-44E1A57FDD9D}" dt="2020-05-02T11:58:31.698" v="339" actId="1076"/>
          <ac:cxnSpMkLst>
            <pc:docMk/>
            <pc:sldMk cId="2436171721" sldId="260"/>
            <ac:cxnSpMk id="10" creationId="{00000000-0000-0000-0000-000000000000}"/>
          </ac:cxnSpMkLst>
        </pc:cxnChg>
        <pc:cxnChg chg="mod">
          <ac:chgData name="Aditi Deodhar" userId="196f76196fdc369c" providerId="Windows Live" clId="Web-{860C2786-4926-4CC2-BDBD-44E1A57FDD9D}" dt="2020-05-02T11:58:43.558" v="341" actId="14100"/>
          <ac:cxnSpMkLst>
            <pc:docMk/>
            <pc:sldMk cId="2436171721" sldId="260"/>
            <ac:cxnSpMk id="16" creationId="{00000000-0000-0000-0000-000000000000}"/>
          </ac:cxnSpMkLst>
        </pc:cxnChg>
      </pc:sldChg>
      <pc:sldChg chg="modSp">
        <pc:chgData name="Aditi Deodhar" userId="196f76196fdc369c" providerId="Windows Live" clId="Web-{860C2786-4926-4CC2-BDBD-44E1A57FDD9D}" dt="2020-05-02T12:17:56.595" v="431" actId="14100"/>
        <pc:sldMkLst>
          <pc:docMk/>
          <pc:sldMk cId="159678779" sldId="261"/>
        </pc:sldMkLst>
        <pc:spChg chg="mod">
          <ac:chgData name="Aditi Deodhar" userId="196f76196fdc369c" providerId="Windows Live" clId="Web-{860C2786-4926-4CC2-BDBD-44E1A57FDD9D}" dt="2020-05-02T12:00:24.699" v="371" actId="14100"/>
          <ac:spMkLst>
            <pc:docMk/>
            <pc:sldMk cId="159678779" sldId="261"/>
            <ac:spMk id="2" creationId="{5B005BF0-9C99-4072-8F20-09392E262E9A}"/>
          </ac:spMkLst>
        </pc:spChg>
        <pc:spChg chg="mod">
          <ac:chgData name="Aditi Deodhar" userId="196f76196fdc369c" providerId="Windows Live" clId="Web-{860C2786-4926-4CC2-BDBD-44E1A57FDD9D}" dt="2020-05-02T12:00:48.605" v="376" actId="14100"/>
          <ac:spMkLst>
            <pc:docMk/>
            <pc:sldMk cId="159678779" sldId="261"/>
            <ac:spMk id="4" creationId="{B33F541A-69DC-4062-BEBE-5E2627D4E309}"/>
          </ac:spMkLst>
        </pc:spChg>
        <pc:picChg chg="mod">
          <ac:chgData name="Aditi Deodhar" userId="196f76196fdc369c" providerId="Windows Live" clId="Web-{860C2786-4926-4CC2-BDBD-44E1A57FDD9D}" dt="2020-05-02T12:17:56.595" v="431" actId="14100"/>
          <ac:picMkLst>
            <pc:docMk/>
            <pc:sldMk cId="159678779" sldId="261"/>
            <ac:picMk id="6" creationId="{9E4D5890-396F-4691-AB34-E9DF2173A272}"/>
          </ac:picMkLst>
        </pc:picChg>
      </pc:sldChg>
      <pc:sldChg chg="modSp">
        <pc:chgData name="Aditi Deodhar" userId="196f76196fdc369c" providerId="Windows Live" clId="Web-{860C2786-4926-4CC2-BDBD-44E1A57FDD9D}" dt="2020-05-02T12:13:13.156" v="408"/>
        <pc:sldMkLst>
          <pc:docMk/>
          <pc:sldMk cId="507908246" sldId="262"/>
        </pc:sldMkLst>
        <pc:spChg chg="mod">
          <ac:chgData name="Aditi Deodhar" userId="196f76196fdc369c" providerId="Windows Live" clId="Web-{860C2786-4926-4CC2-BDBD-44E1A57FDD9D}" dt="2020-05-02T12:08:08.467" v="396" actId="14100"/>
          <ac:spMkLst>
            <pc:docMk/>
            <pc:sldMk cId="507908246" sldId="262"/>
            <ac:spMk id="2" creationId="{9FAE0CFB-5959-4EB2-93FD-899BB213C584}"/>
          </ac:spMkLst>
        </pc:spChg>
        <pc:graphicFrameChg chg="mod modGraphic">
          <ac:chgData name="Aditi Deodhar" userId="196f76196fdc369c" providerId="Windows Live" clId="Web-{860C2786-4926-4CC2-BDBD-44E1A57FDD9D}" dt="2020-05-02T12:13:13.156" v="408"/>
          <ac:graphicFrameMkLst>
            <pc:docMk/>
            <pc:sldMk cId="507908246" sldId="262"/>
            <ac:graphicFrameMk id="5" creationId="{D2A1B8BE-BA21-43D0-87B1-5CF77CD11BAE}"/>
          </ac:graphicFrameMkLst>
        </pc:graphicFrameChg>
      </pc:sldChg>
      <pc:sldChg chg="modSp">
        <pc:chgData name="Aditi Deodhar" userId="196f76196fdc369c" providerId="Windows Live" clId="Web-{860C2786-4926-4CC2-BDBD-44E1A57FDD9D}" dt="2020-05-02T12:17:49.111" v="430" actId="14100"/>
        <pc:sldMkLst>
          <pc:docMk/>
          <pc:sldMk cId="4022223458" sldId="263"/>
        </pc:sldMkLst>
        <pc:spChg chg="mod">
          <ac:chgData name="Aditi Deodhar" userId="196f76196fdc369c" providerId="Windows Live" clId="Web-{860C2786-4926-4CC2-BDBD-44E1A57FDD9D}" dt="2020-05-02T12:02:10.293" v="380" actId="14100"/>
          <ac:spMkLst>
            <pc:docMk/>
            <pc:sldMk cId="4022223458" sldId="263"/>
            <ac:spMk id="2" creationId="{5B005BF0-9C99-4072-8F20-09392E262E9A}"/>
          </ac:spMkLst>
        </pc:spChg>
        <pc:spChg chg="mod">
          <ac:chgData name="Aditi Deodhar" userId="196f76196fdc369c" providerId="Windows Live" clId="Web-{860C2786-4926-4CC2-BDBD-44E1A57FDD9D}" dt="2020-05-02T12:02:23.793" v="382" actId="14100"/>
          <ac:spMkLst>
            <pc:docMk/>
            <pc:sldMk cId="4022223458" sldId="263"/>
            <ac:spMk id="4" creationId="{B33F541A-69DC-4062-BEBE-5E2627D4E309}"/>
          </ac:spMkLst>
        </pc:spChg>
        <pc:picChg chg="mod">
          <ac:chgData name="Aditi Deodhar" userId="196f76196fdc369c" providerId="Windows Live" clId="Web-{860C2786-4926-4CC2-BDBD-44E1A57FDD9D}" dt="2020-05-02T12:17:49.111" v="430" actId="14100"/>
          <ac:picMkLst>
            <pc:docMk/>
            <pc:sldMk cId="4022223458" sldId="263"/>
            <ac:picMk id="6" creationId="{9E4D5890-396F-4691-AB34-E9DF2173A272}"/>
          </ac:picMkLst>
        </pc:picChg>
      </pc:sldChg>
      <pc:sldChg chg="ord">
        <pc:chgData name="Aditi Deodhar" userId="196f76196fdc369c" providerId="Windows Live" clId="Web-{860C2786-4926-4CC2-BDBD-44E1A57FDD9D}" dt="2020-05-02T11:20:52.812" v="0"/>
        <pc:sldMkLst>
          <pc:docMk/>
          <pc:sldMk cId="913682608" sldId="264"/>
        </pc:sldMkLst>
      </pc:sldChg>
      <pc:sldChg chg="modSp">
        <pc:chgData name="Aditi Deodhar" userId="196f76196fdc369c" providerId="Windows Live" clId="Web-{860C2786-4926-4CC2-BDBD-44E1A57FDD9D}" dt="2020-05-02T12:17:15.220" v="429" actId="1076"/>
        <pc:sldMkLst>
          <pc:docMk/>
          <pc:sldMk cId="2546603676" sldId="265"/>
        </pc:sldMkLst>
        <pc:spChg chg="mod">
          <ac:chgData name="Aditi Deodhar" userId="196f76196fdc369c" providerId="Windows Live" clId="Web-{860C2786-4926-4CC2-BDBD-44E1A57FDD9D}" dt="2020-05-02T12:17:15.220" v="429" actId="1076"/>
          <ac:spMkLst>
            <pc:docMk/>
            <pc:sldMk cId="2546603676" sldId="265"/>
            <ac:spMk id="2" creationId="{5B005BF0-9C99-4072-8F20-09392E262E9A}"/>
          </ac:spMkLst>
        </pc:spChg>
        <pc:spChg chg="mod">
          <ac:chgData name="Aditi Deodhar" userId="196f76196fdc369c" providerId="Windows Live" clId="Web-{860C2786-4926-4CC2-BDBD-44E1A57FDD9D}" dt="2020-05-02T12:05:46.528" v="391" actId="1076"/>
          <ac:spMkLst>
            <pc:docMk/>
            <pc:sldMk cId="2546603676" sldId="265"/>
            <ac:spMk id="4" creationId="{B33F541A-69DC-4062-BEBE-5E2627D4E309}"/>
          </ac:spMkLst>
        </pc:spChg>
        <pc:picChg chg="mod">
          <ac:chgData name="Aditi Deodhar" userId="196f76196fdc369c" providerId="Windows Live" clId="Web-{860C2786-4926-4CC2-BDBD-44E1A57FDD9D}" dt="2020-05-02T12:05:30.372" v="389" actId="14100"/>
          <ac:picMkLst>
            <pc:docMk/>
            <pc:sldMk cId="2546603676" sldId="265"/>
            <ac:picMk id="6" creationId="{9E4D5890-396F-4691-AB34-E9DF2173A272}"/>
          </ac:picMkLst>
        </pc:picChg>
      </pc:sldChg>
      <pc:sldChg chg="modSp">
        <pc:chgData name="Aditi Deodhar" userId="196f76196fdc369c" providerId="Windows Live" clId="Web-{860C2786-4926-4CC2-BDBD-44E1A57FDD9D}" dt="2020-05-02T12:05:17.934" v="387" actId="20577"/>
        <pc:sldMkLst>
          <pc:docMk/>
          <pc:sldMk cId="391540506" sldId="266"/>
        </pc:sldMkLst>
        <pc:spChg chg="mod">
          <ac:chgData name="Aditi Deodhar" userId="196f76196fdc369c" providerId="Windows Live" clId="Web-{860C2786-4926-4CC2-BDBD-44E1A57FDD9D}" dt="2020-05-02T12:04:56.481" v="383" actId="14100"/>
          <ac:spMkLst>
            <pc:docMk/>
            <pc:sldMk cId="391540506" sldId="266"/>
            <ac:spMk id="2" creationId="{5B005BF0-9C99-4072-8F20-09392E262E9A}"/>
          </ac:spMkLst>
        </pc:spChg>
        <pc:spChg chg="mod">
          <ac:chgData name="Aditi Deodhar" userId="196f76196fdc369c" providerId="Windows Live" clId="Web-{860C2786-4926-4CC2-BDBD-44E1A57FDD9D}" dt="2020-05-02T12:05:17.934" v="387" actId="20577"/>
          <ac:spMkLst>
            <pc:docMk/>
            <pc:sldMk cId="391540506" sldId="266"/>
            <ac:spMk id="4" creationId="{B33F541A-69DC-4062-BEBE-5E2627D4E309}"/>
          </ac:spMkLst>
        </pc:spChg>
      </pc:sldChg>
      <pc:sldChg chg="modSp">
        <pc:chgData name="Aditi Deodhar" userId="196f76196fdc369c" providerId="Windows Live" clId="Web-{860C2786-4926-4CC2-BDBD-44E1A57FDD9D}" dt="2020-05-02T12:16:59.782" v="428" actId="1076"/>
        <pc:sldMkLst>
          <pc:docMk/>
          <pc:sldMk cId="4122989265" sldId="267"/>
        </pc:sldMkLst>
        <pc:spChg chg="mod">
          <ac:chgData name="Aditi Deodhar" userId="196f76196fdc369c" providerId="Windows Live" clId="Web-{860C2786-4926-4CC2-BDBD-44E1A57FDD9D}" dt="2020-05-02T12:16:54.407" v="427" actId="14100"/>
          <ac:spMkLst>
            <pc:docMk/>
            <pc:sldMk cId="4122989265" sldId="267"/>
            <ac:spMk id="2" creationId="{5B005BF0-9C99-4072-8F20-09392E262E9A}"/>
          </ac:spMkLst>
        </pc:spChg>
        <pc:spChg chg="mod">
          <ac:chgData name="Aditi Deodhar" userId="196f76196fdc369c" providerId="Windows Live" clId="Web-{860C2786-4926-4CC2-BDBD-44E1A57FDD9D}" dt="2020-05-02T12:16:59.782" v="428" actId="1076"/>
          <ac:spMkLst>
            <pc:docMk/>
            <pc:sldMk cId="4122989265" sldId="267"/>
            <ac:spMk id="4" creationId="{B33F541A-69DC-4062-BEBE-5E2627D4E309}"/>
          </ac:spMkLst>
        </pc:spChg>
        <pc:picChg chg="mod">
          <ac:chgData name="Aditi Deodhar" userId="196f76196fdc369c" providerId="Windows Live" clId="Web-{860C2786-4926-4CC2-BDBD-44E1A57FDD9D}" dt="2020-05-02T12:14:14.219" v="409" actId="14100"/>
          <ac:picMkLst>
            <pc:docMk/>
            <pc:sldMk cId="4122989265" sldId="267"/>
            <ac:picMk id="6" creationId="{9E4D5890-396F-4691-AB34-E9DF2173A272}"/>
          </ac:picMkLst>
        </pc:picChg>
      </pc:sldChg>
      <pc:sldChg chg="addSp delSp modSp">
        <pc:chgData name="Aditi Deodhar" userId="196f76196fdc369c" providerId="Windows Live" clId="Web-{860C2786-4926-4CC2-BDBD-44E1A57FDD9D}" dt="2020-05-02T12:02:00.465" v="379" actId="14100"/>
        <pc:sldMkLst>
          <pc:docMk/>
          <pc:sldMk cId="2715193626" sldId="268"/>
        </pc:sldMkLst>
        <pc:spChg chg="mod">
          <ac:chgData name="Aditi Deodhar" userId="196f76196fdc369c" providerId="Windows Live" clId="Web-{860C2786-4926-4CC2-BDBD-44E1A57FDD9D}" dt="2020-05-02T12:02:00.465" v="379" actId="14100"/>
          <ac:spMkLst>
            <pc:docMk/>
            <pc:sldMk cId="2715193626" sldId="268"/>
            <ac:spMk id="2" creationId="{5B005BF0-9C99-4072-8F20-09392E262E9A}"/>
          </ac:spMkLst>
        </pc:spChg>
        <pc:spChg chg="add mod">
          <ac:chgData name="Aditi Deodhar" userId="196f76196fdc369c" providerId="Windows Live" clId="Web-{860C2786-4926-4CC2-BDBD-44E1A57FDD9D}" dt="2020-05-02T11:32:34.659" v="223" actId="1076"/>
          <ac:spMkLst>
            <pc:docMk/>
            <pc:sldMk cId="2715193626" sldId="268"/>
            <ac:spMk id="12" creationId="{A5B01635-5D40-483B-94F4-EE93499CBD9C}"/>
          </ac:spMkLst>
        </pc:spChg>
        <pc:spChg chg="add mod">
          <ac:chgData name="Aditi Deodhar" userId="196f76196fdc369c" providerId="Windows Live" clId="Web-{860C2786-4926-4CC2-BDBD-44E1A57FDD9D}" dt="2020-05-02T11:31:16.096" v="180" actId="14100"/>
          <ac:spMkLst>
            <pc:docMk/>
            <pc:sldMk cId="2715193626" sldId="268"/>
            <ac:spMk id="13" creationId="{4457928B-DAAB-4C9B-B62E-7996C557E3D2}"/>
          </ac:spMkLst>
        </pc:spChg>
        <pc:spChg chg="add mod">
          <ac:chgData name="Aditi Deodhar" userId="196f76196fdc369c" providerId="Windows Live" clId="Web-{860C2786-4926-4CC2-BDBD-44E1A57FDD9D}" dt="2020-05-02T11:31:53.643" v="217" actId="1076"/>
          <ac:spMkLst>
            <pc:docMk/>
            <pc:sldMk cId="2715193626" sldId="268"/>
            <ac:spMk id="14" creationId="{B88D7496-971F-4CC8-BC56-4164718B5C40}"/>
          </ac:spMkLst>
        </pc:spChg>
        <pc:spChg chg="add mod">
          <ac:chgData name="Aditi Deodhar" userId="196f76196fdc369c" providerId="Windows Live" clId="Web-{860C2786-4926-4CC2-BDBD-44E1A57FDD9D}" dt="2020-05-02T11:31:10.081" v="179" actId="14100"/>
          <ac:spMkLst>
            <pc:docMk/>
            <pc:sldMk cId="2715193626" sldId="268"/>
            <ac:spMk id="15" creationId="{A933437F-AC02-434A-89BE-9BED337DC380}"/>
          </ac:spMkLst>
        </pc:spChg>
        <pc:picChg chg="mod">
          <ac:chgData name="Aditi Deodhar" userId="196f76196fdc369c" providerId="Windows Live" clId="Web-{860C2786-4926-4CC2-BDBD-44E1A57FDD9D}" dt="2020-05-02T11:27:43.267" v="38" actId="1076"/>
          <ac:picMkLst>
            <pc:docMk/>
            <pc:sldMk cId="2715193626" sldId="268"/>
            <ac:picMk id="3" creationId="{1841BE07-7156-44DC-AE13-486C589504CE}"/>
          </ac:picMkLst>
        </pc:picChg>
        <pc:picChg chg="add mod">
          <ac:chgData name="Aditi Deodhar" userId="196f76196fdc369c" providerId="Windows Live" clId="Web-{860C2786-4926-4CC2-BDBD-44E1A57FDD9D}" dt="2020-05-02T11:26:04.939" v="25" actId="1076"/>
          <ac:picMkLst>
            <pc:docMk/>
            <pc:sldMk cId="2715193626" sldId="268"/>
            <ac:picMk id="7" creationId="{F760B8E8-9BAC-4E4C-BE3D-51AE3F2EE47B}"/>
          </ac:picMkLst>
        </pc:picChg>
        <pc:picChg chg="add mod">
          <ac:chgData name="Aditi Deodhar" userId="196f76196fdc369c" providerId="Windows Live" clId="Web-{860C2786-4926-4CC2-BDBD-44E1A57FDD9D}" dt="2020-05-02T11:27:00.033" v="31" actId="1076"/>
          <ac:picMkLst>
            <pc:docMk/>
            <pc:sldMk cId="2715193626" sldId="268"/>
            <ac:picMk id="9" creationId="{3804B457-A0FA-4C3A-810D-2656E9307F72}"/>
          </ac:picMkLst>
        </pc:picChg>
        <pc:picChg chg="add mod">
          <ac:chgData name="Aditi Deodhar" userId="196f76196fdc369c" providerId="Windows Live" clId="Web-{860C2786-4926-4CC2-BDBD-44E1A57FDD9D}" dt="2020-05-02T11:27:33.705" v="36" actId="14100"/>
          <ac:picMkLst>
            <pc:docMk/>
            <pc:sldMk cId="2715193626" sldId="268"/>
            <ac:picMk id="10" creationId="{BA6B4C66-B5FF-4D5D-9C2C-39BB2AF2A13C}"/>
          </ac:picMkLst>
        </pc:picChg>
        <pc:picChg chg="add mod">
          <ac:chgData name="Aditi Deodhar" userId="196f76196fdc369c" providerId="Windows Live" clId="Web-{860C2786-4926-4CC2-BDBD-44E1A57FDD9D}" dt="2020-05-02T11:27:51.299" v="39" actId="1076"/>
          <ac:picMkLst>
            <pc:docMk/>
            <pc:sldMk cId="2715193626" sldId="268"/>
            <ac:picMk id="11" creationId="{83D3CB6C-CEDB-46BE-A62D-D9112287AAD4}"/>
          </ac:picMkLst>
        </pc:picChg>
        <pc:cxnChg chg="add del mod">
          <ac:chgData name="Aditi Deodhar" userId="196f76196fdc369c" providerId="Windows Live" clId="Web-{860C2786-4926-4CC2-BDBD-44E1A57FDD9D}" dt="2020-05-02T11:24:10.016" v="22"/>
          <ac:cxnSpMkLst>
            <pc:docMk/>
            <pc:sldMk cId="2715193626" sldId="268"/>
            <ac:cxnSpMk id="5" creationId="{381AEDDC-63B6-4914-A1E4-B7A59436EE0B}"/>
          </ac:cxnSpMkLst>
        </pc:cxnChg>
        <pc:cxnChg chg="add del mod">
          <ac:chgData name="Aditi Deodhar" userId="196f76196fdc369c" providerId="Windows Live" clId="Web-{860C2786-4926-4CC2-BDBD-44E1A57FDD9D}" dt="2020-05-02T11:23:58.813" v="20"/>
          <ac:cxnSpMkLst>
            <pc:docMk/>
            <pc:sldMk cId="2715193626" sldId="268"/>
            <ac:cxnSpMk id="6" creationId="{DDF6690C-8E81-41C6-97F7-41F7BEFFEDD1}"/>
          </ac:cxnSpMkLst>
        </pc:cxnChg>
      </pc:sldChg>
      <pc:sldChg chg="modSp">
        <pc:chgData name="Aditi Deodhar" userId="196f76196fdc369c" providerId="Windows Live" clId="Web-{860C2786-4926-4CC2-BDBD-44E1A57FDD9D}" dt="2020-05-02T12:06:38.075" v="395" actId="1076"/>
        <pc:sldMkLst>
          <pc:docMk/>
          <pc:sldMk cId="3098083208" sldId="269"/>
        </pc:sldMkLst>
        <pc:spChg chg="mod">
          <ac:chgData name="Aditi Deodhar" userId="196f76196fdc369c" providerId="Windows Live" clId="Web-{860C2786-4926-4CC2-BDBD-44E1A57FDD9D}" dt="2020-05-02T12:06:25.404" v="394" actId="14100"/>
          <ac:spMkLst>
            <pc:docMk/>
            <pc:sldMk cId="3098083208" sldId="269"/>
            <ac:spMk id="2" creationId="{5B005BF0-9C99-4072-8F20-09392E262E9A}"/>
          </ac:spMkLst>
        </pc:spChg>
        <pc:spChg chg="mod">
          <ac:chgData name="Aditi Deodhar" userId="196f76196fdc369c" providerId="Windows Live" clId="Web-{860C2786-4926-4CC2-BDBD-44E1A57FDD9D}" dt="2020-05-02T12:06:38.075" v="395" actId="1076"/>
          <ac:spMkLst>
            <pc:docMk/>
            <pc:sldMk cId="3098083208" sldId="269"/>
            <ac:spMk id="4" creationId="{B33F541A-69DC-4062-BEBE-5E2627D4E309}"/>
          </ac:spMkLst>
        </pc:spChg>
      </pc:sldChg>
      <pc:sldChg chg="addSp delSp modSp">
        <pc:chgData name="Aditi Deodhar" userId="196f76196fdc369c" providerId="Windows Live" clId="Web-{860C2786-4926-4CC2-BDBD-44E1A57FDD9D}" dt="2020-05-02T12:05:59.763" v="392" actId="14100"/>
        <pc:sldMkLst>
          <pc:docMk/>
          <pc:sldMk cId="1323706227" sldId="270"/>
        </pc:sldMkLst>
        <pc:spChg chg="mod">
          <ac:chgData name="Aditi Deodhar" userId="196f76196fdc369c" providerId="Windows Live" clId="Web-{860C2786-4926-4CC2-BDBD-44E1A57FDD9D}" dt="2020-05-02T12:05:59.763" v="392" actId="14100"/>
          <ac:spMkLst>
            <pc:docMk/>
            <pc:sldMk cId="1323706227" sldId="270"/>
            <ac:spMk id="2" creationId="{5B005BF0-9C99-4072-8F20-09392E262E9A}"/>
          </ac:spMkLst>
        </pc:spChg>
        <pc:spChg chg="add del mod">
          <ac:chgData name="Aditi Deodhar" userId="196f76196fdc369c" providerId="Windows Live" clId="Web-{860C2786-4926-4CC2-BDBD-44E1A57FDD9D}" dt="2020-05-02T11:46:29.679" v="247"/>
          <ac:spMkLst>
            <pc:docMk/>
            <pc:sldMk cId="1323706227" sldId="270"/>
            <ac:spMk id="4" creationId="{B33F541A-69DC-4062-BEBE-5E2627D4E309}"/>
          </ac:spMkLst>
        </pc:spChg>
        <pc:spChg chg="add del mod">
          <ac:chgData name="Aditi Deodhar" userId="196f76196fdc369c" providerId="Windows Live" clId="Web-{860C2786-4926-4CC2-BDBD-44E1A57FDD9D}" dt="2020-05-02T11:46:29.679" v="247"/>
          <ac:spMkLst>
            <pc:docMk/>
            <pc:sldMk cId="1323706227" sldId="270"/>
            <ac:spMk id="8" creationId="{42361357-A517-4BC3-83D4-B0E3BB753B8C}"/>
          </ac:spMkLst>
        </pc:spChg>
        <pc:picChg chg="add mod">
          <ac:chgData name="Aditi Deodhar" userId="196f76196fdc369c" providerId="Windows Live" clId="Web-{860C2786-4926-4CC2-BDBD-44E1A57FDD9D}" dt="2020-05-02T11:46:56.898" v="255" actId="1076"/>
          <ac:picMkLst>
            <pc:docMk/>
            <pc:sldMk cId="1323706227" sldId="270"/>
            <ac:picMk id="3" creationId="{740EB46E-1ECA-459A-B5E8-B7AD632CFA44}"/>
          </ac:picMkLst>
        </pc:picChg>
        <pc:picChg chg="add del">
          <ac:chgData name="Aditi Deodhar" userId="196f76196fdc369c" providerId="Windows Live" clId="Web-{860C2786-4926-4CC2-BDBD-44E1A57FDD9D}" dt="2020-05-02T11:46:41.320" v="251"/>
          <ac:picMkLst>
            <pc:docMk/>
            <pc:sldMk cId="1323706227" sldId="270"/>
            <ac:picMk id="6" creationId="{9E4D5890-396F-4691-AB34-E9DF2173A272}"/>
          </ac:picMkLst>
        </pc:picChg>
      </pc:sldChg>
      <pc:sldChg chg="modSp">
        <pc:chgData name="Aditi Deodhar" userId="196f76196fdc369c" providerId="Windows Live" clId="Web-{860C2786-4926-4CC2-BDBD-44E1A57FDD9D}" dt="2020-05-02T12:06:13.466" v="393" actId="20577"/>
        <pc:sldMkLst>
          <pc:docMk/>
          <pc:sldMk cId="1620438022" sldId="271"/>
        </pc:sldMkLst>
        <pc:spChg chg="mod">
          <ac:chgData name="Aditi Deodhar" userId="196f76196fdc369c" providerId="Windows Live" clId="Web-{860C2786-4926-4CC2-BDBD-44E1A57FDD9D}" dt="2020-05-02T12:06:13.466" v="393" actId="20577"/>
          <ac:spMkLst>
            <pc:docMk/>
            <pc:sldMk cId="1620438022" sldId="271"/>
            <ac:spMk id="4" creationId="{B33F541A-69DC-4062-BEBE-5E2627D4E309}"/>
          </ac:spMkLst>
        </pc:spChg>
      </pc:sldChg>
    </pc:docChg>
  </pc:docChgLst>
  <pc:docChgLst>
    <pc:chgData name="Manas Bedekar" userId="0a337cd1d9d1ffed" providerId="Windows Live" clId="Web-{F90835D0-07CB-4FE5-9656-113ECF8691FE}"/>
    <pc:docChg chg="addSld modSld sldOrd">
      <pc:chgData name="Manas Bedekar" userId="0a337cd1d9d1ffed" providerId="Windows Live" clId="Web-{F90835D0-07CB-4FE5-9656-113ECF8691FE}" dt="2020-05-02T15:00:07.488" v="2056" actId="20577"/>
      <pc:docMkLst>
        <pc:docMk/>
      </pc:docMkLst>
      <pc:sldChg chg="addSp delSp">
        <pc:chgData name="Manas Bedekar" userId="0a337cd1d9d1ffed" providerId="Windows Live" clId="Web-{F90835D0-07CB-4FE5-9656-113ECF8691FE}" dt="2020-05-02T14:57:33.784" v="2015"/>
        <pc:sldMkLst>
          <pc:docMk/>
          <pc:sldMk cId="2358084036" sldId="257"/>
        </pc:sldMkLst>
        <pc:picChg chg="add">
          <ac:chgData name="Manas Bedekar" userId="0a337cd1d9d1ffed" providerId="Windows Live" clId="Web-{F90835D0-07CB-4FE5-9656-113ECF8691FE}" dt="2020-05-02T14:57:33.784" v="2015"/>
          <ac:picMkLst>
            <pc:docMk/>
            <pc:sldMk cId="2358084036" sldId="257"/>
            <ac:picMk id="4" creationId="{DB786CA0-3162-450D-AA44-89A70C7F4FA3}"/>
          </ac:picMkLst>
        </pc:picChg>
        <pc:picChg chg="del">
          <ac:chgData name="Manas Bedekar" userId="0a337cd1d9d1ffed" providerId="Windows Live" clId="Web-{F90835D0-07CB-4FE5-9656-113ECF8691FE}" dt="2020-05-02T14:57:32.206" v="2014"/>
          <ac:picMkLst>
            <pc:docMk/>
            <pc:sldMk cId="2358084036" sldId="257"/>
            <ac:picMk id="12" creationId="{8E2F9754-2F5C-4A16-823C-AE3105F9BC43}"/>
          </ac:picMkLst>
        </pc:picChg>
      </pc:sldChg>
      <pc:sldChg chg="addSp delSp modSp">
        <pc:chgData name="Manas Bedekar" userId="0a337cd1d9d1ffed" providerId="Windows Live" clId="Web-{F90835D0-07CB-4FE5-9656-113ECF8691FE}" dt="2020-05-02T14:57:58.378" v="2018" actId="1076"/>
        <pc:sldMkLst>
          <pc:docMk/>
          <pc:sldMk cId="698459573" sldId="258"/>
        </pc:sldMkLst>
        <pc:picChg chg="add mod">
          <ac:chgData name="Manas Bedekar" userId="0a337cd1d9d1ffed" providerId="Windows Live" clId="Web-{F90835D0-07CB-4FE5-9656-113ECF8691FE}" dt="2020-05-02T14:57:58.378" v="2018" actId="1076"/>
          <ac:picMkLst>
            <pc:docMk/>
            <pc:sldMk cId="698459573" sldId="258"/>
            <ac:picMk id="4" creationId="{1361F954-D62C-4E77-93A2-B66661711375}"/>
          </ac:picMkLst>
        </pc:picChg>
        <pc:picChg chg="del">
          <ac:chgData name="Manas Bedekar" userId="0a337cd1d9d1ffed" providerId="Windows Live" clId="Web-{F90835D0-07CB-4FE5-9656-113ECF8691FE}" dt="2020-05-02T14:57:36.940" v="2016"/>
          <ac:picMkLst>
            <pc:docMk/>
            <pc:sldMk cId="698459573" sldId="258"/>
            <ac:picMk id="6" creationId="{37E2121A-DCBD-47CA-9E2C-82E94C94998C}"/>
          </ac:picMkLst>
        </pc:picChg>
      </pc:sldChg>
      <pc:sldChg chg="addSp delSp">
        <pc:chgData name="Manas Bedekar" userId="0a337cd1d9d1ffed" providerId="Windows Live" clId="Web-{F90835D0-07CB-4FE5-9656-113ECF8691FE}" dt="2020-05-02T14:57:26.346" v="2013"/>
        <pc:sldMkLst>
          <pc:docMk/>
          <pc:sldMk cId="3285337926" sldId="259"/>
        </pc:sldMkLst>
        <pc:picChg chg="add">
          <ac:chgData name="Manas Bedekar" userId="0a337cd1d9d1ffed" providerId="Windows Live" clId="Web-{F90835D0-07CB-4FE5-9656-113ECF8691FE}" dt="2020-05-02T14:57:26.346" v="2013"/>
          <ac:picMkLst>
            <pc:docMk/>
            <pc:sldMk cId="3285337926" sldId="259"/>
            <ac:picMk id="4" creationId="{B62DEE23-F5B6-4320-879F-CD1FBF94849A}"/>
          </ac:picMkLst>
        </pc:picChg>
        <pc:picChg chg="del">
          <ac:chgData name="Manas Bedekar" userId="0a337cd1d9d1ffed" providerId="Windows Live" clId="Web-{F90835D0-07CB-4FE5-9656-113ECF8691FE}" dt="2020-05-02T14:57:25.471" v="2012"/>
          <ac:picMkLst>
            <pc:docMk/>
            <pc:sldMk cId="3285337926" sldId="259"/>
            <ac:picMk id="6" creationId="{F49983FE-8401-47AA-97B2-4307CAB0ECEC}"/>
          </ac:picMkLst>
        </pc:picChg>
      </pc:sldChg>
      <pc:sldChg chg="modSp">
        <pc:chgData name="Manas Bedekar" userId="0a337cd1d9d1ffed" providerId="Windows Live" clId="Web-{F90835D0-07CB-4FE5-9656-113ECF8691FE}" dt="2020-05-02T11:18:48.059" v="10" actId="1076"/>
        <pc:sldMkLst>
          <pc:docMk/>
          <pc:sldMk cId="2436171721" sldId="260"/>
        </pc:sldMkLst>
        <pc:cxnChg chg="mod">
          <ac:chgData name="Manas Bedekar" userId="0a337cd1d9d1ffed" providerId="Windows Live" clId="Web-{F90835D0-07CB-4FE5-9656-113ECF8691FE}" dt="2020-05-02T11:18:48.059" v="10" actId="1076"/>
          <ac:cxnSpMkLst>
            <pc:docMk/>
            <pc:sldMk cId="2436171721" sldId="260"/>
            <ac:cxnSpMk id="10" creationId="{00000000-0000-0000-0000-000000000000}"/>
          </ac:cxnSpMkLst>
        </pc:cxnChg>
      </pc:sldChg>
      <pc:sldChg chg="addSp delSp">
        <pc:chgData name="Manas Bedekar" userId="0a337cd1d9d1ffed" providerId="Windows Live" clId="Web-{F90835D0-07CB-4FE5-9656-113ECF8691FE}" dt="2020-05-02T14:57:16.565" v="2011"/>
        <pc:sldMkLst>
          <pc:docMk/>
          <pc:sldMk cId="159678779" sldId="261"/>
        </pc:sldMkLst>
        <pc:picChg chg="add">
          <ac:chgData name="Manas Bedekar" userId="0a337cd1d9d1ffed" providerId="Windows Live" clId="Web-{F90835D0-07CB-4FE5-9656-113ECF8691FE}" dt="2020-05-02T14:57:16.565" v="2011"/>
          <ac:picMkLst>
            <pc:docMk/>
            <pc:sldMk cId="159678779" sldId="261"/>
            <ac:picMk id="3" creationId="{C10424D8-6AC0-4AE4-90AB-7BCA60991B6B}"/>
          </ac:picMkLst>
        </pc:picChg>
        <pc:picChg chg="del">
          <ac:chgData name="Manas Bedekar" userId="0a337cd1d9d1ffed" providerId="Windows Live" clId="Web-{F90835D0-07CB-4FE5-9656-113ECF8691FE}" dt="2020-05-02T14:57:15.737" v="2010"/>
          <ac:picMkLst>
            <pc:docMk/>
            <pc:sldMk cId="159678779" sldId="261"/>
            <ac:picMk id="6" creationId="{9E4D5890-396F-4691-AB34-E9DF2173A272}"/>
          </ac:picMkLst>
        </pc:picChg>
      </pc:sldChg>
      <pc:sldChg chg="addSp delSp modSp">
        <pc:chgData name="Manas Bedekar" userId="0a337cd1d9d1ffed" providerId="Windows Live" clId="Web-{F90835D0-07CB-4FE5-9656-113ECF8691FE}" dt="2020-05-02T14:02:30.922" v="1942"/>
        <pc:sldMkLst>
          <pc:docMk/>
          <pc:sldMk cId="507908246" sldId="262"/>
        </pc:sldMkLst>
        <pc:spChg chg="del">
          <ac:chgData name="Manas Bedekar" userId="0a337cd1d9d1ffed" providerId="Windows Live" clId="Web-{F90835D0-07CB-4FE5-9656-113ECF8691FE}" dt="2020-05-02T14:02:30.922" v="1942"/>
          <ac:spMkLst>
            <pc:docMk/>
            <pc:sldMk cId="507908246" sldId="262"/>
            <ac:spMk id="73" creationId="{CEFBDA8A-9D45-4573-9DE0-962742B10021}"/>
          </ac:spMkLst>
        </pc:spChg>
        <pc:spChg chg="add del mod">
          <ac:chgData name="Manas Bedekar" userId="0a337cd1d9d1ffed" providerId="Windows Live" clId="Web-{F90835D0-07CB-4FE5-9656-113ECF8691FE}" dt="2020-05-02T13:39:52.014" v="1766"/>
          <ac:spMkLst>
            <pc:docMk/>
            <pc:sldMk cId="507908246" sldId="262"/>
            <ac:spMk id="101" creationId="{DA1E850A-524D-46CE-BB3E-9C3B9ABA98F7}"/>
          </ac:spMkLst>
        </pc:spChg>
        <pc:spChg chg="add del mod">
          <ac:chgData name="Manas Bedekar" userId="0a337cd1d9d1ffed" providerId="Windows Live" clId="Web-{F90835D0-07CB-4FE5-9656-113ECF8691FE}" dt="2020-05-02T13:50:52.439" v="1875"/>
          <ac:spMkLst>
            <pc:docMk/>
            <pc:sldMk cId="507908246" sldId="262"/>
            <ac:spMk id="277" creationId="{CF5873D2-F96E-401B-BC1A-3BD6B1C646E8}"/>
          </ac:spMkLst>
        </pc:spChg>
        <pc:spChg chg="add del mod">
          <ac:chgData name="Manas Bedekar" userId="0a337cd1d9d1ffed" providerId="Windows Live" clId="Web-{F90835D0-07CB-4FE5-9656-113ECF8691FE}" dt="2020-05-02T13:57:10.559" v="1922"/>
          <ac:spMkLst>
            <pc:docMk/>
            <pc:sldMk cId="507908246" sldId="262"/>
            <ac:spMk id="280" creationId="{7DAC2830-D093-4A5F-B67B-CECFF442B176}"/>
          </ac:spMkLst>
        </pc:spChg>
        <pc:graphicFrameChg chg="add mod modGraphic">
          <ac:chgData name="Manas Bedekar" userId="0a337cd1d9d1ffed" providerId="Windows Live" clId="Web-{F90835D0-07CB-4FE5-9656-113ECF8691FE}" dt="2020-05-02T13:58:29.892" v="1930"/>
          <ac:graphicFrameMkLst>
            <pc:docMk/>
            <pc:sldMk cId="507908246" sldId="262"/>
            <ac:graphicFrameMk id="3" creationId="{9E335D12-40E9-429E-808F-9732707DED70}"/>
          </ac:graphicFrameMkLst>
        </pc:graphicFrameChg>
        <pc:graphicFrameChg chg="add del mod modGraphic">
          <ac:chgData name="Manas Bedekar" userId="0a337cd1d9d1ffed" providerId="Windows Live" clId="Web-{F90835D0-07CB-4FE5-9656-113ECF8691FE}" dt="2020-05-02T13:50:47.017" v="1874"/>
          <ac:graphicFrameMkLst>
            <pc:docMk/>
            <pc:sldMk cId="507908246" sldId="262"/>
            <ac:graphicFrameMk id="5" creationId="{D2A1B8BE-BA21-43D0-87B1-5CF77CD11BAE}"/>
          </ac:graphicFrameMkLst>
        </pc:graphicFrameChg>
        <pc:picChg chg="add mod">
          <ac:chgData name="Manas Bedekar" userId="0a337cd1d9d1ffed" providerId="Windows Live" clId="Web-{F90835D0-07CB-4FE5-9656-113ECF8691FE}" dt="2020-05-02T14:00:57.370" v="1941" actId="1076"/>
          <ac:picMkLst>
            <pc:docMk/>
            <pc:sldMk cId="507908246" sldId="262"/>
            <ac:picMk id="65" creationId="{800922C6-279D-49FE-83EC-E2E43A7CE219}"/>
          </ac:picMkLst>
        </pc:picChg>
        <pc:picChg chg="add mod ord">
          <ac:chgData name="Manas Bedekar" userId="0a337cd1d9d1ffed" providerId="Windows Live" clId="Web-{F90835D0-07CB-4FE5-9656-113ECF8691FE}" dt="2020-05-02T14:00:14.211" v="1937"/>
          <ac:picMkLst>
            <pc:docMk/>
            <pc:sldMk cId="507908246" sldId="262"/>
            <ac:picMk id="278" creationId="{E0BF3C89-8027-4D3E-970E-85C7B0ACF6C7}"/>
          </ac:picMkLst>
        </pc:picChg>
        <pc:picChg chg="add del">
          <ac:chgData name="Manas Bedekar" userId="0a337cd1d9d1ffed" providerId="Windows Live" clId="Web-{F90835D0-07CB-4FE5-9656-113ECF8691FE}" dt="2020-05-02T13:59:39.631" v="1935"/>
          <ac:picMkLst>
            <pc:docMk/>
            <pc:sldMk cId="507908246" sldId="262"/>
            <ac:picMk id="299" creationId="{28227FE5-2FC1-4599-BA98-68F2C4EF8D8B}"/>
          </ac:picMkLst>
        </pc:picChg>
        <pc:picChg chg="add del">
          <ac:chgData name="Manas Bedekar" userId="0a337cd1d9d1ffed" providerId="Windows Live" clId="Web-{F90835D0-07CB-4FE5-9656-113ECF8691FE}" dt="2020-05-02T13:59:38.771" v="1934"/>
          <ac:picMkLst>
            <pc:docMk/>
            <pc:sldMk cId="507908246" sldId="262"/>
            <ac:picMk id="304" creationId="{BC732D7B-E27B-439A-B57B-3053B846933E}"/>
          </ac:picMkLst>
        </pc:picChg>
      </pc:sldChg>
      <pc:sldChg chg="addSp delSp ord">
        <pc:chgData name="Manas Bedekar" userId="0a337cd1d9d1ffed" providerId="Windows Live" clId="Web-{F90835D0-07CB-4FE5-9656-113ECF8691FE}" dt="2020-05-02T14:56:33.002" v="2009"/>
        <pc:sldMkLst>
          <pc:docMk/>
          <pc:sldMk cId="4022223458" sldId="263"/>
        </pc:sldMkLst>
        <pc:picChg chg="add">
          <ac:chgData name="Manas Bedekar" userId="0a337cd1d9d1ffed" providerId="Windows Live" clId="Web-{F90835D0-07CB-4FE5-9656-113ECF8691FE}" dt="2020-05-02T14:56:33.002" v="2009"/>
          <ac:picMkLst>
            <pc:docMk/>
            <pc:sldMk cId="4022223458" sldId="263"/>
            <ac:picMk id="3" creationId="{008C984C-6E15-47D0-A9BA-2DCD97AC76E2}"/>
          </ac:picMkLst>
        </pc:picChg>
        <pc:picChg chg="del">
          <ac:chgData name="Manas Bedekar" userId="0a337cd1d9d1ffed" providerId="Windows Live" clId="Web-{F90835D0-07CB-4FE5-9656-113ECF8691FE}" dt="2020-05-02T14:56:31.690" v="2008"/>
          <ac:picMkLst>
            <pc:docMk/>
            <pc:sldMk cId="4022223458" sldId="263"/>
            <ac:picMk id="6" creationId="{9E4D5890-396F-4691-AB34-E9DF2173A272}"/>
          </ac:picMkLst>
        </pc:picChg>
      </pc:sldChg>
      <pc:sldChg chg="addSp delSp modSp ord">
        <pc:chgData name="Manas Bedekar" userId="0a337cd1d9d1ffed" providerId="Windows Live" clId="Web-{F90835D0-07CB-4FE5-9656-113ECF8691FE}" dt="2020-05-02T13:24:18.290" v="1760"/>
        <pc:sldMkLst>
          <pc:docMk/>
          <pc:sldMk cId="913682608" sldId="264"/>
        </pc:sldMkLst>
        <pc:spChg chg="mod">
          <ac:chgData name="Manas Bedekar" userId="0a337cd1d9d1ffed" providerId="Windows Live" clId="Web-{F90835D0-07CB-4FE5-9656-113ECF8691FE}" dt="2020-05-02T12:33:18.477" v="1294" actId="20577"/>
          <ac:spMkLst>
            <pc:docMk/>
            <pc:sldMk cId="913682608" sldId="264"/>
            <ac:spMk id="4" creationId="{B33F541A-69DC-4062-BEBE-5E2627D4E309}"/>
          </ac:spMkLst>
        </pc:spChg>
        <pc:graphicFrameChg chg="add mod modGraphic">
          <ac:chgData name="Manas Bedekar" userId="0a337cd1d9d1ffed" providerId="Windows Live" clId="Web-{F90835D0-07CB-4FE5-9656-113ECF8691FE}" dt="2020-05-02T13:24:18.290" v="1760"/>
          <ac:graphicFrameMkLst>
            <pc:docMk/>
            <pc:sldMk cId="913682608" sldId="264"/>
            <ac:graphicFrameMk id="3" creationId="{D859FA8E-A3F5-4F68-9FA1-5D419F84BAF0}"/>
          </ac:graphicFrameMkLst>
        </pc:graphicFrameChg>
        <pc:picChg chg="del">
          <ac:chgData name="Manas Bedekar" userId="0a337cd1d9d1ffed" providerId="Windows Live" clId="Web-{F90835D0-07CB-4FE5-9656-113ECF8691FE}" dt="2020-05-02T12:48:18.310" v="1297"/>
          <ac:picMkLst>
            <pc:docMk/>
            <pc:sldMk cId="913682608" sldId="264"/>
            <ac:picMk id="6" creationId="{9E4D5890-396F-4691-AB34-E9DF2173A272}"/>
          </ac:picMkLst>
        </pc:picChg>
      </pc:sldChg>
      <pc:sldChg chg="addSp delSp">
        <pc:chgData name="Manas Bedekar" userId="0a337cd1d9d1ffed" providerId="Windows Live" clId="Web-{F90835D0-07CB-4FE5-9656-113ECF8691FE}" dt="2020-05-02T14:56:26.080" v="2007"/>
        <pc:sldMkLst>
          <pc:docMk/>
          <pc:sldMk cId="2546603676" sldId="265"/>
        </pc:sldMkLst>
        <pc:picChg chg="add">
          <ac:chgData name="Manas Bedekar" userId="0a337cd1d9d1ffed" providerId="Windows Live" clId="Web-{F90835D0-07CB-4FE5-9656-113ECF8691FE}" dt="2020-05-02T14:56:26.080" v="2007"/>
          <ac:picMkLst>
            <pc:docMk/>
            <pc:sldMk cId="2546603676" sldId="265"/>
            <ac:picMk id="3" creationId="{555A8A16-88D2-413B-AEB9-33D5CDBEAC73}"/>
          </ac:picMkLst>
        </pc:picChg>
        <pc:picChg chg="del">
          <ac:chgData name="Manas Bedekar" userId="0a337cd1d9d1ffed" providerId="Windows Live" clId="Web-{F90835D0-07CB-4FE5-9656-113ECF8691FE}" dt="2020-05-02T14:56:24.971" v="2006"/>
          <ac:picMkLst>
            <pc:docMk/>
            <pc:sldMk cId="2546603676" sldId="265"/>
            <ac:picMk id="6" creationId="{9E4D5890-396F-4691-AB34-E9DF2173A272}"/>
          </ac:picMkLst>
        </pc:picChg>
      </pc:sldChg>
      <pc:sldChg chg="addSp delSp modSp">
        <pc:chgData name="Manas Bedekar" userId="0a337cd1d9d1ffed" providerId="Windows Live" clId="Web-{F90835D0-07CB-4FE5-9656-113ECF8691FE}" dt="2020-05-02T14:56:19.487" v="2005"/>
        <pc:sldMkLst>
          <pc:docMk/>
          <pc:sldMk cId="391540506" sldId="266"/>
        </pc:sldMkLst>
        <pc:spChg chg="mod">
          <ac:chgData name="Manas Bedekar" userId="0a337cd1d9d1ffed" providerId="Windows Live" clId="Web-{F90835D0-07CB-4FE5-9656-113ECF8691FE}" dt="2020-05-02T12:05:43.856" v="1062" actId="20577"/>
          <ac:spMkLst>
            <pc:docMk/>
            <pc:sldMk cId="391540506" sldId="266"/>
            <ac:spMk id="4" creationId="{B33F541A-69DC-4062-BEBE-5E2627D4E309}"/>
          </ac:spMkLst>
        </pc:spChg>
        <pc:picChg chg="add">
          <ac:chgData name="Manas Bedekar" userId="0a337cd1d9d1ffed" providerId="Windows Live" clId="Web-{F90835D0-07CB-4FE5-9656-113ECF8691FE}" dt="2020-05-02T14:56:19.487" v="2005"/>
          <ac:picMkLst>
            <pc:docMk/>
            <pc:sldMk cId="391540506" sldId="266"/>
            <ac:picMk id="3" creationId="{3137BCD8-790B-4D6C-B195-6A6F989F35D8}"/>
          </ac:picMkLst>
        </pc:picChg>
        <pc:picChg chg="del mod">
          <ac:chgData name="Manas Bedekar" userId="0a337cd1d9d1ffed" providerId="Windows Live" clId="Web-{F90835D0-07CB-4FE5-9656-113ECF8691FE}" dt="2020-05-02T14:56:18.580" v="2004"/>
          <ac:picMkLst>
            <pc:docMk/>
            <pc:sldMk cId="391540506" sldId="266"/>
            <ac:picMk id="6" creationId="{9E4D5890-396F-4691-AB34-E9DF2173A272}"/>
          </ac:picMkLst>
        </pc:picChg>
      </pc:sldChg>
      <pc:sldChg chg="addSp delSp modSp">
        <pc:chgData name="Manas Bedekar" userId="0a337cd1d9d1ffed" providerId="Windows Live" clId="Web-{F90835D0-07CB-4FE5-9656-113ECF8691FE}" dt="2020-05-02T14:56:07.565" v="2001"/>
        <pc:sldMkLst>
          <pc:docMk/>
          <pc:sldMk cId="4122989265" sldId="267"/>
        </pc:sldMkLst>
        <pc:spChg chg="mod">
          <ac:chgData name="Manas Bedekar" userId="0a337cd1d9d1ffed" providerId="Windows Live" clId="Web-{F90835D0-07CB-4FE5-9656-113ECF8691FE}" dt="2020-05-02T12:28:06.882" v="1242" actId="20577"/>
          <ac:spMkLst>
            <pc:docMk/>
            <pc:sldMk cId="4122989265" sldId="267"/>
            <ac:spMk id="4" creationId="{B33F541A-69DC-4062-BEBE-5E2627D4E309}"/>
          </ac:spMkLst>
        </pc:spChg>
        <pc:picChg chg="add del mod">
          <ac:chgData name="Manas Bedekar" userId="0a337cd1d9d1ffed" providerId="Windows Live" clId="Web-{F90835D0-07CB-4FE5-9656-113ECF8691FE}" dt="2020-05-02T12:25:24.913" v="1240"/>
          <ac:picMkLst>
            <pc:docMk/>
            <pc:sldMk cId="4122989265" sldId="267"/>
            <ac:picMk id="3" creationId="{633DD37A-161F-44DD-909D-9B5FF9355D41}"/>
          </ac:picMkLst>
        </pc:picChg>
        <pc:picChg chg="add">
          <ac:chgData name="Manas Bedekar" userId="0a337cd1d9d1ffed" providerId="Windows Live" clId="Web-{F90835D0-07CB-4FE5-9656-113ECF8691FE}" dt="2020-05-02T14:56:07.565" v="2001"/>
          <ac:picMkLst>
            <pc:docMk/>
            <pc:sldMk cId="4122989265" sldId="267"/>
            <ac:picMk id="3" creationId="{658C31C3-2A4B-41B0-A0CB-23B9FFEDD377}"/>
          </ac:picMkLst>
        </pc:picChg>
        <pc:picChg chg="del">
          <ac:chgData name="Manas Bedekar" userId="0a337cd1d9d1ffed" providerId="Windows Live" clId="Web-{F90835D0-07CB-4FE5-9656-113ECF8691FE}" dt="2020-05-02T14:56:06.361" v="2000"/>
          <ac:picMkLst>
            <pc:docMk/>
            <pc:sldMk cId="4122989265" sldId="267"/>
            <ac:picMk id="6" creationId="{9E4D5890-396F-4691-AB34-E9DF2173A272}"/>
          </ac:picMkLst>
        </pc:picChg>
        <pc:picChg chg="add del mod">
          <ac:chgData name="Manas Bedekar" userId="0a337cd1d9d1ffed" providerId="Windows Live" clId="Web-{F90835D0-07CB-4FE5-9656-113ECF8691FE}" dt="2020-05-02T12:30:32.836" v="1245"/>
          <ac:picMkLst>
            <pc:docMk/>
            <pc:sldMk cId="4122989265" sldId="267"/>
            <ac:picMk id="7" creationId="{DF9CA755-DD57-4361-92D1-E65FCF1B30E3}"/>
          </ac:picMkLst>
        </pc:picChg>
      </pc:sldChg>
      <pc:sldChg chg="modSp">
        <pc:chgData name="Manas Bedekar" userId="0a337cd1d9d1ffed" providerId="Windows Live" clId="Web-{F90835D0-07CB-4FE5-9656-113ECF8691FE}" dt="2020-05-02T11:17:46.746" v="8" actId="1076"/>
        <pc:sldMkLst>
          <pc:docMk/>
          <pc:sldMk cId="2715193626" sldId="268"/>
        </pc:sldMkLst>
        <pc:picChg chg="mod">
          <ac:chgData name="Manas Bedekar" userId="0a337cd1d9d1ffed" providerId="Windows Live" clId="Web-{F90835D0-07CB-4FE5-9656-113ECF8691FE}" dt="2020-05-02T11:17:46.746" v="8" actId="1076"/>
          <ac:picMkLst>
            <pc:docMk/>
            <pc:sldMk cId="2715193626" sldId="268"/>
            <ac:picMk id="3" creationId="{1841BE07-7156-44DC-AE13-486C589504CE}"/>
          </ac:picMkLst>
        </pc:picChg>
      </pc:sldChg>
      <pc:sldChg chg="addSp delSp">
        <pc:chgData name="Manas Bedekar" userId="0a337cd1d9d1ffed" providerId="Windows Live" clId="Web-{F90835D0-07CB-4FE5-9656-113ECF8691FE}" dt="2020-05-02T14:56:00.096" v="1999"/>
        <pc:sldMkLst>
          <pc:docMk/>
          <pc:sldMk cId="3098083208" sldId="269"/>
        </pc:sldMkLst>
        <pc:picChg chg="add">
          <ac:chgData name="Manas Bedekar" userId="0a337cd1d9d1ffed" providerId="Windows Live" clId="Web-{F90835D0-07CB-4FE5-9656-113ECF8691FE}" dt="2020-05-02T14:55:53.471" v="1998"/>
          <ac:picMkLst>
            <pc:docMk/>
            <pc:sldMk cId="3098083208" sldId="269"/>
            <ac:picMk id="3" creationId="{ADADBE4E-C7B3-4627-BAAB-6DE71A57EE0A}"/>
          </ac:picMkLst>
        </pc:picChg>
        <pc:picChg chg="del">
          <ac:chgData name="Manas Bedekar" userId="0a337cd1d9d1ffed" providerId="Windows Live" clId="Web-{F90835D0-07CB-4FE5-9656-113ECF8691FE}" dt="2020-05-02T14:56:00.096" v="1999"/>
          <ac:picMkLst>
            <pc:docMk/>
            <pc:sldMk cId="3098083208" sldId="269"/>
            <ac:picMk id="6" creationId="{9E4D5890-396F-4691-AB34-E9DF2173A272}"/>
          </ac:picMkLst>
        </pc:picChg>
      </pc:sldChg>
      <pc:sldChg chg="addSp delSp modSp add replId">
        <pc:chgData name="Manas Bedekar" userId="0a337cd1d9d1ffed" providerId="Windows Live" clId="Web-{F90835D0-07CB-4FE5-9656-113ECF8691FE}" dt="2020-05-02T14:56:13.565" v="2003"/>
        <pc:sldMkLst>
          <pc:docMk/>
          <pc:sldMk cId="1620438022" sldId="271"/>
        </pc:sldMkLst>
        <pc:spChg chg="mod">
          <ac:chgData name="Manas Bedekar" userId="0a337cd1d9d1ffed" providerId="Windows Live" clId="Web-{F90835D0-07CB-4FE5-9656-113ECF8691FE}" dt="2020-05-02T11:27:30.934" v="381" actId="20577"/>
          <ac:spMkLst>
            <pc:docMk/>
            <pc:sldMk cId="1620438022" sldId="271"/>
            <ac:spMk id="2" creationId="{5B005BF0-9C99-4072-8F20-09392E262E9A}"/>
          </ac:spMkLst>
        </pc:spChg>
        <pc:spChg chg="mod">
          <ac:chgData name="Manas Bedekar" userId="0a337cd1d9d1ffed" providerId="Windows Live" clId="Web-{F90835D0-07CB-4FE5-9656-113ECF8691FE}" dt="2020-05-02T12:32:42.696" v="1293" actId="20577"/>
          <ac:spMkLst>
            <pc:docMk/>
            <pc:sldMk cId="1620438022" sldId="271"/>
            <ac:spMk id="4" creationId="{B33F541A-69DC-4062-BEBE-5E2627D4E309}"/>
          </ac:spMkLst>
        </pc:spChg>
        <pc:picChg chg="add">
          <ac:chgData name="Manas Bedekar" userId="0a337cd1d9d1ffed" providerId="Windows Live" clId="Web-{F90835D0-07CB-4FE5-9656-113ECF8691FE}" dt="2020-05-02T14:56:13.565" v="2003"/>
          <ac:picMkLst>
            <pc:docMk/>
            <pc:sldMk cId="1620438022" sldId="271"/>
            <ac:picMk id="3" creationId="{822EE459-E1EC-499E-B2DA-E846C5B74D51}"/>
          </ac:picMkLst>
        </pc:picChg>
        <pc:picChg chg="del">
          <ac:chgData name="Manas Bedekar" userId="0a337cd1d9d1ffed" providerId="Windows Live" clId="Web-{F90835D0-07CB-4FE5-9656-113ECF8691FE}" dt="2020-05-02T14:56:11.549" v="2002"/>
          <ac:picMkLst>
            <pc:docMk/>
            <pc:sldMk cId="1620438022" sldId="271"/>
            <ac:picMk id="6" creationId="{9E4D5890-396F-4691-AB34-E9DF2173A272}"/>
          </ac:picMkLst>
        </pc:picChg>
      </pc:sldChg>
      <pc:sldChg chg="addSp delSp modSp add replId">
        <pc:chgData name="Manas Bedekar" userId="0a337cd1d9d1ffed" providerId="Windows Live" clId="Web-{F90835D0-07CB-4FE5-9656-113ECF8691FE}" dt="2020-05-02T15:00:05.394" v="2054" actId="20577"/>
        <pc:sldMkLst>
          <pc:docMk/>
          <pc:sldMk cId="3328419146" sldId="272"/>
        </pc:sldMkLst>
        <pc:spChg chg="mod">
          <ac:chgData name="Manas Bedekar" userId="0a337cd1d9d1ffed" providerId="Windows Live" clId="Web-{F90835D0-07CB-4FE5-9656-113ECF8691FE}" dt="2020-05-02T15:00:05.394" v="2054" actId="20577"/>
          <ac:spMkLst>
            <pc:docMk/>
            <pc:sldMk cId="3328419146" sldId="272"/>
            <ac:spMk id="2" creationId="{5B005BF0-9C99-4072-8F20-09392E262E9A}"/>
          </ac:spMkLst>
        </pc:spChg>
        <pc:spChg chg="add mod">
          <ac:chgData name="Manas Bedekar" userId="0a337cd1d9d1ffed" providerId="Windows Live" clId="Web-{F90835D0-07CB-4FE5-9656-113ECF8691FE}" dt="2020-05-02T13:48:13.360" v="1829" actId="1076"/>
          <ac:spMkLst>
            <pc:docMk/>
            <pc:sldMk cId="3328419146" sldId="272"/>
            <ac:spMk id="3" creationId="{C05EC661-E28E-49EC-B267-B6BAF13DB772}"/>
          </ac:spMkLst>
        </pc:spChg>
        <pc:spChg chg="mod">
          <ac:chgData name="Manas Bedekar" userId="0a337cd1d9d1ffed" providerId="Windows Live" clId="Web-{F90835D0-07CB-4FE5-9656-113ECF8691FE}" dt="2020-05-02T12:31:48.930" v="1287" actId="20577"/>
          <ac:spMkLst>
            <pc:docMk/>
            <pc:sldMk cId="3328419146" sldId="272"/>
            <ac:spMk id="4" creationId="{B33F541A-69DC-4062-BEBE-5E2627D4E309}"/>
          </ac:spMkLst>
        </pc:spChg>
        <pc:spChg chg="add mod">
          <ac:chgData name="Manas Bedekar" userId="0a337cd1d9d1ffed" providerId="Windows Live" clId="Web-{F90835D0-07CB-4FE5-9656-113ECF8691FE}" dt="2020-05-02T14:55:22.752" v="1993" actId="1076"/>
          <ac:spMkLst>
            <pc:docMk/>
            <pc:sldMk cId="3328419146" sldId="272"/>
            <ac:spMk id="5" creationId="{2501B29F-372B-410E-B804-89D79D0CE501}"/>
          </ac:spMkLst>
        </pc:spChg>
        <pc:spChg chg="add mod">
          <ac:chgData name="Manas Bedekar" userId="0a337cd1d9d1ffed" providerId="Windows Live" clId="Web-{F90835D0-07CB-4FE5-9656-113ECF8691FE}" dt="2020-05-02T14:55:22.767" v="1995" actId="1076"/>
          <ac:spMkLst>
            <pc:docMk/>
            <pc:sldMk cId="3328419146" sldId="272"/>
            <ac:spMk id="6" creationId="{58EB5BC9-95C4-48D6-B966-2BD46C94514A}"/>
          </ac:spMkLst>
        </pc:spChg>
        <pc:spChg chg="add mod">
          <ac:chgData name="Manas Bedekar" userId="0a337cd1d9d1ffed" providerId="Windows Live" clId="Web-{F90835D0-07CB-4FE5-9656-113ECF8691FE}" dt="2020-05-02T13:49:13.048" v="1871" actId="20577"/>
          <ac:spMkLst>
            <pc:docMk/>
            <pc:sldMk cId="3328419146" sldId="272"/>
            <ac:spMk id="8" creationId="{CC36CF54-A06A-411D-AD85-9F50AB1DDE9E}"/>
          </ac:spMkLst>
        </pc:spChg>
        <pc:spChg chg="add mod">
          <ac:chgData name="Manas Bedekar" userId="0a337cd1d9d1ffed" providerId="Windows Live" clId="Web-{F90835D0-07CB-4FE5-9656-113ECF8691FE}" dt="2020-05-02T14:55:22.767" v="1994" actId="1076"/>
          <ac:spMkLst>
            <pc:docMk/>
            <pc:sldMk cId="3328419146" sldId="272"/>
            <ac:spMk id="9" creationId="{1FAA92D7-CC78-4CC7-967F-902E7E2DE968}"/>
          </ac:spMkLst>
        </pc:spChg>
        <pc:spChg chg="add mod">
          <ac:chgData name="Manas Bedekar" userId="0a337cd1d9d1ffed" providerId="Windows Live" clId="Web-{F90835D0-07CB-4FE5-9656-113ECF8691FE}" dt="2020-05-02T14:55:22.783" v="1996" actId="1076"/>
          <ac:spMkLst>
            <pc:docMk/>
            <pc:sldMk cId="3328419146" sldId="272"/>
            <ac:spMk id="10" creationId="{AEE73578-61B8-4A94-8448-64A91C02A433}"/>
          </ac:spMkLst>
        </pc:spChg>
        <pc:spChg chg="add mod">
          <ac:chgData name="Manas Bedekar" userId="0a337cd1d9d1ffed" providerId="Windows Live" clId="Web-{F90835D0-07CB-4FE5-9656-113ECF8691FE}" dt="2020-05-02T14:55:22.783" v="1997" actId="1076"/>
          <ac:spMkLst>
            <pc:docMk/>
            <pc:sldMk cId="3328419146" sldId="272"/>
            <ac:spMk id="11" creationId="{E04A24DF-FB5D-4AEB-B65F-0126C34DE416}"/>
          </ac:spMkLst>
        </pc:spChg>
        <pc:picChg chg="del">
          <ac:chgData name="Manas Bedekar" userId="0a337cd1d9d1ffed" providerId="Windows Live" clId="Web-{F90835D0-07CB-4FE5-9656-113ECF8691FE}" dt="2020-05-02T12:30:40.445" v="1247"/>
          <ac:picMkLst>
            <pc:docMk/>
            <pc:sldMk cId="3328419146" sldId="272"/>
            <ac:picMk id="6" creationId="{9E4D5890-396F-4691-AB34-E9DF2173A272}"/>
          </ac:picMkLst>
        </pc:picChg>
        <pc:picChg chg="mod">
          <ac:chgData name="Manas Bedekar" userId="0a337cd1d9d1ffed" providerId="Windows Live" clId="Web-{F90835D0-07CB-4FE5-9656-113ECF8691FE}" dt="2020-05-02T14:54:39.611" v="1977" actId="1076"/>
          <ac:picMkLst>
            <pc:docMk/>
            <pc:sldMk cId="3328419146" sldId="272"/>
            <ac:picMk id="7" creationId="{DF9CA755-DD57-4361-92D1-E65FCF1B30E3}"/>
          </ac:picMkLst>
        </pc:picChg>
      </pc:sldChg>
      <pc:sldChg chg="modSp">
        <pc:chgData name="Manas Bedekar" userId="0a337cd1d9d1ffed" providerId="Windows Live" clId="Web-{F90835D0-07CB-4FE5-9656-113ECF8691FE}" dt="2020-05-02T14:58:47.878" v="2022" actId="1076"/>
        <pc:sldMkLst>
          <pc:docMk/>
          <pc:sldMk cId="4171791905" sldId="273"/>
        </pc:sldMkLst>
        <pc:spChg chg="mod">
          <ac:chgData name="Manas Bedekar" userId="0a337cd1d9d1ffed" providerId="Windows Live" clId="Web-{F90835D0-07CB-4FE5-9656-113ECF8691FE}" dt="2020-05-02T14:58:47.878" v="2022" actId="1076"/>
          <ac:spMkLst>
            <pc:docMk/>
            <pc:sldMk cId="4171791905" sldId="273"/>
            <ac:spMk id="2" creationId="{5B005BF0-9C99-4072-8F20-09392E262E9A}"/>
          </ac:spMkLst>
        </pc:spChg>
      </pc:sldChg>
      <pc:sldChg chg="addSp modSp add replId">
        <pc:chgData name="Manas Bedekar" userId="0a337cd1d9d1ffed" providerId="Windows Live" clId="Web-{F90835D0-07CB-4FE5-9656-113ECF8691FE}" dt="2020-05-02T13:47:02.297" v="1787" actId="1076"/>
        <pc:sldMkLst>
          <pc:docMk/>
          <pc:sldMk cId="2976599651" sldId="274"/>
        </pc:sldMkLst>
        <pc:graphicFrameChg chg="mod modGraphic">
          <ac:chgData name="Manas Bedekar" userId="0a337cd1d9d1ffed" providerId="Windows Live" clId="Web-{F90835D0-07CB-4FE5-9656-113ECF8691FE}" dt="2020-05-02T13:45:06.422" v="1785" actId="1076"/>
          <ac:graphicFrameMkLst>
            <pc:docMk/>
            <pc:sldMk cId="2976599651" sldId="274"/>
            <ac:graphicFrameMk id="5" creationId="{D2A1B8BE-BA21-43D0-87B1-5CF77CD11BAE}"/>
          </ac:graphicFrameMkLst>
        </pc:graphicFrameChg>
        <pc:picChg chg="add mod">
          <ac:chgData name="Manas Bedekar" userId="0a337cd1d9d1ffed" providerId="Windows Live" clId="Web-{F90835D0-07CB-4FE5-9656-113ECF8691FE}" dt="2020-05-02T13:47:02.297" v="1787" actId="1076"/>
          <ac:picMkLst>
            <pc:docMk/>
            <pc:sldMk cId="2976599651" sldId="274"/>
            <ac:picMk id="103" creationId="{24AD968E-F5A3-4F8B-94BB-E9D61C9ACF55}"/>
          </ac:picMkLst>
        </pc:picChg>
      </pc:sldChg>
    </pc:docChg>
  </pc:docChgLst>
  <pc:docChgLst>
    <pc:chgData name="Aditi Deodhar" userId="196f76196fdc369c" providerId="Windows Live" clId="Web-{DB20944B-F001-4DF8-B1B2-6332C512FF5E}"/>
    <pc:docChg chg="addSld modSld sldOrd">
      <pc:chgData name="Aditi Deodhar" userId="196f76196fdc369c" providerId="Windows Live" clId="Web-{DB20944B-F001-4DF8-B1B2-6332C512FF5E}" dt="2020-05-02T11:17:43.208" v="335"/>
      <pc:docMkLst>
        <pc:docMk/>
      </pc:docMkLst>
      <pc:sldChg chg="modSp add replId">
        <pc:chgData name="Aditi Deodhar" userId="196f76196fdc369c" providerId="Windows Live" clId="Web-{DB20944B-F001-4DF8-B1B2-6332C512FF5E}" dt="2020-05-02T11:15:42.098" v="330" actId="20577"/>
        <pc:sldMkLst>
          <pc:docMk/>
          <pc:sldMk cId="4022223458" sldId="263"/>
        </pc:sldMkLst>
        <pc:spChg chg="mod">
          <ac:chgData name="Aditi Deodhar" userId="196f76196fdc369c" providerId="Windows Live" clId="Web-{DB20944B-F001-4DF8-B1B2-6332C512FF5E}" dt="2020-05-02T11:02:30.170" v="17" actId="20577"/>
          <ac:spMkLst>
            <pc:docMk/>
            <pc:sldMk cId="4022223458" sldId="263"/>
            <ac:spMk id="2" creationId="{5B005BF0-9C99-4072-8F20-09392E262E9A}"/>
          </ac:spMkLst>
        </pc:spChg>
        <pc:spChg chg="mod">
          <ac:chgData name="Aditi Deodhar" userId="196f76196fdc369c" providerId="Windows Live" clId="Web-{DB20944B-F001-4DF8-B1B2-6332C512FF5E}" dt="2020-05-02T11:15:42.098" v="330" actId="20577"/>
          <ac:spMkLst>
            <pc:docMk/>
            <pc:sldMk cId="4022223458" sldId="263"/>
            <ac:spMk id="4" creationId="{B33F541A-69DC-4062-BEBE-5E2627D4E309}"/>
          </ac:spMkLst>
        </pc:spChg>
      </pc:sldChg>
      <pc:sldChg chg="modSp add ord replId">
        <pc:chgData name="Aditi Deodhar" userId="196f76196fdc369c" providerId="Windows Live" clId="Web-{DB20944B-F001-4DF8-B1B2-6332C512FF5E}" dt="2020-05-02T11:05:01.656" v="99"/>
        <pc:sldMkLst>
          <pc:docMk/>
          <pc:sldMk cId="913682608" sldId="264"/>
        </pc:sldMkLst>
        <pc:spChg chg="mod">
          <ac:chgData name="Aditi Deodhar" userId="196f76196fdc369c" providerId="Windows Live" clId="Web-{DB20944B-F001-4DF8-B1B2-6332C512FF5E}" dt="2020-05-02T11:04:56.953" v="96" actId="20577"/>
          <ac:spMkLst>
            <pc:docMk/>
            <pc:sldMk cId="913682608" sldId="264"/>
            <ac:spMk id="2" creationId="{5B005BF0-9C99-4072-8F20-09392E262E9A}"/>
          </ac:spMkLst>
        </pc:spChg>
      </pc:sldChg>
      <pc:sldChg chg="modSp add replId">
        <pc:chgData name="Aditi Deodhar" userId="196f76196fdc369c" providerId="Windows Live" clId="Web-{DB20944B-F001-4DF8-B1B2-6332C512FF5E}" dt="2020-05-02T11:05:45.093" v="121" actId="20577"/>
        <pc:sldMkLst>
          <pc:docMk/>
          <pc:sldMk cId="2546603676" sldId="265"/>
        </pc:sldMkLst>
        <pc:spChg chg="mod">
          <ac:chgData name="Aditi Deodhar" userId="196f76196fdc369c" providerId="Windows Live" clId="Web-{DB20944B-F001-4DF8-B1B2-6332C512FF5E}" dt="2020-05-02T11:05:45.093" v="121" actId="20577"/>
          <ac:spMkLst>
            <pc:docMk/>
            <pc:sldMk cId="2546603676" sldId="265"/>
            <ac:spMk id="2" creationId="{5B005BF0-9C99-4072-8F20-09392E262E9A}"/>
          </ac:spMkLst>
        </pc:spChg>
      </pc:sldChg>
      <pc:sldChg chg="modSp add replId">
        <pc:chgData name="Aditi Deodhar" userId="196f76196fdc369c" providerId="Windows Live" clId="Web-{DB20944B-F001-4DF8-B1B2-6332C512FF5E}" dt="2020-05-02T11:06:04.625" v="140" actId="20577"/>
        <pc:sldMkLst>
          <pc:docMk/>
          <pc:sldMk cId="391540506" sldId="266"/>
        </pc:sldMkLst>
        <pc:spChg chg="mod">
          <ac:chgData name="Aditi Deodhar" userId="196f76196fdc369c" providerId="Windows Live" clId="Web-{DB20944B-F001-4DF8-B1B2-6332C512FF5E}" dt="2020-05-02T11:06:04.625" v="140" actId="20577"/>
          <ac:spMkLst>
            <pc:docMk/>
            <pc:sldMk cId="391540506" sldId="266"/>
            <ac:spMk id="2" creationId="{5B005BF0-9C99-4072-8F20-09392E262E9A}"/>
          </ac:spMkLst>
        </pc:spChg>
      </pc:sldChg>
      <pc:sldChg chg="modSp add replId">
        <pc:chgData name="Aditi Deodhar" userId="196f76196fdc369c" providerId="Windows Live" clId="Web-{DB20944B-F001-4DF8-B1B2-6332C512FF5E}" dt="2020-05-02T11:08:16.548" v="172" actId="20577"/>
        <pc:sldMkLst>
          <pc:docMk/>
          <pc:sldMk cId="4122989265" sldId="267"/>
        </pc:sldMkLst>
        <pc:spChg chg="mod">
          <ac:chgData name="Aditi Deodhar" userId="196f76196fdc369c" providerId="Windows Live" clId="Web-{DB20944B-F001-4DF8-B1B2-6332C512FF5E}" dt="2020-05-02T11:08:16.548" v="172" actId="20577"/>
          <ac:spMkLst>
            <pc:docMk/>
            <pc:sldMk cId="4122989265" sldId="267"/>
            <ac:spMk id="2" creationId="{5B005BF0-9C99-4072-8F20-09392E262E9A}"/>
          </ac:spMkLst>
        </pc:spChg>
      </pc:sldChg>
      <pc:sldChg chg="addSp delSp modSp add replId">
        <pc:chgData name="Aditi Deodhar" userId="196f76196fdc369c" providerId="Windows Live" clId="Web-{DB20944B-F001-4DF8-B1B2-6332C512FF5E}" dt="2020-05-02T11:17:43.208" v="335"/>
        <pc:sldMkLst>
          <pc:docMk/>
          <pc:sldMk cId="2715193626" sldId="268"/>
        </pc:sldMkLst>
        <pc:spChg chg="mod">
          <ac:chgData name="Aditi Deodhar" userId="196f76196fdc369c" providerId="Windows Live" clId="Web-{DB20944B-F001-4DF8-B1B2-6332C512FF5E}" dt="2020-05-02T11:10:02.345" v="208" actId="20577"/>
          <ac:spMkLst>
            <pc:docMk/>
            <pc:sldMk cId="2715193626" sldId="268"/>
            <ac:spMk id="2" creationId="{5B005BF0-9C99-4072-8F20-09392E262E9A}"/>
          </ac:spMkLst>
        </pc:spChg>
        <pc:spChg chg="mod">
          <ac:chgData name="Aditi Deodhar" userId="196f76196fdc369c" providerId="Windows Live" clId="Web-{DB20944B-F001-4DF8-B1B2-6332C512FF5E}" dt="2020-05-02T11:16:18.254" v="331" actId="20577"/>
          <ac:spMkLst>
            <pc:docMk/>
            <pc:sldMk cId="2715193626" sldId="268"/>
            <ac:spMk id="4" creationId="{B33F541A-69DC-4062-BEBE-5E2627D4E309}"/>
          </ac:spMkLst>
        </pc:spChg>
        <pc:picChg chg="add mod">
          <ac:chgData name="Aditi Deodhar" userId="196f76196fdc369c" providerId="Windows Live" clId="Web-{DB20944B-F001-4DF8-B1B2-6332C512FF5E}" dt="2020-05-02T11:17:43.177" v="334" actId="14100"/>
          <ac:picMkLst>
            <pc:docMk/>
            <pc:sldMk cId="2715193626" sldId="268"/>
            <ac:picMk id="3" creationId="{1841BE07-7156-44DC-AE13-486C589504CE}"/>
          </ac:picMkLst>
        </pc:picChg>
        <pc:picChg chg="del">
          <ac:chgData name="Aditi Deodhar" userId="196f76196fdc369c" providerId="Windows Live" clId="Web-{DB20944B-F001-4DF8-B1B2-6332C512FF5E}" dt="2020-05-02T11:17:43.208" v="335"/>
          <ac:picMkLst>
            <pc:docMk/>
            <pc:sldMk cId="2715193626" sldId="268"/>
            <ac:picMk id="6" creationId="{9E4D5890-396F-4691-AB34-E9DF2173A272}"/>
          </ac:picMkLst>
        </pc:picChg>
      </pc:sldChg>
      <pc:sldChg chg="modSp add replId">
        <pc:chgData name="Aditi Deodhar" userId="196f76196fdc369c" providerId="Windows Live" clId="Web-{DB20944B-F001-4DF8-B1B2-6332C512FF5E}" dt="2020-05-02T11:10:35.064" v="234" actId="20577"/>
        <pc:sldMkLst>
          <pc:docMk/>
          <pc:sldMk cId="3098083208" sldId="269"/>
        </pc:sldMkLst>
        <pc:spChg chg="mod">
          <ac:chgData name="Aditi Deodhar" userId="196f76196fdc369c" providerId="Windows Live" clId="Web-{DB20944B-F001-4DF8-B1B2-6332C512FF5E}" dt="2020-05-02T11:10:35.064" v="234" actId="20577"/>
          <ac:spMkLst>
            <pc:docMk/>
            <pc:sldMk cId="3098083208" sldId="269"/>
            <ac:spMk id="2" creationId="{5B005BF0-9C99-4072-8F20-09392E262E9A}"/>
          </ac:spMkLst>
        </pc:spChg>
      </pc:sldChg>
      <pc:sldChg chg="modSp add replId">
        <pc:chgData name="Aditi Deodhar" userId="196f76196fdc369c" providerId="Windows Live" clId="Web-{DB20944B-F001-4DF8-B1B2-6332C512FF5E}" dt="2020-05-02T11:12:09.799" v="256" actId="20577"/>
        <pc:sldMkLst>
          <pc:docMk/>
          <pc:sldMk cId="1323706227" sldId="270"/>
        </pc:sldMkLst>
        <pc:spChg chg="mod">
          <ac:chgData name="Aditi Deodhar" userId="196f76196fdc369c" providerId="Windows Live" clId="Web-{DB20944B-F001-4DF8-B1B2-6332C512FF5E}" dt="2020-05-02T11:12:09.799" v="256" actId="20577"/>
          <ac:spMkLst>
            <pc:docMk/>
            <pc:sldMk cId="1323706227" sldId="270"/>
            <ac:spMk id="2" creationId="{5B005BF0-9C99-4072-8F20-09392E262E9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FDD212-BEFE-42F9-96EB-4A72820C5CA3}"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n-US"/>
        </a:p>
      </dgm:t>
    </dgm:pt>
    <dgm:pt modelId="{C437D393-A5BB-4C71-91A4-61EF9297F7CF}">
      <dgm:prSet phldrT="[Text]" phldr="0"/>
      <dgm:spPr/>
      <dgm:t>
        <a:bodyPr/>
        <a:lstStyle/>
        <a:p>
          <a:pPr rtl="0"/>
          <a:r>
            <a:rPr lang="en-GB"/>
            <a:t>The direction in which the fall has occurred can be determined by using the gyroscope.</a:t>
          </a:r>
          <a:endParaRPr lang="en-US"/>
        </a:p>
      </dgm:t>
    </dgm:pt>
    <dgm:pt modelId="{37D920DA-2D31-402C-A623-2CF8501006B9}" type="parTrans" cxnId="{021E1BF2-F2EC-4F7D-9F45-215358E06A69}">
      <dgm:prSet/>
      <dgm:spPr/>
      <dgm:t>
        <a:bodyPr/>
        <a:lstStyle/>
        <a:p>
          <a:endParaRPr lang="en-US"/>
        </a:p>
      </dgm:t>
    </dgm:pt>
    <dgm:pt modelId="{E4B7651A-93B6-4AA4-8929-58E7FD641553}" type="sibTrans" cxnId="{021E1BF2-F2EC-4F7D-9F45-215358E06A69}">
      <dgm:prSet/>
      <dgm:spPr/>
      <dgm:t>
        <a:bodyPr/>
        <a:lstStyle/>
        <a:p>
          <a:endParaRPr lang="en-US"/>
        </a:p>
      </dgm:t>
    </dgm:pt>
    <dgm:pt modelId="{7134FDCF-1FE1-4D29-A1C4-8A3C33291999}">
      <dgm:prSet phldrT="[Text]" phldr="0"/>
      <dgm:spPr/>
      <dgm:t>
        <a:bodyPr/>
        <a:lstStyle/>
        <a:p>
          <a:pPr rtl="0"/>
          <a:r>
            <a:rPr lang="en-GB"/>
            <a:t>Taking inspiration from the air bags system implemented in the cars, we can develop a system where an air bag like suite pops out when a situation like a true fall occurs which will save the person from fatal injuries.</a:t>
          </a:r>
          <a:r>
            <a:rPr lang="en-IN"/>
            <a:t> </a:t>
          </a:r>
          <a:endParaRPr lang="en-US"/>
        </a:p>
      </dgm:t>
    </dgm:pt>
    <dgm:pt modelId="{B0D17924-E080-41DF-A538-D44C77408AA0}" type="parTrans" cxnId="{582E2CD4-78A2-4C98-AF70-73C0225C5E68}">
      <dgm:prSet/>
      <dgm:spPr/>
      <dgm:t>
        <a:bodyPr/>
        <a:lstStyle/>
        <a:p>
          <a:endParaRPr lang="en-US"/>
        </a:p>
      </dgm:t>
    </dgm:pt>
    <dgm:pt modelId="{A25A1FB1-1D31-4EB7-BC7F-253AEA5F2989}" type="sibTrans" cxnId="{582E2CD4-78A2-4C98-AF70-73C0225C5E68}">
      <dgm:prSet/>
      <dgm:spPr/>
      <dgm:t>
        <a:bodyPr/>
        <a:lstStyle/>
        <a:p>
          <a:endParaRPr lang="en-US"/>
        </a:p>
      </dgm:t>
    </dgm:pt>
    <dgm:pt modelId="{B8055046-2E5B-455D-B53E-0D2BC2010CD3}">
      <dgm:prSet phldr="0"/>
      <dgm:spPr/>
      <dgm:t>
        <a:bodyPr/>
        <a:lstStyle/>
        <a:p>
          <a:pPr rtl="0"/>
          <a:r>
            <a:rPr lang="en-GB"/>
            <a:t>Complete Health Care Monitoring System, which includes more features such as tracking the body temperature, blood pressure and heart beat rate. </a:t>
          </a:r>
          <a:endParaRPr lang="en-US"/>
        </a:p>
      </dgm:t>
    </dgm:pt>
    <dgm:pt modelId="{EF28D765-DD04-43B6-8EB7-8BD61710F989}" type="parTrans" cxnId="{DCADD19D-B351-42EF-BF91-9C88D1700897}">
      <dgm:prSet/>
      <dgm:spPr/>
    </dgm:pt>
    <dgm:pt modelId="{566B76CE-AC71-47E5-B86D-63681AFF51D6}" type="sibTrans" cxnId="{DCADD19D-B351-42EF-BF91-9C88D1700897}">
      <dgm:prSet/>
      <dgm:spPr/>
    </dgm:pt>
    <dgm:pt modelId="{CC14139D-831D-49C4-83F8-25AC7F56D34C}" type="pres">
      <dgm:prSet presAssocID="{E2FDD212-BEFE-42F9-96EB-4A72820C5CA3}" presName="linear" presStyleCnt="0">
        <dgm:presLayoutVars>
          <dgm:animLvl val="lvl"/>
          <dgm:resizeHandles val="exact"/>
        </dgm:presLayoutVars>
      </dgm:prSet>
      <dgm:spPr/>
    </dgm:pt>
    <dgm:pt modelId="{40BCCFAA-3AB3-4676-8EA4-CCB3DB5FFC76}" type="pres">
      <dgm:prSet presAssocID="{B8055046-2E5B-455D-B53E-0D2BC2010CD3}" presName="parentText" presStyleLbl="node1" presStyleIdx="0" presStyleCnt="3">
        <dgm:presLayoutVars>
          <dgm:chMax val="0"/>
          <dgm:bulletEnabled val="1"/>
        </dgm:presLayoutVars>
      </dgm:prSet>
      <dgm:spPr/>
    </dgm:pt>
    <dgm:pt modelId="{B431FF28-3601-489D-8246-6FDD5C99DCD7}" type="pres">
      <dgm:prSet presAssocID="{566B76CE-AC71-47E5-B86D-63681AFF51D6}" presName="spacer" presStyleCnt="0"/>
      <dgm:spPr/>
    </dgm:pt>
    <dgm:pt modelId="{19367E8C-4D8B-46BB-BFDD-92A025689D3C}" type="pres">
      <dgm:prSet presAssocID="{C437D393-A5BB-4C71-91A4-61EF9297F7CF}" presName="parentText" presStyleLbl="node1" presStyleIdx="1" presStyleCnt="3">
        <dgm:presLayoutVars>
          <dgm:chMax val="0"/>
          <dgm:bulletEnabled val="1"/>
        </dgm:presLayoutVars>
      </dgm:prSet>
      <dgm:spPr/>
    </dgm:pt>
    <dgm:pt modelId="{25758A58-B0C8-42DA-B32C-FF21C22766FE}" type="pres">
      <dgm:prSet presAssocID="{E4B7651A-93B6-4AA4-8929-58E7FD641553}" presName="spacer" presStyleCnt="0"/>
      <dgm:spPr/>
    </dgm:pt>
    <dgm:pt modelId="{7C8500C2-AA4C-4CAF-AB85-35915BAD5F42}" type="pres">
      <dgm:prSet presAssocID="{7134FDCF-1FE1-4D29-A1C4-8A3C33291999}" presName="parentText" presStyleLbl="node1" presStyleIdx="2" presStyleCnt="3">
        <dgm:presLayoutVars>
          <dgm:chMax val="0"/>
          <dgm:bulletEnabled val="1"/>
        </dgm:presLayoutVars>
      </dgm:prSet>
      <dgm:spPr/>
    </dgm:pt>
  </dgm:ptLst>
  <dgm:cxnLst>
    <dgm:cxn modelId="{222C2E3B-E421-4A46-AABE-872ECD539AE3}" type="presOf" srcId="{B8055046-2E5B-455D-B53E-0D2BC2010CD3}" destId="{40BCCFAA-3AB3-4676-8EA4-CCB3DB5FFC76}" srcOrd="0" destOrd="0" presId="urn:microsoft.com/office/officeart/2005/8/layout/vList2"/>
    <dgm:cxn modelId="{863B8B7D-AA4E-4EB0-A322-5CD7C00A6F83}" type="presOf" srcId="{C437D393-A5BB-4C71-91A4-61EF9297F7CF}" destId="{19367E8C-4D8B-46BB-BFDD-92A025689D3C}" srcOrd="0" destOrd="0" presId="urn:microsoft.com/office/officeart/2005/8/layout/vList2"/>
    <dgm:cxn modelId="{DCADD19D-B351-42EF-BF91-9C88D1700897}" srcId="{E2FDD212-BEFE-42F9-96EB-4A72820C5CA3}" destId="{B8055046-2E5B-455D-B53E-0D2BC2010CD3}" srcOrd="0" destOrd="0" parTransId="{EF28D765-DD04-43B6-8EB7-8BD61710F989}" sibTransId="{566B76CE-AC71-47E5-B86D-63681AFF51D6}"/>
    <dgm:cxn modelId="{7AD9A0BD-15B6-4F0A-87A5-1A73ED00DD86}" type="presOf" srcId="{7134FDCF-1FE1-4D29-A1C4-8A3C33291999}" destId="{7C8500C2-AA4C-4CAF-AB85-35915BAD5F42}" srcOrd="0" destOrd="0" presId="urn:microsoft.com/office/officeart/2005/8/layout/vList2"/>
    <dgm:cxn modelId="{D1EBFAC1-8CD8-4944-842D-38745A1B99CC}" type="presOf" srcId="{E2FDD212-BEFE-42F9-96EB-4A72820C5CA3}" destId="{CC14139D-831D-49C4-83F8-25AC7F56D34C}" srcOrd="0" destOrd="0" presId="urn:microsoft.com/office/officeart/2005/8/layout/vList2"/>
    <dgm:cxn modelId="{582E2CD4-78A2-4C98-AF70-73C0225C5E68}" srcId="{E2FDD212-BEFE-42F9-96EB-4A72820C5CA3}" destId="{7134FDCF-1FE1-4D29-A1C4-8A3C33291999}" srcOrd="2" destOrd="0" parTransId="{B0D17924-E080-41DF-A538-D44C77408AA0}" sibTransId="{A25A1FB1-1D31-4EB7-BC7F-253AEA5F2989}"/>
    <dgm:cxn modelId="{021E1BF2-F2EC-4F7D-9F45-215358E06A69}" srcId="{E2FDD212-BEFE-42F9-96EB-4A72820C5CA3}" destId="{C437D393-A5BB-4C71-91A4-61EF9297F7CF}" srcOrd="1" destOrd="0" parTransId="{37D920DA-2D31-402C-A623-2CF8501006B9}" sibTransId="{E4B7651A-93B6-4AA4-8929-58E7FD641553}"/>
    <dgm:cxn modelId="{5DD9D430-D6EC-41DD-824B-F59E30EA6644}" type="presParOf" srcId="{CC14139D-831D-49C4-83F8-25AC7F56D34C}" destId="{40BCCFAA-3AB3-4676-8EA4-CCB3DB5FFC76}" srcOrd="0" destOrd="0" presId="urn:microsoft.com/office/officeart/2005/8/layout/vList2"/>
    <dgm:cxn modelId="{34B4FA1C-F259-4253-93FB-3F99C2B373A4}" type="presParOf" srcId="{CC14139D-831D-49C4-83F8-25AC7F56D34C}" destId="{B431FF28-3601-489D-8246-6FDD5C99DCD7}" srcOrd="1" destOrd="0" presId="urn:microsoft.com/office/officeart/2005/8/layout/vList2"/>
    <dgm:cxn modelId="{CF650DA0-4FFF-4F47-825B-644D5CB04159}" type="presParOf" srcId="{CC14139D-831D-49C4-83F8-25AC7F56D34C}" destId="{19367E8C-4D8B-46BB-BFDD-92A025689D3C}" srcOrd="2" destOrd="0" presId="urn:microsoft.com/office/officeart/2005/8/layout/vList2"/>
    <dgm:cxn modelId="{C9989250-813B-4CCD-B906-246F85A4C343}" type="presParOf" srcId="{CC14139D-831D-49C4-83F8-25AC7F56D34C}" destId="{25758A58-B0C8-42DA-B32C-FF21C22766FE}" srcOrd="3" destOrd="0" presId="urn:microsoft.com/office/officeart/2005/8/layout/vList2"/>
    <dgm:cxn modelId="{6D8D8F04-B43A-43DD-A0DD-8811D2F993A6}" type="presParOf" srcId="{CC14139D-831D-49C4-83F8-25AC7F56D34C}" destId="{7C8500C2-AA4C-4CAF-AB85-35915BAD5F42}"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CCFAA-3AB3-4676-8EA4-CCB3DB5FFC76}">
      <dsp:nvSpPr>
        <dsp:cNvPr id="0" name=""/>
        <dsp:cNvSpPr/>
      </dsp:nvSpPr>
      <dsp:spPr>
        <a:xfrm>
          <a:off x="0" y="172923"/>
          <a:ext cx="4572000" cy="1565679"/>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GB" sz="1800" kern="1200"/>
            <a:t>Complete Health Care Monitoring System, which includes more features such as tracking the body temperature, blood pressure and heart beat rate. </a:t>
          </a:r>
          <a:endParaRPr lang="en-US" sz="1800" kern="1200"/>
        </a:p>
      </dsp:txBody>
      <dsp:txXfrm>
        <a:off x="76430" y="249353"/>
        <a:ext cx="4419140" cy="1412819"/>
      </dsp:txXfrm>
    </dsp:sp>
    <dsp:sp modelId="{19367E8C-4D8B-46BB-BFDD-92A025689D3C}">
      <dsp:nvSpPr>
        <dsp:cNvPr id="0" name=""/>
        <dsp:cNvSpPr/>
      </dsp:nvSpPr>
      <dsp:spPr>
        <a:xfrm>
          <a:off x="0" y="1790442"/>
          <a:ext cx="4572000" cy="1565679"/>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GB" sz="1800" kern="1200"/>
            <a:t>The direction in which the fall has occurred can be determined by using the gyroscope.</a:t>
          </a:r>
          <a:endParaRPr lang="en-US" sz="1800" kern="1200"/>
        </a:p>
      </dsp:txBody>
      <dsp:txXfrm>
        <a:off x="76430" y="1866872"/>
        <a:ext cx="4419140" cy="1412819"/>
      </dsp:txXfrm>
    </dsp:sp>
    <dsp:sp modelId="{7C8500C2-AA4C-4CAF-AB85-35915BAD5F42}">
      <dsp:nvSpPr>
        <dsp:cNvPr id="0" name=""/>
        <dsp:cNvSpPr/>
      </dsp:nvSpPr>
      <dsp:spPr>
        <a:xfrm>
          <a:off x="0" y="3407962"/>
          <a:ext cx="4572000" cy="1565679"/>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GB" sz="1800" kern="1200"/>
            <a:t>Taking inspiration from the air bags system implemented in the cars, we can develop a system where an air bag like suite pops out when a situation like a true fall occurs which will save the person from fatal injuries.</a:t>
          </a:r>
          <a:r>
            <a:rPr lang="en-IN" sz="1800" kern="1200"/>
            <a:t> </a:t>
          </a:r>
          <a:endParaRPr lang="en-US" sz="1800" kern="1200"/>
        </a:p>
      </dsp:txBody>
      <dsp:txXfrm>
        <a:off x="76430" y="3484392"/>
        <a:ext cx="4419140" cy="14128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2515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2158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48884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61718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66180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60782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46780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2463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013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59977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3911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6755200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4.png"/><Relationship Id="rId3" Type="http://schemas.openxmlformats.org/officeDocument/2006/relationships/image" Target="../media/image3.jpeg"/><Relationship Id="rId7" Type="http://schemas.openxmlformats.org/officeDocument/2006/relationships/diagramColors" Target="../diagrams/colors1.xml"/><Relationship Id="rId12" Type="http://schemas.openxmlformats.org/officeDocument/2006/relationships/image" Target="../media/image13.sv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12.png"/><Relationship Id="rId5" Type="http://schemas.openxmlformats.org/officeDocument/2006/relationships/diagramLayout" Target="../diagrams/layout1.xml"/><Relationship Id="rId10" Type="http://schemas.openxmlformats.org/officeDocument/2006/relationships/image" Target="../media/image11.svg"/><Relationship Id="rId4" Type="http://schemas.openxmlformats.org/officeDocument/2006/relationships/diagramData" Target="../diagrams/data1.xml"/><Relationship Id="rId9" Type="http://schemas.openxmlformats.org/officeDocument/2006/relationships/image" Target="../media/image10.png"/><Relationship Id="rId14" Type="http://schemas.openxmlformats.org/officeDocument/2006/relationships/image" Target="../media/image15.sv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83F3D-1F5B-4E1D-8D66-C85214E54CAE}"/>
              </a:ext>
            </a:extLst>
          </p:cNvPr>
          <p:cNvSpPr>
            <a:spLocks noGrp="1"/>
          </p:cNvSpPr>
          <p:nvPr>
            <p:ph type="ctrTitle"/>
          </p:nvPr>
        </p:nvSpPr>
        <p:spPr>
          <a:xfrm>
            <a:off x="0" y="315354"/>
            <a:ext cx="12191999" cy="1655761"/>
          </a:xfrm>
        </p:spPr>
        <p:txBody>
          <a:bodyPr>
            <a:normAutofit fontScale="90000"/>
          </a:bodyPr>
          <a:lstStyle/>
          <a:p>
            <a:r>
              <a:rPr lang="en-IN"/>
              <a:t>           PUNE INSTITUTE OF COMPUTER     	TECHNOLOGY, PUNE</a:t>
            </a:r>
          </a:p>
        </p:txBody>
      </p:sp>
      <p:sp>
        <p:nvSpPr>
          <p:cNvPr id="3" name="Subtitle 2">
            <a:extLst>
              <a:ext uri="{FF2B5EF4-FFF2-40B4-BE49-F238E27FC236}">
                <a16:creationId xmlns:a16="http://schemas.microsoft.com/office/drawing/2014/main" id="{B2E2981A-5589-49E2-9A3B-27AE61007FDE}"/>
              </a:ext>
            </a:extLst>
          </p:cNvPr>
          <p:cNvSpPr>
            <a:spLocks noGrp="1"/>
          </p:cNvSpPr>
          <p:nvPr>
            <p:ph type="subTitle" idx="1"/>
          </p:nvPr>
        </p:nvSpPr>
        <p:spPr>
          <a:xfrm>
            <a:off x="2053699" y="1971115"/>
            <a:ext cx="9144000" cy="679218"/>
          </a:xfrm>
        </p:spPr>
        <p:txBody>
          <a:bodyPr>
            <a:normAutofit/>
          </a:bodyPr>
          <a:lstStyle/>
          <a:p>
            <a:r>
              <a:rPr lang="en-IN" sz="4000"/>
              <a:t>DEPARTMENT OF E&amp;TC</a:t>
            </a:r>
          </a:p>
        </p:txBody>
      </p:sp>
      <p:sp>
        <p:nvSpPr>
          <p:cNvPr id="6" name="TextBox 5">
            <a:extLst>
              <a:ext uri="{FF2B5EF4-FFF2-40B4-BE49-F238E27FC236}">
                <a16:creationId xmlns:a16="http://schemas.microsoft.com/office/drawing/2014/main" id="{891D7329-65B1-4A0F-9660-E41FFADE7CC4}"/>
              </a:ext>
            </a:extLst>
          </p:cNvPr>
          <p:cNvSpPr txBox="1"/>
          <p:nvPr/>
        </p:nvSpPr>
        <p:spPr>
          <a:xfrm>
            <a:off x="2831975" y="3087491"/>
            <a:ext cx="7318158" cy="3539430"/>
          </a:xfrm>
          <a:prstGeom prst="rect">
            <a:avLst/>
          </a:prstGeom>
          <a:noFill/>
        </p:spPr>
        <p:txBody>
          <a:bodyPr wrap="square" rtlCol="0" anchor="t">
            <a:spAutoFit/>
          </a:bodyPr>
          <a:lstStyle/>
          <a:p>
            <a:pPr algn="ctr"/>
            <a:r>
              <a:rPr lang="en-IN" sz="2800" dirty="0"/>
              <a:t>“FALL DETECTION SYSTEM FOR ELDERLY PERSON”</a:t>
            </a:r>
          </a:p>
          <a:p>
            <a:pPr algn="ctr"/>
            <a:r>
              <a:rPr lang="en-IN" sz="2800" dirty="0"/>
              <a:t>By:</a:t>
            </a:r>
            <a:br>
              <a:rPr lang="en-IN" sz="2800" dirty="0"/>
            </a:br>
            <a:r>
              <a:rPr lang="en-IN" sz="2800" dirty="0"/>
              <a:t> 1. Manas </a:t>
            </a:r>
            <a:r>
              <a:rPr lang="en-IN" sz="2800" dirty="0" err="1"/>
              <a:t>Bedekar</a:t>
            </a:r>
            <a:r>
              <a:rPr lang="en-IN" sz="2800" dirty="0"/>
              <a:t>          -- 32309</a:t>
            </a:r>
            <a:endParaRPr lang="en-IN" sz="2800" dirty="0">
              <a:cs typeface="Calibri"/>
            </a:endParaRPr>
          </a:p>
          <a:p>
            <a:pPr algn="ctr"/>
            <a:r>
              <a:rPr lang="en-IN" sz="2800" dirty="0"/>
              <a:t> 2. Aditi </a:t>
            </a:r>
            <a:r>
              <a:rPr lang="en-IN" sz="2800" dirty="0" err="1"/>
              <a:t>Deodhar</a:t>
            </a:r>
            <a:r>
              <a:rPr lang="en-IN" sz="2800" dirty="0"/>
              <a:t>             -- 32319</a:t>
            </a:r>
            <a:endParaRPr lang="en-IN" sz="2800" dirty="0">
              <a:cs typeface="Calibri"/>
            </a:endParaRPr>
          </a:p>
          <a:p>
            <a:pPr algn="ctr"/>
            <a:r>
              <a:rPr lang="en-IN" sz="2800" dirty="0"/>
              <a:t> 3. Arnav Deshmukh       -- 32320</a:t>
            </a:r>
            <a:endParaRPr lang="en-IN" sz="2800" dirty="0">
              <a:cs typeface="Calibri"/>
            </a:endParaRPr>
          </a:p>
          <a:p>
            <a:endParaRPr lang="en-IN" sz="2800"/>
          </a:p>
          <a:p>
            <a:pPr algn="ctr"/>
            <a:r>
              <a:rPr lang="en-IN" sz="2800" dirty="0">
                <a:ea typeface="+mn-lt"/>
                <a:cs typeface="+mn-lt"/>
              </a:rPr>
              <a:t>Guided by:  </a:t>
            </a:r>
            <a:r>
              <a:rPr lang="en-IN" sz="2800" dirty="0" err="1">
                <a:ea typeface="+mn-lt"/>
                <a:cs typeface="+mn-lt"/>
              </a:rPr>
              <a:t>Dr.</a:t>
            </a:r>
            <a:r>
              <a:rPr lang="en-IN" sz="2800" dirty="0">
                <a:ea typeface="+mn-lt"/>
                <a:cs typeface="+mn-lt"/>
              </a:rPr>
              <a:t> R. </a:t>
            </a:r>
            <a:r>
              <a:rPr lang="en-IN" sz="2800" dirty="0" err="1">
                <a:ea typeface="+mn-lt"/>
                <a:cs typeface="+mn-lt"/>
              </a:rPr>
              <a:t>Sreemathy</a:t>
            </a:r>
            <a:endParaRPr lang="en-IN" dirty="0" err="1">
              <a:cs typeface="Calibri" panose="020F0502020204030204"/>
            </a:endParaRPr>
          </a:p>
          <a:p>
            <a:endParaRPr lang="en-IN" sz="2800"/>
          </a:p>
        </p:txBody>
      </p:sp>
      <p:pic>
        <p:nvPicPr>
          <p:cNvPr id="8" name="Picture 7">
            <a:extLst>
              <a:ext uri="{FF2B5EF4-FFF2-40B4-BE49-F238E27FC236}">
                <a16:creationId xmlns:a16="http://schemas.microsoft.com/office/drawing/2014/main" id="{94CF7B31-E34C-41EE-8959-06AFF2DCA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411" y="138019"/>
            <a:ext cx="1833096" cy="1833096"/>
          </a:xfrm>
          <a:prstGeom prst="rect">
            <a:avLst/>
          </a:prstGeom>
        </p:spPr>
      </p:pic>
    </p:spTree>
    <p:extLst>
      <p:ext uri="{BB962C8B-B14F-4D97-AF65-F5344CB8AC3E}">
        <p14:creationId xmlns:p14="http://schemas.microsoft.com/office/powerpoint/2010/main" val="3138421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5BF0-9C99-4072-8F20-09392E262E9A}"/>
              </a:ext>
            </a:extLst>
          </p:cNvPr>
          <p:cNvSpPr>
            <a:spLocks noGrp="1"/>
          </p:cNvSpPr>
          <p:nvPr>
            <p:ph type="title"/>
          </p:nvPr>
        </p:nvSpPr>
        <p:spPr>
          <a:xfrm>
            <a:off x="882783" y="365125"/>
            <a:ext cx="3948683" cy="657840"/>
          </a:xfrm>
        </p:spPr>
        <p:txBody>
          <a:bodyPr>
            <a:normAutofit fontScale="90000"/>
          </a:bodyPr>
          <a:lstStyle/>
          <a:p>
            <a:r>
              <a:rPr lang="en-IN">
                <a:cs typeface="Calibri Light"/>
              </a:rPr>
              <a:t>PROJECT SETUP</a:t>
            </a:r>
          </a:p>
        </p:txBody>
      </p:sp>
      <p:sp>
        <p:nvSpPr>
          <p:cNvPr id="4" name="Content Placeholder 3">
            <a:extLst>
              <a:ext uri="{FF2B5EF4-FFF2-40B4-BE49-F238E27FC236}">
                <a16:creationId xmlns:a16="http://schemas.microsoft.com/office/drawing/2014/main" id="{B33F541A-69DC-4062-BEBE-5E2627D4E309}"/>
              </a:ext>
            </a:extLst>
          </p:cNvPr>
          <p:cNvSpPr>
            <a:spLocks noGrp="1"/>
          </p:cNvSpPr>
          <p:nvPr>
            <p:ph idx="1"/>
          </p:nvPr>
        </p:nvSpPr>
        <p:spPr>
          <a:xfrm>
            <a:off x="655320" y="2931012"/>
            <a:ext cx="5440680" cy="3561863"/>
          </a:xfrm>
        </p:spPr>
        <p:txBody>
          <a:bodyPr vert="horz" lIns="91440" tIns="45720" rIns="91440" bIns="45720" rtlCol="0" anchor="t">
            <a:noAutofit/>
          </a:bodyPr>
          <a:lstStyle/>
          <a:p>
            <a:pPr>
              <a:lnSpc>
                <a:spcPct val="100000"/>
              </a:lnSpc>
            </a:pPr>
            <a:endParaRPr lang="en-IN" sz="2000">
              <a:cs typeface="Calibri"/>
            </a:endParaRPr>
          </a:p>
          <a:p>
            <a:pPr>
              <a:lnSpc>
                <a:spcPct val="100000"/>
              </a:lnSpc>
            </a:pPr>
            <a:endParaRPr lang="en-IN" sz="2000">
              <a:cs typeface="Calibri"/>
            </a:endParaRPr>
          </a:p>
          <a:p>
            <a:endParaRPr lang="en-IN" sz="2000">
              <a:cs typeface="Calibri"/>
            </a:endParaRPr>
          </a:p>
        </p:txBody>
      </p:sp>
      <p:pic>
        <p:nvPicPr>
          <p:cNvPr id="3" name="Picture 4">
            <a:extLst>
              <a:ext uri="{FF2B5EF4-FFF2-40B4-BE49-F238E27FC236}">
                <a16:creationId xmlns:a16="http://schemas.microsoft.com/office/drawing/2014/main" id="{1841BE07-7156-44DC-AE13-486C589504CE}"/>
              </a:ext>
            </a:extLst>
          </p:cNvPr>
          <p:cNvPicPr>
            <a:picLocks noChangeAspect="1"/>
          </p:cNvPicPr>
          <p:nvPr/>
        </p:nvPicPr>
        <p:blipFill>
          <a:blip r:embed="rId2"/>
          <a:stretch>
            <a:fillRect/>
          </a:stretch>
        </p:blipFill>
        <p:spPr>
          <a:xfrm>
            <a:off x="2734102" y="1535943"/>
            <a:ext cx="6701703" cy="4866562"/>
          </a:xfrm>
          <a:prstGeom prst="rect">
            <a:avLst/>
          </a:prstGeom>
        </p:spPr>
      </p:pic>
      <p:pic>
        <p:nvPicPr>
          <p:cNvPr id="7" name="Graphic 7" descr="Arrow: Slight curve">
            <a:extLst>
              <a:ext uri="{FF2B5EF4-FFF2-40B4-BE49-F238E27FC236}">
                <a16:creationId xmlns:a16="http://schemas.microsoft.com/office/drawing/2014/main" id="{F760B8E8-9BAC-4E4C-BE3D-51AE3F2EE4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800" y="1709382"/>
            <a:ext cx="914400" cy="914400"/>
          </a:xfrm>
          <a:prstGeom prst="rect">
            <a:avLst/>
          </a:prstGeom>
        </p:spPr>
      </p:pic>
      <p:pic>
        <p:nvPicPr>
          <p:cNvPr id="9" name="Graphic 7" descr="Arrow: Slight curve">
            <a:extLst>
              <a:ext uri="{FF2B5EF4-FFF2-40B4-BE49-F238E27FC236}">
                <a16:creationId xmlns:a16="http://schemas.microsoft.com/office/drawing/2014/main" id="{3804B457-A0FA-4C3A-810D-2656E9307F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8345606" y="1845859"/>
            <a:ext cx="914400" cy="914400"/>
          </a:xfrm>
          <a:prstGeom prst="rect">
            <a:avLst/>
          </a:prstGeom>
        </p:spPr>
      </p:pic>
      <p:pic>
        <p:nvPicPr>
          <p:cNvPr id="10" name="Graphic 7" descr="Arrow: Slight curve">
            <a:extLst>
              <a:ext uri="{FF2B5EF4-FFF2-40B4-BE49-F238E27FC236}">
                <a16:creationId xmlns:a16="http://schemas.microsoft.com/office/drawing/2014/main" id="{BA6B4C66-B5FF-4D5D-9C2C-39BB2AF2A1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60000">
            <a:off x="7151929" y="5280055"/>
            <a:ext cx="857535" cy="857535"/>
          </a:xfrm>
          <a:prstGeom prst="rect">
            <a:avLst/>
          </a:prstGeom>
        </p:spPr>
      </p:pic>
      <p:pic>
        <p:nvPicPr>
          <p:cNvPr id="11" name="Graphic 7" descr="Arrow: Slight curve">
            <a:extLst>
              <a:ext uri="{FF2B5EF4-FFF2-40B4-BE49-F238E27FC236}">
                <a16:creationId xmlns:a16="http://schemas.microsoft.com/office/drawing/2014/main" id="{83D3CB6C-CEDB-46BE-A62D-D9112287AA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03009" y="3426725"/>
            <a:ext cx="914400" cy="914400"/>
          </a:xfrm>
          <a:prstGeom prst="rect">
            <a:avLst/>
          </a:prstGeom>
        </p:spPr>
      </p:pic>
      <p:sp>
        <p:nvSpPr>
          <p:cNvPr id="12" name="TextBox 11">
            <a:extLst>
              <a:ext uri="{FF2B5EF4-FFF2-40B4-BE49-F238E27FC236}">
                <a16:creationId xmlns:a16="http://schemas.microsoft.com/office/drawing/2014/main" id="{A5B01635-5D40-483B-94F4-EE93499CBD9C}"/>
              </a:ext>
            </a:extLst>
          </p:cNvPr>
          <p:cNvSpPr txBox="1"/>
          <p:nvPr/>
        </p:nvSpPr>
        <p:spPr>
          <a:xfrm>
            <a:off x="2485314" y="3372418"/>
            <a:ext cx="1276066" cy="3807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MPU6050</a:t>
            </a:r>
            <a:r>
              <a:rPr lang="en-US">
                <a:cs typeface="Calibri"/>
              </a:rPr>
              <a:t> </a:t>
            </a:r>
          </a:p>
        </p:txBody>
      </p:sp>
      <p:sp>
        <p:nvSpPr>
          <p:cNvPr id="13" name="TextBox 12">
            <a:extLst>
              <a:ext uri="{FF2B5EF4-FFF2-40B4-BE49-F238E27FC236}">
                <a16:creationId xmlns:a16="http://schemas.microsoft.com/office/drawing/2014/main" id="{4457928B-DAAB-4C9B-B62E-7996C557E3D2}"/>
              </a:ext>
            </a:extLst>
          </p:cNvPr>
          <p:cNvSpPr txBox="1"/>
          <p:nvPr/>
        </p:nvSpPr>
        <p:spPr>
          <a:xfrm>
            <a:off x="9201861" y="2116397"/>
            <a:ext cx="23906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SIM800L GSM Module</a:t>
            </a:r>
          </a:p>
        </p:txBody>
      </p:sp>
      <p:sp>
        <p:nvSpPr>
          <p:cNvPr id="14" name="TextBox 13">
            <a:extLst>
              <a:ext uri="{FF2B5EF4-FFF2-40B4-BE49-F238E27FC236}">
                <a16:creationId xmlns:a16="http://schemas.microsoft.com/office/drawing/2014/main" id="{B88D7496-971F-4CC8-BC56-4164718B5C40}"/>
              </a:ext>
            </a:extLst>
          </p:cNvPr>
          <p:cNvSpPr txBox="1"/>
          <p:nvPr/>
        </p:nvSpPr>
        <p:spPr>
          <a:xfrm>
            <a:off x="4374677" y="1883959"/>
            <a:ext cx="14352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LiPo Battery</a:t>
            </a:r>
            <a:endParaRPr lang="en-US" b="1"/>
          </a:p>
        </p:txBody>
      </p:sp>
      <p:sp>
        <p:nvSpPr>
          <p:cNvPr id="15" name="TextBox 14">
            <a:extLst>
              <a:ext uri="{FF2B5EF4-FFF2-40B4-BE49-F238E27FC236}">
                <a16:creationId xmlns:a16="http://schemas.microsoft.com/office/drawing/2014/main" id="{A933437F-AC02-434A-89BE-9BED337DC380}"/>
              </a:ext>
            </a:extLst>
          </p:cNvPr>
          <p:cNvSpPr txBox="1"/>
          <p:nvPr/>
        </p:nvSpPr>
        <p:spPr>
          <a:xfrm>
            <a:off x="8020476" y="5620744"/>
            <a:ext cx="14352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cs typeface="Calibri"/>
              </a:rPr>
              <a:t>ATMega328P</a:t>
            </a:r>
          </a:p>
        </p:txBody>
      </p:sp>
    </p:spTree>
    <p:extLst>
      <p:ext uri="{BB962C8B-B14F-4D97-AF65-F5344CB8AC3E}">
        <p14:creationId xmlns:p14="http://schemas.microsoft.com/office/powerpoint/2010/main" val="2715193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5BF0-9C99-4072-8F20-09392E262E9A}"/>
              </a:ext>
            </a:extLst>
          </p:cNvPr>
          <p:cNvSpPr>
            <a:spLocks noGrp="1"/>
          </p:cNvSpPr>
          <p:nvPr>
            <p:ph type="title"/>
          </p:nvPr>
        </p:nvSpPr>
        <p:spPr>
          <a:xfrm>
            <a:off x="769051" y="376498"/>
            <a:ext cx="3345906" cy="646466"/>
          </a:xfrm>
        </p:spPr>
        <p:txBody>
          <a:bodyPr>
            <a:normAutofit fontScale="90000"/>
          </a:bodyPr>
          <a:lstStyle/>
          <a:p>
            <a:r>
              <a:rPr lang="en-IN">
                <a:cs typeface="Calibri Light"/>
              </a:rPr>
              <a:t>ALGORITHM</a:t>
            </a:r>
          </a:p>
        </p:txBody>
      </p:sp>
      <p:sp>
        <p:nvSpPr>
          <p:cNvPr id="4" name="Content Placeholder 3">
            <a:extLst>
              <a:ext uri="{FF2B5EF4-FFF2-40B4-BE49-F238E27FC236}">
                <a16:creationId xmlns:a16="http://schemas.microsoft.com/office/drawing/2014/main" id="{B33F541A-69DC-4062-BEBE-5E2627D4E309}"/>
              </a:ext>
            </a:extLst>
          </p:cNvPr>
          <p:cNvSpPr>
            <a:spLocks noGrp="1"/>
          </p:cNvSpPr>
          <p:nvPr>
            <p:ph idx="1"/>
          </p:nvPr>
        </p:nvSpPr>
        <p:spPr>
          <a:xfrm>
            <a:off x="98037" y="1361520"/>
            <a:ext cx="5997963" cy="4653683"/>
          </a:xfrm>
        </p:spPr>
        <p:txBody>
          <a:bodyPr vert="horz" lIns="91440" tIns="45720" rIns="91440" bIns="45720" rtlCol="0" anchor="t">
            <a:noAutofit/>
          </a:bodyPr>
          <a:lstStyle/>
          <a:p>
            <a:pPr marL="457200" indent="-457200" algn="just">
              <a:buAutoNum type="arabicPeriod"/>
            </a:pPr>
            <a:r>
              <a:rPr lang="en-US" sz="2000">
                <a:ea typeface="+mn-lt"/>
                <a:cs typeface="+mn-lt"/>
              </a:rPr>
              <a:t>Check for panic button status if pressed a=send alert to concerned person else continue.</a:t>
            </a:r>
            <a:endParaRPr lang="en-US">
              <a:cs typeface="Calibri" panose="020F0502020204030204"/>
            </a:endParaRPr>
          </a:p>
          <a:p>
            <a:pPr marL="457200" indent="-457200" algn="just">
              <a:buAutoNum type="arabicPeriod"/>
            </a:pPr>
            <a:r>
              <a:rPr lang="en-US" sz="2000">
                <a:ea typeface="+mn-lt"/>
                <a:cs typeface="+mn-lt"/>
              </a:rPr>
              <a:t>From MPU 6050 take accelerometer reading.</a:t>
            </a:r>
            <a:endParaRPr lang="en-IN">
              <a:cs typeface="Calibri" panose="020F0502020204030204"/>
            </a:endParaRPr>
          </a:p>
          <a:p>
            <a:pPr marL="457200" indent="-457200" algn="just">
              <a:buAutoNum type="arabicPeriod"/>
            </a:pPr>
            <a:r>
              <a:rPr lang="en-US" sz="2000">
                <a:ea typeface="+mn-lt"/>
                <a:cs typeface="+mn-lt"/>
              </a:rPr>
              <a:t>Using tri axial readings find average acceleration.</a:t>
            </a:r>
            <a:endParaRPr lang="en-IN">
              <a:cs typeface="Calibri" panose="020F0502020204030204"/>
            </a:endParaRPr>
          </a:p>
          <a:p>
            <a:pPr marL="457200" indent="-457200" algn="just">
              <a:buAutoNum type="arabicPeriod"/>
            </a:pPr>
            <a:r>
              <a:rPr lang="en-US" sz="2000">
                <a:ea typeface="+mn-lt"/>
                <a:cs typeface="+mn-lt"/>
              </a:rPr>
              <a:t>Find deviation of average acceleration from ‘g’ value.</a:t>
            </a:r>
            <a:endParaRPr lang="en-IN">
              <a:cs typeface="Calibri" panose="020F0502020204030204"/>
            </a:endParaRPr>
          </a:p>
          <a:p>
            <a:pPr marL="457200" indent="-457200" algn="just">
              <a:buAutoNum type="arabicPeriod"/>
            </a:pPr>
            <a:r>
              <a:rPr lang="en-US" sz="2000">
                <a:ea typeface="+mn-lt"/>
                <a:cs typeface="+mn-lt"/>
              </a:rPr>
              <a:t>Repeat step 1 to 3 for 15 times and accumulate result.</a:t>
            </a:r>
            <a:endParaRPr lang="en-IN">
              <a:cs typeface="Calibri" panose="020F0502020204030204"/>
            </a:endParaRPr>
          </a:p>
          <a:p>
            <a:pPr marL="457200" indent="-457200" algn="just">
              <a:buAutoNum type="arabicPeriod"/>
            </a:pPr>
            <a:r>
              <a:rPr lang="en-US" sz="2000">
                <a:ea typeface="+mn-lt"/>
                <a:cs typeface="+mn-lt"/>
              </a:rPr>
              <a:t>Find average of avg acceleration value.</a:t>
            </a:r>
            <a:endParaRPr lang="en-IN">
              <a:cs typeface="Calibri" panose="020F0502020204030204"/>
            </a:endParaRPr>
          </a:p>
          <a:p>
            <a:pPr marL="457200" indent="-457200" algn="just">
              <a:buAutoNum type="arabicPeriod"/>
            </a:pPr>
            <a:r>
              <a:rPr lang="en-US" sz="2000">
                <a:ea typeface="+mn-lt"/>
                <a:cs typeface="+mn-lt"/>
              </a:rPr>
              <a:t>Determine activity of person.</a:t>
            </a:r>
            <a:endParaRPr lang="en-IN">
              <a:cs typeface="Calibri" panose="020F0502020204030204"/>
            </a:endParaRPr>
          </a:p>
          <a:p>
            <a:pPr marL="457200" indent="-457200" algn="just">
              <a:buAutoNum type="arabicPeriod"/>
            </a:pPr>
            <a:r>
              <a:rPr lang="en-US" sz="2000">
                <a:ea typeface="+mn-lt"/>
                <a:cs typeface="+mn-lt"/>
              </a:rPr>
              <a:t>If avg acceleration is less than 2.5 m/s sq. Then check for fall.</a:t>
            </a:r>
            <a:endParaRPr lang="en-IN">
              <a:cs typeface="Calibri" panose="020F0502020204030204"/>
            </a:endParaRPr>
          </a:p>
          <a:p>
            <a:endParaRPr lang="en-IN" sz="2000">
              <a:cs typeface="Calibri"/>
            </a:endParaRPr>
          </a:p>
        </p:txBody>
      </p:sp>
      <p:pic>
        <p:nvPicPr>
          <p:cNvPr id="3" name="Picture 2">
            <a:extLst>
              <a:ext uri="{FF2B5EF4-FFF2-40B4-BE49-F238E27FC236}">
                <a16:creationId xmlns:a16="http://schemas.microsoft.com/office/drawing/2014/main" id="{555A8A16-88D2-413B-AEB9-33D5CDBEAC73}"/>
              </a:ext>
            </a:extLst>
          </p:cNvPr>
          <p:cNvPicPr>
            <a:picLocks noChangeAspect="1"/>
          </p:cNvPicPr>
          <p:nvPr/>
        </p:nvPicPr>
        <p:blipFill rotWithShape="1">
          <a:blip r:embed="rId2"/>
          <a:srcRect l="31917" r="6635" b="-1"/>
          <a:stretch/>
        </p:blipFill>
        <p:spPr>
          <a:xfrm>
            <a:off x="6515744" y="10"/>
            <a:ext cx="5676255"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blipFill>
            <a:blip r:embed="rId3"/>
            <a:tile tx="0" ty="0" sx="100000" sy="100000" flip="none" algn="tl"/>
          </a:blipFill>
        </p:spPr>
      </p:pic>
    </p:spTree>
    <p:extLst>
      <p:ext uri="{BB962C8B-B14F-4D97-AF65-F5344CB8AC3E}">
        <p14:creationId xmlns:p14="http://schemas.microsoft.com/office/powerpoint/2010/main" val="2546603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5BF0-9C99-4072-8F20-09392E262E9A}"/>
              </a:ext>
            </a:extLst>
          </p:cNvPr>
          <p:cNvSpPr>
            <a:spLocks noGrp="1"/>
          </p:cNvSpPr>
          <p:nvPr>
            <p:ph type="title"/>
          </p:nvPr>
        </p:nvSpPr>
        <p:spPr>
          <a:xfrm>
            <a:off x="655320" y="365125"/>
            <a:ext cx="3414144" cy="839809"/>
          </a:xfrm>
        </p:spPr>
        <p:txBody>
          <a:bodyPr>
            <a:normAutofit/>
          </a:bodyPr>
          <a:lstStyle/>
          <a:p>
            <a:r>
              <a:rPr lang="en-IN">
                <a:cs typeface="Calibri Light"/>
              </a:rPr>
              <a:t>FLOW CHART</a:t>
            </a:r>
          </a:p>
        </p:txBody>
      </p:sp>
      <p:sp>
        <p:nvSpPr>
          <p:cNvPr id="4" name="Content Placeholder 3">
            <a:extLst>
              <a:ext uri="{FF2B5EF4-FFF2-40B4-BE49-F238E27FC236}">
                <a16:creationId xmlns:a16="http://schemas.microsoft.com/office/drawing/2014/main" id="{B33F541A-69DC-4062-BEBE-5E2627D4E309}"/>
              </a:ext>
            </a:extLst>
          </p:cNvPr>
          <p:cNvSpPr>
            <a:spLocks noGrp="1"/>
          </p:cNvSpPr>
          <p:nvPr>
            <p:ph idx="1"/>
          </p:nvPr>
        </p:nvSpPr>
        <p:spPr>
          <a:xfrm>
            <a:off x="655320" y="2931012"/>
            <a:ext cx="5440680" cy="3561863"/>
          </a:xfrm>
        </p:spPr>
        <p:txBody>
          <a:bodyPr vert="horz" lIns="91440" tIns="45720" rIns="91440" bIns="45720" rtlCol="0" anchor="t">
            <a:noAutofit/>
          </a:bodyPr>
          <a:lstStyle/>
          <a:p>
            <a:pPr>
              <a:lnSpc>
                <a:spcPct val="100000"/>
              </a:lnSpc>
            </a:pPr>
            <a:endParaRPr lang="en-IN" sz="2000">
              <a:cs typeface="Calibri"/>
            </a:endParaRPr>
          </a:p>
          <a:p>
            <a:endParaRPr lang="en-IN" sz="2000">
              <a:cs typeface="Calibri"/>
            </a:endParaRPr>
          </a:p>
        </p:txBody>
      </p:sp>
      <p:pic>
        <p:nvPicPr>
          <p:cNvPr id="3" name="Picture 4">
            <a:extLst>
              <a:ext uri="{FF2B5EF4-FFF2-40B4-BE49-F238E27FC236}">
                <a16:creationId xmlns:a16="http://schemas.microsoft.com/office/drawing/2014/main" id="{740EB46E-1ECA-459A-B5E8-B7AD632CFA44}"/>
              </a:ext>
            </a:extLst>
          </p:cNvPr>
          <p:cNvPicPr>
            <a:picLocks noChangeAspect="1"/>
          </p:cNvPicPr>
          <p:nvPr/>
        </p:nvPicPr>
        <p:blipFill>
          <a:blip r:embed="rId2"/>
          <a:stretch>
            <a:fillRect/>
          </a:stretch>
        </p:blipFill>
        <p:spPr>
          <a:xfrm>
            <a:off x="4121624" y="258306"/>
            <a:ext cx="5870811" cy="6182163"/>
          </a:xfrm>
          <a:prstGeom prst="rect">
            <a:avLst/>
          </a:prstGeom>
        </p:spPr>
      </p:pic>
    </p:spTree>
    <p:extLst>
      <p:ext uri="{BB962C8B-B14F-4D97-AF65-F5344CB8AC3E}">
        <p14:creationId xmlns:p14="http://schemas.microsoft.com/office/powerpoint/2010/main" val="1323706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5BF0-9C99-4072-8F20-09392E262E9A}"/>
              </a:ext>
            </a:extLst>
          </p:cNvPr>
          <p:cNvSpPr>
            <a:spLocks noGrp="1"/>
          </p:cNvSpPr>
          <p:nvPr>
            <p:ph type="title"/>
          </p:nvPr>
        </p:nvSpPr>
        <p:spPr>
          <a:xfrm>
            <a:off x="655320" y="365125"/>
            <a:ext cx="4665189" cy="691959"/>
          </a:xfrm>
        </p:spPr>
        <p:txBody>
          <a:bodyPr>
            <a:normAutofit fontScale="90000"/>
          </a:bodyPr>
          <a:lstStyle/>
          <a:p>
            <a:r>
              <a:rPr lang="en-IN">
                <a:cs typeface="Calibri Light"/>
              </a:rPr>
              <a:t>ACTIVITY TRACKING</a:t>
            </a:r>
          </a:p>
        </p:txBody>
      </p:sp>
      <p:sp>
        <p:nvSpPr>
          <p:cNvPr id="4" name="Content Placeholder 3">
            <a:extLst>
              <a:ext uri="{FF2B5EF4-FFF2-40B4-BE49-F238E27FC236}">
                <a16:creationId xmlns:a16="http://schemas.microsoft.com/office/drawing/2014/main" id="{B33F541A-69DC-4062-BEBE-5E2627D4E309}"/>
              </a:ext>
            </a:extLst>
          </p:cNvPr>
          <p:cNvSpPr>
            <a:spLocks noGrp="1"/>
          </p:cNvSpPr>
          <p:nvPr>
            <p:ph idx="1"/>
          </p:nvPr>
        </p:nvSpPr>
        <p:spPr>
          <a:xfrm>
            <a:off x="268634" y="1384267"/>
            <a:ext cx="5622649" cy="5245085"/>
          </a:xfrm>
        </p:spPr>
        <p:txBody>
          <a:bodyPr vert="horz" lIns="91440" tIns="45720" rIns="91440" bIns="45720" rtlCol="0" anchor="t">
            <a:noAutofit/>
          </a:bodyPr>
          <a:lstStyle/>
          <a:p>
            <a:pPr algn="just">
              <a:lnSpc>
                <a:spcPct val="100000"/>
              </a:lnSpc>
            </a:pPr>
            <a:r>
              <a:rPr lang="en-IN" sz="2000">
                <a:cs typeface="Calibri"/>
              </a:rPr>
              <a:t>For activity tracking Machine Learning technique is used. </a:t>
            </a:r>
          </a:p>
          <a:p>
            <a:pPr algn="just">
              <a:lnSpc>
                <a:spcPct val="100000"/>
              </a:lnSpc>
            </a:pPr>
            <a:r>
              <a:rPr lang="en-IN" sz="2000">
                <a:cs typeface="Calibri"/>
              </a:rPr>
              <a:t>In initial stages large amount data was collected using third party mobile application. </a:t>
            </a:r>
          </a:p>
          <a:p>
            <a:pPr algn="just">
              <a:lnSpc>
                <a:spcPct val="100000"/>
              </a:lnSpc>
            </a:pPr>
            <a:r>
              <a:rPr lang="en-IN" sz="2000">
                <a:cs typeface="Calibri"/>
              </a:rPr>
              <a:t>We collected accelerometer readings for daily activities like walking, running, seating on a chair etc. </a:t>
            </a:r>
          </a:p>
          <a:p>
            <a:pPr algn="just">
              <a:lnSpc>
                <a:spcPct val="100000"/>
              </a:lnSpc>
            </a:pPr>
            <a:r>
              <a:rPr lang="en-IN" sz="2000">
                <a:cs typeface="Calibri"/>
              </a:rPr>
              <a:t>To classify that data into an activity unsupervised learning was used.</a:t>
            </a:r>
          </a:p>
          <a:p>
            <a:pPr>
              <a:lnSpc>
                <a:spcPct val="100000"/>
              </a:lnSpc>
            </a:pPr>
            <a:r>
              <a:rPr lang="en-IN" sz="2000">
                <a:cs typeface="Calibri"/>
              </a:rPr>
              <a:t>For predicting activity we use 40 samples of acceleration readings. </a:t>
            </a:r>
          </a:p>
        </p:txBody>
      </p:sp>
      <p:pic>
        <p:nvPicPr>
          <p:cNvPr id="3" name="Picture 2">
            <a:extLst>
              <a:ext uri="{FF2B5EF4-FFF2-40B4-BE49-F238E27FC236}">
                <a16:creationId xmlns:a16="http://schemas.microsoft.com/office/drawing/2014/main" id="{3137BCD8-790B-4D6C-B195-6A6F989F35D8}"/>
              </a:ext>
            </a:extLst>
          </p:cNvPr>
          <p:cNvPicPr>
            <a:picLocks noChangeAspect="1"/>
          </p:cNvPicPr>
          <p:nvPr/>
        </p:nvPicPr>
        <p:blipFill rotWithShape="1">
          <a:blip r:embed="rId2"/>
          <a:srcRect l="31917" r="6635" b="-1"/>
          <a:stretch/>
        </p:blipFill>
        <p:spPr>
          <a:xfrm>
            <a:off x="6515744" y="10"/>
            <a:ext cx="5676255"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blipFill>
            <a:blip r:embed="rId3"/>
            <a:tile tx="0" ty="0" sx="100000" sy="100000" flip="none" algn="tl"/>
          </a:blipFill>
        </p:spPr>
      </p:pic>
    </p:spTree>
    <p:extLst>
      <p:ext uri="{BB962C8B-B14F-4D97-AF65-F5344CB8AC3E}">
        <p14:creationId xmlns:p14="http://schemas.microsoft.com/office/powerpoint/2010/main" val="391540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5BF0-9C99-4072-8F20-09392E262E9A}"/>
              </a:ext>
            </a:extLst>
          </p:cNvPr>
          <p:cNvSpPr>
            <a:spLocks noGrp="1"/>
          </p:cNvSpPr>
          <p:nvPr>
            <p:ph type="title"/>
          </p:nvPr>
        </p:nvSpPr>
        <p:spPr>
          <a:xfrm>
            <a:off x="655320" y="365125"/>
            <a:ext cx="5120114" cy="160036"/>
          </a:xfrm>
        </p:spPr>
        <p:txBody>
          <a:bodyPr>
            <a:normAutofit fontScale="90000"/>
          </a:bodyPr>
          <a:lstStyle/>
          <a:p>
            <a:r>
              <a:rPr lang="en-IN">
                <a:cs typeface="Calibri Light"/>
              </a:rPr>
              <a:t> </a:t>
            </a:r>
            <a:br>
              <a:rPr lang="en-IN">
                <a:cs typeface="Calibri Light"/>
              </a:rPr>
            </a:br>
            <a:endParaRPr lang="en-IN">
              <a:cs typeface="Calibri Light"/>
            </a:endParaRPr>
          </a:p>
        </p:txBody>
      </p:sp>
      <p:sp>
        <p:nvSpPr>
          <p:cNvPr id="4" name="Content Placeholder 3">
            <a:extLst>
              <a:ext uri="{FF2B5EF4-FFF2-40B4-BE49-F238E27FC236}">
                <a16:creationId xmlns:a16="http://schemas.microsoft.com/office/drawing/2014/main" id="{B33F541A-69DC-4062-BEBE-5E2627D4E309}"/>
              </a:ext>
            </a:extLst>
          </p:cNvPr>
          <p:cNvSpPr>
            <a:spLocks noGrp="1"/>
          </p:cNvSpPr>
          <p:nvPr>
            <p:ph idx="1"/>
          </p:nvPr>
        </p:nvSpPr>
        <p:spPr>
          <a:xfrm>
            <a:off x="331251" y="583702"/>
            <a:ext cx="5440680" cy="5917931"/>
          </a:xfrm>
        </p:spPr>
        <p:txBody>
          <a:bodyPr vert="horz" lIns="91440" tIns="45720" rIns="91440" bIns="45720" rtlCol="0" anchor="t">
            <a:noAutofit/>
          </a:bodyPr>
          <a:lstStyle/>
          <a:p>
            <a:pPr algn="just">
              <a:lnSpc>
                <a:spcPct val="100000"/>
              </a:lnSpc>
            </a:pPr>
            <a:r>
              <a:rPr lang="en-IN" sz="2000">
                <a:cs typeface="Calibri"/>
              </a:rPr>
              <a:t>In unsupervised learning K Means clustering algorithm was used to find cluster thresholds.</a:t>
            </a:r>
            <a:endParaRPr lang="en-US"/>
          </a:p>
          <a:p>
            <a:pPr algn="just">
              <a:lnSpc>
                <a:spcPct val="100000"/>
              </a:lnSpc>
            </a:pPr>
            <a:r>
              <a:rPr lang="en-IN" sz="2000">
                <a:ea typeface="+mn-lt"/>
                <a:cs typeface="+mn-lt"/>
              </a:rPr>
              <a:t>K Means algorithm is an iterative algorithm that tries to partition the dataset into 'K' pre-defined distinct non-overlapping subgroups (clusters) where each data point belongs to only one group.</a:t>
            </a:r>
          </a:p>
          <a:p>
            <a:pPr algn="just">
              <a:lnSpc>
                <a:spcPct val="100000"/>
              </a:lnSpc>
            </a:pPr>
            <a:r>
              <a:rPr lang="en-IN" sz="2000">
                <a:cs typeface="Calibri"/>
              </a:rPr>
              <a:t>Here we are dividing activity in 3 types.</a:t>
            </a:r>
          </a:p>
          <a:p>
            <a:pPr marL="457200" indent="-457200" algn="just">
              <a:lnSpc>
                <a:spcPct val="100000"/>
              </a:lnSpc>
              <a:buAutoNum type="arabicPeriod"/>
            </a:pPr>
            <a:r>
              <a:rPr lang="en-IN" sz="2000">
                <a:cs typeface="Calibri"/>
              </a:rPr>
              <a:t>Steady</a:t>
            </a:r>
          </a:p>
          <a:p>
            <a:pPr marL="457200" indent="-457200" algn="just">
              <a:lnSpc>
                <a:spcPct val="100000"/>
              </a:lnSpc>
              <a:buAutoNum type="arabicPeriod"/>
            </a:pPr>
            <a:r>
              <a:rPr lang="en-IN" sz="2000">
                <a:cs typeface="Calibri"/>
              </a:rPr>
              <a:t>Walking</a:t>
            </a:r>
          </a:p>
          <a:p>
            <a:pPr marL="457200" indent="-457200" algn="just">
              <a:lnSpc>
                <a:spcPct val="100000"/>
              </a:lnSpc>
              <a:buAutoNum type="arabicPeriod"/>
            </a:pPr>
            <a:r>
              <a:rPr lang="en-IN" sz="2000">
                <a:cs typeface="Calibri"/>
              </a:rPr>
              <a:t>Running</a:t>
            </a:r>
          </a:p>
          <a:p>
            <a:pPr algn="just">
              <a:lnSpc>
                <a:spcPct val="100000"/>
              </a:lnSpc>
            </a:pPr>
            <a:r>
              <a:rPr lang="en-IN" sz="2000">
                <a:cs typeface="Calibri"/>
              </a:rPr>
              <a:t>If average deviation from 'g' (9.8 m/s^2) is greater than 4.35 then activity is Running.</a:t>
            </a:r>
          </a:p>
          <a:p>
            <a:pPr algn="just">
              <a:lnSpc>
                <a:spcPct val="100000"/>
              </a:lnSpc>
            </a:pPr>
            <a:r>
              <a:rPr lang="en-IN" sz="2000">
                <a:cs typeface="Calibri"/>
              </a:rPr>
              <a:t>If deviation from </a:t>
            </a:r>
            <a:r>
              <a:rPr lang="en-IN" sz="2000">
                <a:ea typeface="+mn-lt"/>
                <a:cs typeface="+mn-lt"/>
              </a:rPr>
              <a:t>'g' (9.8 m/s^2)</a:t>
            </a:r>
            <a:r>
              <a:rPr lang="en-IN" sz="2000">
                <a:cs typeface="Calibri"/>
              </a:rPr>
              <a:t> is between 1.2 and 4.34 then it is Walking else it is Steady activity.</a:t>
            </a:r>
          </a:p>
          <a:p>
            <a:pPr>
              <a:lnSpc>
                <a:spcPct val="100000"/>
              </a:lnSpc>
            </a:pPr>
            <a:endParaRPr lang="en-IN" sz="2000" b="1">
              <a:cs typeface="Calibri"/>
            </a:endParaRPr>
          </a:p>
          <a:p>
            <a:pPr>
              <a:lnSpc>
                <a:spcPct val="100000"/>
              </a:lnSpc>
            </a:pPr>
            <a:endParaRPr lang="en-IN" sz="2000">
              <a:cs typeface="Calibri"/>
            </a:endParaRPr>
          </a:p>
        </p:txBody>
      </p:sp>
      <p:pic>
        <p:nvPicPr>
          <p:cNvPr id="3" name="Picture 2">
            <a:extLst>
              <a:ext uri="{FF2B5EF4-FFF2-40B4-BE49-F238E27FC236}">
                <a16:creationId xmlns:a16="http://schemas.microsoft.com/office/drawing/2014/main" id="{822EE459-E1EC-499E-B2DA-E846C5B74D51}"/>
              </a:ext>
            </a:extLst>
          </p:cNvPr>
          <p:cNvPicPr>
            <a:picLocks noChangeAspect="1"/>
          </p:cNvPicPr>
          <p:nvPr/>
        </p:nvPicPr>
        <p:blipFill rotWithShape="1">
          <a:blip r:embed="rId2"/>
          <a:srcRect l="31917" r="6635" b="-1"/>
          <a:stretch/>
        </p:blipFill>
        <p:spPr>
          <a:xfrm>
            <a:off x="6515744" y="10"/>
            <a:ext cx="5676255"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blipFill>
            <a:blip r:embed="rId3"/>
            <a:tile tx="0" ty="0" sx="100000" sy="100000" flip="none" algn="tl"/>
          </a:blipFill>
        </p:spPr>
      </p:pic>
    </p:spTree>
    <p:extLst>
      <p:ext uri="{BB962C8B-B14F-4D97-AF65-F5344CB8AC3E}">
        <p14:creationId xmlns:p14="http://schemas.microsoft.com/office/powerpoint/2010/main" val="1620438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5BF0-9C99-4072-8F20-09392E262E9A}"/>
              </a:ext>
            </a:extLst>
          </p:cNvPr>
          <p:cNvSpPr>
            <a:spLocks noGrp="1"/>
          </p:cNvSpPr>
          <p:nvPr>
            <p:ph type="title"/>
          </p:nvPr>
        </p:nvSpPr>
        <p:spPr>
          <a:xfrm>
            <a:off x="655320" y="365125"/>
            <a:ext cx="4176144" cy="691960"/>
          </a:xfrm>
        </p:spPr>
        <p:txBody>
          <a:bodyPr>
            <a:normAutofit fontScale="90000"/>
          </a:bodyPr>
          <a:lstStyle/>
          <a:p>
            <a:r>
              <a:rPr lang="en-IN">
                <a:cs typeface="Calibri Light"/>
              </a:rPr>
              <a:t>FALL DETECTION</a:t>
            </a:r>
          </a:p>
        </p:txBody>
      </p:sp>
      <p:sp>
        <p:nvSpPr>
          <p:cNvPr id="4" name="Content Placeholder 3">
            <a:extLst>
              <a:ext uri="{FF2B5EF4-FFF2-40B4-BE49-F238E27FC236}">
                <a16:creationId xmlns:a16="http://schemas.microsoft.com/office/drawing/2014/main" id="{B33F541A-69DC-4062-BEBE-5E2627D4E309}"/>
              </a:ext>
            </a:extLst>
          </p:cNvPr>
          <p:cNvSpPr>
            <a:spLocks noGrp="1"/>
          </p:cNvSpPr>
          <p:nvPr>
            <p:ph idx="1"/>
          </p:nvPr>
        </p:nvSpPr>
        <p:spPr>
          <a:xfrm>
            <a:off x="336873" y="1338773"/>
            <a:ext cx="5520291" cy="5085862"/>
          </a:xfrm>
        </p:spPr>
        <p:txBody>
          <a:bodyPr vert="horz" lIns="91440" tIns="45720" rIns="91440" bIns="45720" rtlCol="0" anchor="t">
            <a:noAutofit/>
          </a:bodyPr>
          <a:lstStyle/>
          <a:p>
            <a:pPr algn="just">
              <a:lnSpc>
                <a:spcPct val="100000"/>
              </a:lnSpc>
            </a:pPr>
            <a:r>
              <a:rPr lang="en-IN" sz="2000">
                <a:cs typeface="Calibri"/>
              </a:rPr>
              <a:t>Fall is predicted when specific pattern is observed in the accelerometer readings.</a:t>
            </a:r>
            <a:endParaRPr lang="en-US"/>
          </a:p>
          <a:p>
            <a:pPr algn="just">
              <a:lnSpc>
                <a:spcPct val="100000"/>
              </a:lnSpc>
            </a:pPr>
            <a:r>
              <a:rPr lang="en-IN" sz="2000">
                <a:cs typeface="Calibri"/>
              </a:rPr>
              <a:t>When average acceleration value goes below 2.5 m/s^2 then fall prediction routine is called.</a:t>
            </a:r>
          </a:p>
          <a:p>
            <a:pPr algn="just">
              <a:lnSpc>
                <a:spcPct val="100000"/>
              </a:lnSpc>
            </a:pPr>
            <a:r>
              <a:rPr lang="en-IN" sz="2000">
                <a:cs typeface="Calibri"/>
              </a:rPr>
              <a:t>For fall prediction 100 samples are used.</a:t>
            </a:r>
          </a:p>
          <a:p>
            <a:pPr algn="just">
              <a:lnSpc>
                <a:spcPct val="100000"/>
              </a:lnSpc>
            </a:pPr>
            <a:r>
              <a:rPr lang="en-IN" sz="2000">
                <a:cs typeface="Calibri"/>
              </a:rPr>
              <a:t>If average acceleration value is nearly zero then sudden rise above 56 m/s^2 then it is definitely fall. </a:t>
            </a:r>
          </a:p>
          <a:p>
            <a:pPr>
              <a:lnSpc>
                <a:spcPct val="100000"/>
              </a:lnSpc>
            </a:pPr>
            <a:endParaRPr lang="en-IN" sz="2000">
              <a:cs typeface="Calibri"/>
            </a:endParaRPr>
          </a:p>
        </p:txBody>
      </p:sp>
      <p:pic>
        <p:nvPicPr>
          <p:cNvPr id="3" name="Picture 2">
            <a:extLst>
              <a:ext uri="{FF2B5EF4-FFF2-40B4-BE49-F238E27FC236}">
                <a16:creationId xmlns:a16="http://schemas.microsoft.com/office/drawing/2014/main" id="{658C31C3-2A4B-41B0-A0CB-23B9FFEDD377}"/>
              </a:ext>
            </a:extLst>
          </p:cNvPr>
          <p:cNvPicPr>
            <a:picLocks noChangeAspect="1"/>
          </p:cNvPicPr>
          <p:nvPr/>
        </p:nvPicPr>
        <p:blipFill rotWithShape="1">
          <a:blip r:embed="rId2"/>
          <a:srcRect l="31917" r="6635" b="-1"/>
          <a:stretch/>
        </p:blipFill>
        <p:spPr>
          <a:xfrm>
            <a:off x="6515744" y="10"/>
            <a:ext cx="5676255"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blipFill>
            <a:blip r:embed="rId3"/>
            <a:tile tx="0" ty="0" sx="100000" sy="100000" flip="none" algn="tl"/>
          </a:blipFill>
        </p:spPr>
      </p:pic>
    </p:spTree>
    <p:extLst>
      <p:ext uri="{BB962C8B-B14F-4D97-AF65-F5344CB8AC3E}">
        <p14:creationId xmlns:p14="http://schemas.microsoft.com/office/powerpoint/2010/main" val="4122989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5BF0-9C99-4072-8F20-09392E262E9A}"/>
              </a:ext>
            </a:extLst>
          </p:cNvPr>
          <p:cNvSpPr>
            <a:spLocks noGrp="1"/>
          </p:cNvSpPr>
          <p:nvPr>
            <p:ph type="title"/>
          </p:nvPr>
        </p:nvSpPr>
        <p:spPr>
          <a:xfrm>
            <a:off x="655320" y="365125"/>
            <a:ext cx="11198331" cy="691960"/>
          </a:xfrm>
        </p:spPr>
        <p:txBody>
          <a:bodyPr>
            <a:normAutofit fontScale="90000"/>
          </a:bodyPr>
          <a:lstStyle/>
          <a:p>
            <a:r>
              <a:rPr lang="en-IN">
                <a:cs typeface="Calibri Light"/>
              </a:rPr>
              <a:t>ACTIVITY TRACKING AND FALL DETECTION READINGS</a:t>
            </a:r>
          </a:p>
        </p:txBody>
      </p:sp>
      <p:sp>
        <p:nvSpPr>
          <p:cNvPr id="4" name="Content Placeholder 3">
            <a:extLst>
              <a:ext uri="{FF2B5EF4-FFF2-40B4-BE49-F238E27FC236}">
                <a16:creationId xmlns:a16="http://schemas.microsoft.com/office/drawing/2014/main" id="{B33F541A-69DC-4062-BEBE-5E2627D4E309}"/>
              </a:ext>
            </a:extLst>
          </p:cNvPr>
          <p:cNvSpPr>
            <a:spLocks noGrp="1"/>
          </p:cNvSpPr>
          <p:nvPr>
            <p:ph idx="1"/>
          </p:nvPr>
        </p:nvSpPr>
        <p:spPr>
          <a:xfrm>
            <a:off x="336873" y="1338773"/>
            <a:ext cx="5520291" cy="5085862"/>
          </a:xfrm>
        </p:spPr>
        <p:txBody>
          <a:bodyPr vert="horz" lIns="91440" tIns="45720" rIns="91440" bIns="45720" rtlCol="0" anchor="t">
            <a:noAutofit/>
          </a:bodyPr>
          <a:lstStyle/>
          <a:p>
            <a:pPr marL="0" indent="0" algn="just">
              <a:lnSpc>
                <a:spcPct val="100000"/>
              </a:lnSpc>
              <a:buNone/>
            </a:pPr>
            <a:endParaRPr lang="en-IN" sz="2000">
              <a:cs typeface="Calibri"/>
            </a:endParaRPr>
          </a:p>
          <a:p>
            <a:pPr marL="0" indent="0" algn="just">
              <a:lnSpc>
                <a:spcPct val="100000"/>
              </a:lnSpc>
              <a:buNone/>
            </a:pPr>
            <a:endParaRPr lang="en-IN" sz="2000">
              <a:cs typeface="Calibri"/>
            </a:endParaRPr>
          </a:p>
        </p:txBody>
      </p:sp>
      <p:pic>
        <p:nvPicPr>
          <p:cNvPr id="7" name="Picture 7" descr="A close up of a logo&#10;&#10;Description generated with very high confidence">
            <a:extLst>
              <a:ext uri="{FF2B5EF4-FFF2-40B4-BE49-F238E27FC236}">
                <a16:creationId xmlns:a16="http://schemas.microsoft.com/office/drawing/2014/main" id="{DF9CA755-DD57-4361-92D1-E65FCF1B30E3}"/>
              </a:ext>
            </a:extLst>
          </p:cNvPr>
          <p:cNvPicPr>
            <a:picLocks noChangeAspect="1"/>
          </p:cNvPicPr>
          <p:nvPr/>
        </p:nvPicPr>
        <p:blipFill>
          <a:blip r:embed="rId2"/>
          <a:stretch>
            <a:fillRect/>
          </a:stretch>
        </p:blipFill>
        <p:spPr>
          <a:xfrm>
            <a:off x="370451" y="1023418"/>
            <a:ext cx="11195268" cy="5700883"/>
          </a:xfrm>
          <a:prstGeom prst="rect">
            <a:avLst/>
          </a:prstGeom>
        </p:spPr>
      </p:pic>
      <p:sp>
        <p:nvSpPr>
          <p:cNvPr id="3" name="TextBox 2">
            <a:extLst>
              <a:ext uri="{FF2B5EF4-FFF2-40B4-BE49-F238E27FC236}">
                <a16:creationId xmlns:a16="http://schemas.microsoft.com/office/drawing/2014/main" id="{C05EC661-E28E-49EC-B267-B6BAF13DB772}"/>
              </a:ext>
            </a:extLst>
          </p:cNvPr>
          <p:cNvSpPr txBox="1"/>
          <p:nvPr/>
        </p:nvSpPr>
        <p:spPr>
          <a:xfrm>
            <a:off x="5153572" y="653743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Samples</a:t>
            </a:r>
          </a:p>
        </p:txBody>
      </p:sp>
      <p:sp>
        <p:nvSpPr>
          <p:cNvPr id="8" name="TextBox 7">
            <a:extLst>
              <a:ext uri="{FF2B5EF4-FFF2-40B4-BE49-F238E27FC236}">
                <a16:creationId xmlns:a16="http://schemas.microsoft.com/office/drawing/2014/main" id="{CC36CF54-A06A-411D-AD85-9F50AB1DDE9E}"/>
              </a:ext>
            </a:extLst>
          </p:cNvPr>
          <p:cNvSpPr txBox="1"/>
          <p:nvPr/>
        </p:nvSpPr>
        <p:spPr>
          <a:xfrm rot="-5400000">
            <a:off x="-1003739" y="299019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Acceleration in m/s^2</a:t>
            </a:r>
          </a:p>
        </p:txBody>
      </p:sp>
      <p:sp>
        <p:nvSpPr>
          <p:cNvPr id="5" name="TextBox 4">
            <a:extLst>
              <a:ext uri="{FF2B5EF4-FFF2-40B4-BE49-F238E27FC236}">
                <a16:creationId xmlns:a16="http://schemas.microsoft.com/office/drawing/2014/main" id="{2501B29F-372B-410E-B804-89D79D0CE501}"/>
              </a:ext>
            </a:extLst>
          </p:cNvPr>
          <p:cNvSpPr txBox="1"/>
          <p:nvPr/>
        </p:nvSpPr>
        <p:spPr>
          <a:xfrm>
            <a:off x="1260169" y="4103455"/>
            <a:ext cx="5185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Fall</a:t>
            </a:r>
            <a:endParaRPr lang="en-US" dirty="0">
              <a:cs typeface="Calibri"/>
            </a:endParaRPr>
          </a:p>
        </p:txBody>
      </p:sp>
      <p:sp>
        <p:nvSpPr>
          <p:cNvPr id="9" name="TextBox 8">
            <a:extLst>
              <a:ext uri="{FF2B5EF4-FFF2-40B4-BE49-F238E27FC236}">
                <a16:creationId xmlns:a16="http://schemas.microsoft.com/office/drawing/2014/main" id="{1FAA92D7-CC78-4CC7-967F-902E7E2DE968}"/>
              </a:ext>
            </a:extLst>
          </p:cNvPr>
          <p:cNvSpPr txBox="1"/>
          <p:nvPr/>
        </p:nvSpPr>
        <p:spPr>
          <a:xfrm>
            <a:off x="9865710" y="4137573"/>
            <a:ext cx="5185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Fall</a:t>
            </a:r>
            <a:endParaRPr lang="en-US" dirty="0">
              <a:cs typeface="Calibri"/>
            </a:endParaRPr>
          </a:p>
        </p:txBody>
      </p:sp>
      <p:sp>
        <p:nvSpPr>
          <p:cNvPr id="6" name="TextBox 5">
            <a:extLst>
              <a:ext uri="{FF2B5EF4-FFF2-40B4-BE49-F238E27FC236}">
                <a16:creationId xmlns:a16="http://schemas.microsoft.com/office/drawing/2014/main" id="{58EB5BC9-95C4-48D6-B966-2BD46C94514A}"/>
              </a:ext>
            </a:extLst>
          </p:cNvPr>
          <p:cNvSpPr txBox="1"/>
          <p:nvPr/>
        </p:nvSpPr>
        <p:spPr>
          <a:xfrm>
            <a:off x="2388585" y="4140310"/>
            <a:ext cx="9739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Walking</a:t>
            </a:r>
            <a:endParaRPr lang="en-US" dirty="0">
              <a:cs typeface="Calibri"/>
            </a:endParaRPr>
          </a:p>
        </p:txBody>
      </p:sp>
      <p:sp>
        <p:nvSpPr>
          <p:cNvPr id="10" name="TextBox 9">
            <a:extLst>
              <a:ext uri="{FF2B5EF4-FFF2-40B4-BE49-F238E27FC236}">
                <a16:creationId xmlns:a16="http://schemas.microsoft.com/office/drawing/2014/main" id="{AEE73578-61B8-4A94-8448-64A91C02A433}"/>
              </a:ext>
            </a:extLst>
          </p:cNvPr>
          <p:cNvSpPr txBox="1"/>
          <p:nvPr/>
        </p:nvSpPr>
        <p:spPr>
          <a:xfrm>
            <a:off x="5935825" y="4149068"/>
            <a:ext cx="9739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Running</a:t>
            </a:r>
            <a:endParaRPr lang="en-US" dirty="0">
              <a:cs typeface="Calibri"/>
            </a:endParaRPr>
          </a:p>
        </p:txBody>
      </p:sp>
      <p:sp>
        <p:nvSpPr>
          <p:cNvPr id="11" name="TextBox 10">
            <a:extLst>
              <a:ext uri="{FF2B5EF4-FFF2-40B4-BE49-F238E27FC236}">
                <a16:creationId xmlns:a16="http://schemas.microsoft.com/office/drawing/2014/main" id="{E04A24DF-FB5D-4AEB-B65F-0126C34DE416}"/>
              </a:ext>
            </a:extLst>
          </p:cNvPr>
          <p:cNvSpPr txBox="1"/>
          <p:nvPr/>
        </p:nvSpPr>
        <p:spPr>
          <a:xfrm>
            <a:off x="3606032" y="4149068"/>
            <a:ext cx="9739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Steady</a:t>
            </a:r>
            <a:endParaRPr lang="en-US" dirty="0">
              <a:cs typeface="Calibri"/>
            </a:endParaRPr>
          </a:p>
        </p:txBody>
      </p:sp>
      <p:sp>
        <p:nvSpPr>
          <p:cNvPr id="12" name="Left Brace 11">
            <a:extLst>
              <a:ext uri="{FF2B5EF4-FFF2-40B4-BE49-F238E27FC236}">
                <a16:creationId xmlns:a16="http://schemas.microsoft.com/office/drawing/2014/main" id="{799A35AA-E87B-4C36-9510-9724828487A3}"/>
              </a:ext>
            </a:extLst>
          </p:cNvPr>
          <p:cNvSpPr/>
          <p:nvPr/>
        </p:nvSpPr>
        <p:spPr>
          <a:xfrm rot="5460000">
            <a:off x="2549469" y="4382069"/>
            <a:ext cx="454924" cy="909850"/>
          </a:xfrm>
          <a:prstGeom prst="leftBrac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a:extLst>
              <a:ext uri="{FF2B5EF4-FFF2-40B4-BE49-F238E27FC236}">
                <a16:creationId xmlns:a16="http://schemas.microsoft.com/office/drawing/2014/main" id="{97CFA8A3-DBE4-4674-A06F-3C6D887EABAB}"/>
              </a:ext>
            </a:extLst>
          </p:cNvPr>
          <p:cNvSpPr/>
          <p:nvPr/>
        </p:nvSpPr>
        <p:spPr>
          <a:xfrm rot="5400000">
            <a:off x="3687494" y="4462392"/>
            <a:ext cx="500416" cy="978088"/>
          </a:xfrm>
          <a:prstGeom prst="leftBrac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a:extLst>
              <a:ext uri="{FF2B5EF4-FFF2-40B4-BE49-F238E27FC236}">
                <a16:creationId xmlns:a16="http://schemas.microsoft.com/office/drawing/2014/main" id="{0092C062-D4EF-4912-BBDA-598EC19C5C6C}"/>
              </a:ext>
            </a:extLst>
          </p:cNvPr>
          <p:cNvSpPr/>
          <p:nvPr/>
        </p:nvSpPr>
        <p:spPr>
          <a:xfrm rot="5400000">
            <a:off x="6320375" y="2955451"/>
            <a:ext cx="489043" cy="3593908"/>
          </a:xfrm>
          <a:prstGeom prst="leftBrac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87A74E8-1FFA-4D07-A255-AB638565E78C}"/>
              </a:ext>
            </a:extLst>
          </p:cNvPr>
          <p:cNvCxnSpPr/>
          <p:nvPr/>
        </p:nvCxnSpPr>
        <p:spPr>
          <a:xfrm>
            <a:off x="10121236" y="4497220"/>
            <a:ext cx="163774" cy="539087"/>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3A64255-A314-45AE-AA47-D30B10AC4947}"/>
              </a:ext>
            </a:extLst>
          </p:cNvPr>
          <p:cNvCxnSpPr>
            <a:cxnSpLocks/>
          </p:cNvCxnSpPr>
          <p:nvPr/>
        </p:nvCxnSpPr>
        <p:spPr>
          <a:xfrm flipH="1">
            <a:off x="1231994" y="4383488"/>
            <a:ext cx="177421" cy="334372"/>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419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5BF0-9C99-4072-8F20-09392E262E9A}"/>
              </a:ext>
            </a:extLst>
          </p:cNvPr>
          <p:cNvSpPr>
            <a:spLocks noGrp="1"/>
          </p:cNvSpPr>
          <p:nvPr>
            <p:ph type="title"/>
          </p:nvPr>
        </p:nvSpPr>
        <p:spPr>
          <a:xfrm>
            <a:off x="655320" y="365125"/>
            <a:ext cx="3368651" cy="646467"/>
          </a:xfrm>
        </p:spPr>
        <p:txBody>
          <a:bodyPr>
            <a:normAutofit fontScale="90000"/>
          </a:bodyPr>
          <a:lstStyle/>
          <a:p>
            <a:r>
              <a:rPr lang="en-IN">
                <a:cs typeface="Calibri Light"/>
              </a:rPr>
              <a:t>CONCLUSION</a:t>
            </a:r>
          </a:p>
        </p:txBody>
      </p:sp>
      <p:sp>
        <p:nvSpPr>
          <p:cNvPr id="4" name="Content Placeholder 3">
            <a:extLst>
              <a:ext uri="{FF2B5EF4-FFF2-40B4-BE49-F238E27FC236}">
                <a16:creationId xmlns:a16="http://schemas.microsoft.com/office/drawing/2014/main" id="{B33F541A-69DC-4062-BEBE-5E2627D4E309}"/>
              </a:ext>
            </a:extLst>
          </p:cNvPr>
          <p:cNvSpPr>
            <a:spLocks noGrp="1"/>
          </p:cNvSpPr>
          <p:nvPr>
            <p:ph idx="1"/>
          </p:nvPr>
        </p:nvSpPr>
        <p:spPr>
          <a:xfrm>
            <a:off x="325499" y="1008952"/>
            <a:ext cx="5440680" cy="5256460"/>
          </a:xfrm>
        </p:spPr>
        <p:txBody>
          <a:bodyPr vert="horz" lIns="91440" tIns="45720" rIns="91440" bIns="45720" rtlCol="0" anchor="t">
            <a:noAutofit/>
          </a:bodyPr>
          <a:lstStyle/>
          <a:p>
            <a:pPr marL="0" indent="0" algn="ctr">
              <a:buNone/>
            </a:pPr>
            <a:r>
              <a:rPr lang="en-US" sz="2000">
                <a:ea typeface="+mn-lt"/>
                <a:cs typeface="+mn-lt"/>
              </a:rPr>
              <a:t> </a:t>
            </a:r>
            <a:r>
              <a:rPr lang="en-IN" sz="2000">
                <a:ea typeface="+mn-lt"/>
                <a:cs typeface="+mn-lt"/>
              </a:rPr>
              <a:t> </a:t>
            </a:r>
            <a:endParaRPr lang="en-US">
              <a:cs typeface="Calibri" panose="020F0502020204030204"/>
            </a:endParaRPr>
          </a:p>
          <a:p>
            <a:pPr algn="just"/>
            <a:r>
              <a:rPr lang="en-US" sz="2000">
                <a:ea typeface="+mn-lt"/>
                <a:cs typeface="+mn-lt"/>
              </a:rPr>
              <a:t>The proposed fall detection system can be regarded as alternative device to the existing detection approaches, it is less complex as compared to other devices, fast fall response and will be more accurate and economical. </a:t>
            </a:r>
            <a:endParaRPr lang="en-IN">
              <a:cs typeface="Calibri" panose="020F0502020204030204"/>
            </a:endParaRPr>
          </a:p>
          <a:p>
            <a:pPr algn="just"/>
            <a:r>
              <a:rPr lang="en-US" sz="2000">
                <a:ea typeface="+mn-lt"/>
                <a:cs typeface="+mn-lt"/>
              </a:rPr>
              <a:t>The system can track type of activity from accelerometer signal using threshold algorithm. </a:t>
            </a:r>
            <a:endParaRPr lang="en-IN">
              <a:cs typeface="Calibri" panose="020F0502020204030204"/>
            </a:endParaRPr>
          </a:p>
          <a:p>
            <a:pPr algn="just"/>
            <a:r>
              <a:rPr lang="en-US" sz="2000">
                <a:ea typeface="+mn-lt"/>
                <a:cs typeface="+mn-lt"/>
              </a:rPr>
              <a:t>After fall is detected, short message is sent to the concerned person. Also, provision is made to alert the concerned person about the fall by using the calling feature of GSM module. </a:t>
            </a:r>
            <a:endParaRPr lang="en-IN">
              <a:cs typeface="Calibri" panose="020F0502020204030204"/>
            </a:endParaRPr>
          </a:p>
          <a:p>
            <a:pPr algn="just">
              <a:lnSpc>
                <a:spcPct val="100000"/>
              </a:lnSpc>
            </a:pPr>
            <a:r>
              <a:rPr lang="en-US" sz="2000">
                <a:ea typeface="+mn-lt"/>
                <a:cs typeface="+mn-lt"/>
              </a:rPr>
              <a:t>Also, in case of emergencies a panic button is included which can be pressed manually and instantaneously to send alert</a:t>
            </a:r>
            <a:endParaRPr lang="en-IN">
              <a:cs typeface="Calibri" panose="020F0502020204030204"/>
            </a:endParaRPr>
          </a:p>
          <a:p>
            <a:pPr>
              <a:lnSpc>
                <a:spcPct val="100000"/>
              </a:lnSpc>
            </a:pPr>
            <a:endParaRPr lang="en-IN" sz="2000">
              <a:cs typeface="Calibri"/>
            </a:endParaRPr>
          </a:p>
          <a:p>
            <a:endParaRPr lang="en-IN" sz="2000">
              <a:cs typeface="Calibri"/>
            </a:endParaRPr>
          </a:p>
        </p:txBody>
      </p:sp>
      <p:pic>
        <p:nvPicPr>
          <p:cNvPr id="3" name="Picture 2">
            <a:extLst>
              <a:ext uri="{FF2B5EF4-FFF2-40B4-BE49-F238E27FC236}">
                <a16:creationId xmlns:a16="http://schemas.microsoft.com/office/drawing/2014/main" id="{ADADBE4E-C7B3-4627-BAAB-6DE71A57EE0A}"/>
              </a:ext>
            </a:extLst>
          </p:cNvPr>
          <p:cNvPicPr>
            <a:picLocks noChangeAspect="1"/>
          </p:cNvPicPr>
          <p:nvPr/>
        </p:nvPicPr>
        <p:blipFill rotWithShape="1">
          <a:blip r:embed="rId2"/>
          <a:srcRect l="31917" r="6635" b="-1"/>
          <a:stretch/>
        </p:blipFill>
        <p:spPr>
          <a:xfrm>
            <a:off x="6515744" y="10"/>
            <a:ext cx="5676255"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blipFill>
            <a:blip r:embed="rId3"/>
            <a:tile tx="0" ty="0" sx="100000" sy="100000" flip="none" algn="tl"/>
          </a:blipFill>
        </p:spPr>
      </p:pic>
    </p:spTree>
    <p:extLst>
      <p:ext uri="{BB962C8B-B14F-4D97-AF65-F5344CB8AC3E}">
        <p14:creationId xmlns:p14="http://schemas.microsoft.com/office/powerpoint/2010/main" val="3098083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0CFB-5959-4EB2-93FD-899BB213C584}"/>
              </a:ext>
            </a:extLst>
          </p:cNvPr>
          <p:cNvSpPr>
            <a:spLocks noGrp="1"/>
          </p:cNvSpPr>
          <p:nvPr>
            <p:ph type="title"/>
          </p:nvPr>
        </p:nvSpPr>
        <p:spPr>
          <a:xfrm>
            <a:off x="666693" y="365125"/>
            <a:ext cx="3914562" cy="555481"/>
          </a:xfrm>
        </p:spPr>
        <p:txBody>
          <a:bodyPr>
            <a:normAutofit fontScale="90000"/>
          </a:bodyPr>
          <a:lstStyle/>
          <a:p>
            <a:r>
              <a:rPr lang="en-IN"/>
              <a:t>FUTURE SCOPE</a:t>
            </a:r>
          </a:p>
        </p:txBody>
      </p:sp>
      <p:pic>
        <p:nvPicPr>
          <p:cNvPr id="6" name="Picture 5">
            <a:extLst>
              <a:ext uri="{FF2B5EF4-FFF2-40B4-BE49-F238E27FC236}">
                <a16:creationId xmlns:a16="http://schemas.microsoft.com/office/drawing/2014/main" id="{642133B5-0899-4A43-A213-766DCE1D6D03}"/>
              </a:ext>
            </a:extLst>
          </p:cNvPr>
          <p:cNvPicPr>
            <a:picLocks noChangeAspect="1"/>
          </p:cNvPicPr>
          <p:nvPr/>
        </p:nvPicPr>
        <p:blipFill rotWithShape="1">
          <a:blip r:embed="rId2"/>
          <a:srcRect l="31917" r="6635" b="-1"/>
          <a:stretch/>
        </p:blipFill>
        <p:spPr>
          <a:xfrm>
            <a:off x="6515744" y="10"/>
            <a:ext cx="5676255"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blipFill>
            <a:blip r:embed="rId3"/>
            <a:tile tx="0" ty="0" sx="100000" sy="100000" flip="none" algn="tl"/>
          </a:blipFill>
        </p:spPr>
      </p:pic>
      <p:graphicFrame>
        <p:nvGraphicFramePr>
          <p:cNvPr id="3" name="Diagram 3">
            <a:extLst>
              <a:ext uri="{FF2B5EF4-FFF2-40B4-BE49-F238E27FC236}">
                <a16:creationId xmlns:a16="http://schemas.microsoft.com/office/drawing/2014/main" id="{9E335D12-40E9-429E-808F-9732707DED70}"/>
              </a:ext>
            </a:extLst>
          </p:cNvPr>
          <p:cNvGraphicFramePr/>
          <p:nvPr>
            <p:extLst>
              <p:ext uri="{D42A27DB-BD31-4B8C-83A1-F6EECF244321}">
                <p14:modId xmlns:p14="http://schemas.microsoft.com/office/powerpoint/2010/main" val="526013305"/>
              </p:ext>
            </p:extLst>
          </p:nvPr>
        </p:nvGraphicFramePr>
        <p:xfrm>
          <a:off x="1348828" y="1354959"/>
          <a:ext cx="4572000" cy="51465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5" name="Graphic 65" descr="Lightbulb and gear">
            <a:extLst>
              <a:ext uri="{FF2B5EF4-FFF2-40B4-BE49-F238E27FC236}">
                <a16:creationId xmlns:a16="http://schemas.microsoft.com/office/drawing/2014/main" id="{800922C6-279D-49FE-83EC-E2E43A7CE21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08456" y="3365938"/>
            <a:ext cx="914400" cy="914400"/>
          </a:xfrm>
          <a:prstGeom prst="rect">
            <a:avLst/>
          </a:prstGeom>
        </p:spPr>
      </p:pic>
      <p:pic>
        <p:nvPicPr>
          <p:cNvPr id="70" name="Graphic 70" descr="Heart with pulse">
            <a:extLst>
              <a:ext uri="{FF2B5EF4-FFF2-40B4-BE49-F238E27FC236}">
                <a16:creationId xmlns:a16="http://schemas.microsoft.com/office/drawing/2014/main" id="{99BECBEA-0DF2-4FDB-9F00-96AC11723FC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9308" y="1766248"/>
            <a:ext cx="914400" cy="914400"/>
          </a:xfrm>
          <a:prstGeom prst="rect">
            <a:avLst/>
          </a:prstGeom>
        </p:spPr>
      </p:pic>
      <p:pic>
        <p:nvPicPr>
          <p:cNvPr id="9" name="Graphic 9" descr="Medical">
            <a:extLst>
              <a:ext uri="{FF2B5EF4-FFF2-40B4-BE49-F238E27FC236}">
                <a16:creationId xmlns:a16="http://schemas.microsoft.com/office/drawing/2014/main" id="{F75EAA03-CD83-4985-94F6-54D3E39FAD3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25188" y="5087203"/>
            <a:ext cx="914400" cy="914400"/>
          </a:xfrm>
          <a:prstGeom prst="rect">
            <a:avLst/>
          </a:prstGeom>
        </p:spPr>
      </p:pic>
    </p:spTree>
    <p:extLst>
      <p:ext uri="{BB962C8B-B14F-4D97-AF65-F5344CB8AC3E}">
        <p14:creationId xmlns:p14="http://schemas.microsoft.com/office/powerpoint/2010/main" val="507908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694C-F5D6-4898-998C-E328284F4E53}"/>
              </a:ext>
            </a:extLst>
          </p:cNvPr>
          <p:cNvSpPr>
            <a:spLocks noGrp="1"/>
          </p:cNvSpPr>
          <p:nvPr>
            <p:ph type="title"/>
          </p:nvPr>
        </p:nvSpPr>
        <p:spPr>
          <a:xfrm>
            <a:off x="655320" y="365125"/>
            <a:ext cx="5051875" cy="782944"/>
          </a:xfrm>
        </p:spPr>
        <p:txBody>
          <a:bodyPr>
            <a:normAutofit/>
          </a:bodyPr>
          <a:lstStyle/>
          <a:p>
            <a:r>
              <a:rPr lang="en-IN"/>
              <a:t>NEED OF THE DEVICE</a:t>
            </a:r>
          </a:p>
        </p:txBody>
      </p:sp>
      <p:sp>
        <p:nvSpPr>
          <p:cNvPr id="3" name="Content Placeholder 2">
            <a:extLst>
              <a:ext uri="{FF2B5EF4-FFF2-40B4-BE49-F238E27FC236}">
                <a16:creationId xmlns:a16="http://schemas.microsoft.com/office/drawing/2014/main" id="{78D35D43-6716-4C4B-96A2-A86CE17A8A7E}"/>
              </a:ext>
            </a:extLst>
          </p:cNvPr>
          <p:cNvSpPr>
            <a:spLocks noGrp="1"/>
          </p:cNvSpPr>
          <p:nvPr>
            <p:ph idx="1"/>
          </p:nvPr>
        </p:nvSpPr>
        <p:spPr>
          <a:xfrm>
            <a:off x="656337" y="1540767"/>
            <a:ext cx="5176978" cy="4610914"/>
          </a:xfrm>
        </p:spPr>
        <p:txBody>
          <a:bodyPr vert="horz" lIns="91440" tIns="45720" rIns="91440" bIns="45720" rtlCol="0" anchor="t">
            <a:normAutofit/>
          </a:bodyPr>
          <a:lstStyle/>
          <a:p>
            <a:pPr algn="just"/>
            <a:r>
              <a:rPr lang="en-IN" sz="2000"/>
              <a:t>Falls are the leading cause of injury in elderly and the leading cause of accidental death.</a:t>
            </a:r>
            <a:endParaRPr lang="en-US"/>
          </a:p>
          <a:p>
            <a:pPr algn="just"/>
            <a:r>
              <a:rPr lang="en-IN" sz="2000"/>
              <a:t>For a human, experiencing a fall unobserved can be doubly dangerous.</a:t>
            </a:r>
            <a:endParaRPr lang="en-IN" sz="2000">
              <a:cs typeface="Calibri" panose="020F0502020204030204"/>
            </a:endParaRPr>
          </a:p>
          <a:p>
            <a:pPr algn="just"/>
            <a:r>
              <a:rPr lang="en-IN" sz="2000"/>
              <a:t> Post-fall consequences can be greatly reduced if relief personnel can be alerted in time.</a:t>
            </a:r>
            <a:endParaRPr lang="en-IN" sz="2000">
              <a:cs typeface="Calibri" panose="020F0502020204030204"/>
            </a:endParaRPr>
          </a:p>
          <a:p>
            <a:pPr algn="just"/>
            <a:r>
              <a:rPr lang="en-IN" sz="2000"/>
              <a:t>Therefore , a need for an automatic fall detection system in which a person can summon help even if they are unconscious or unable to get up after the fall.</a:t>
            </a:r>
            <a:endParaRPr lang="en-IN" sz="2000">
              <a:cs typeface="Calibri" panose="020F0502020204030204"/>
            </a:endParaRPr>
          </a:p>
          <a:p>
            <a:endParaRPr lang="en-IN" sz="2000"/>
          </a:p>
        </p:txBody>
      </p:sp>
      <p:pic>
        <p:nvPicPr>
          <p:cNvPr id="4" name="Picture 3">
            <a:extLst>
              <a:ext uri="{FF2B5EF4-FFF2-40B4-BE49-F238E27FC236}">
                <a16:creationId xmlns:a16="http://schemas.microsoft.com/office/drawing/2014/main" id="{1361F954-D62C-4E77-93A2-B66661711375}"/>
              </a:ext>
            </a:extLst>
          </p:cNvPr>
          <p:cNvPicPr>
            <a:picLocks noChangeAspect="1"/>
          </p:cNvPicPr>
          <p:nvPr/>
        </p:nvPicPr>
        <p:blipFill rotWithShape="1">
          <a:blip r:embed="rId2"/>
          <a:srcRect l="31917" r="6635" b="-1"/>
          <a:stretch/>
        </p:blipFill>
        <p:spPr>
          <a:xfrm>
            <a:off x="6515744" y="9191"/>
            <a:ext cx="5676255"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blipFill>
            <a:blip r:embed="rId3"/>
            <a:tile tx="0" ty="0" sx="100000" sy="100000" flip="none" algn="tl"/>
          </a:blipFill>
        </p:spPr>
      </p:pic>
    </p:spTree>
    <p:extLst>
      <p:ext uri="{BB962C8B-B14F-4D97-AF65-F5344CB8AC3E}">
        <p14:creationId xmlns:p14="http://schemas.microsoft.com/office/powerpoint/2010/main" val="69845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622DB-90E8-4F94-B249-DBA8B78EDB93}"/>
              </a:ext>
            </a:extLst>
          </p:cNvPr>
          <p:cNvSpPr>
            <a:spLocks noGrp="1"/>
          </p:cNvSpPr>
          <p:nvPr>
            <p:ph type="title"/>
          </p:nvPr>
        </p:nvSpPr>
        <p:spPr>
          <a:xfrm>
            <a:off x="655320" y="339734"/>
            <a:ext cx="3618561" cy="771571"/>
          </a:xfrm>
        </p:spPr>
        <p:txBody>
          <a:bodyPr>
            <a:normAutofit/>
          </a:bodyPr>
          <a:lstStyle/>
          <a:p>
            <a:r>
              <a:rPr lang="en-IN"/>
              <a:t>INSPIRATION </a:t>
            </a:r>
          </a:p>
        </p:txBody>
      </p:sp>
      <p:sp>
        <p:nvSpPr>
          <p:cNvPr id="3" name="Content Placeholder 2">
            <a:extLst>
              <a:ext uri="{FF2B5EF4-FFF2-40B4-BE49-F238E27FC236}">
                <a16:creationId xmlns:a16="http://schemas.microsoft.com/office/drawing/2014/main" id="{1226384A-71F8-435C-944F-20C6866BAA04}"/>
              </a:ext>
            </a:extLst>
          </p:cNvPr>
          <p:cNvSpPr>
            <a:spLocks noGrp="1"/>
          </p:cNvSpPr>
          <p:nvPr>
            <p:ph idx="1"/>
          </p:nvPr>
        </p:nvSpPr>
        <p:spPr>
          <a:xfrm>
            <a:off x="518843" y="1073781"/>
            <a:ext cx="5631904" cy="4588167"/>
          </a:xfrm>
        </p:spPr>
        <p:txBody>
          <a:bodyPr vert="horz" lIns="91440" tIns="45720" rIns="91440" bIns="45720" rtlCol="0" anchor="t">
            <a:normAutofit/>
          </a:bodyPr>
          <a:lstStyle/>
          <a:p>
            <a:pPr marL="0" lvl="0" indent="0">
              <a:buNone/>
            </a:pPr>
            <a:endParaRPr lang="en-US" sz="2000"/>
          </a:p>
          <a:p>
            <a:pPr lvl="0" algn="just"/>
            <a:r>
              <a:rPr lang="en-US" sz="2400"/>
              <a:t>To do our bit for the society we live in.</a:t>
            </a:r>
            <a:endParaRPr lang="en-US" sz="2400">
              <a:cs typeface="Calibri" panose="020F0502020204030204"/>
            </a:endParaRPr>
          </a:p>
          <a:p>
            <a:pPr lvl="0" algn="just"/>
            <a:r>
              <a:rPr lang="en-US" sz="2400"/>
              <a:t>To help prevent the magnitude of the injury caused by the fall.</a:t>
            </a:r>
            <a:endParaRPr lang="en-US" sz="2400">
              <a:cs typeface="Calibri" panose="020F0502020204030204"/>
            </a:endParaRPr>
          </a:p>
          <a:p>
            <a:pPr lvl="0" algn="just"/>
            <a:r>
              <a:rPr lang="en-US" sz="2400"/>
              <a:t>To help the elderly get the required assistance at the time of need.</a:t>
            </a:r>
            <a:endParaRPr lang="en-US" sz="2400">
              <a:cs typeface="Calibri" panose="020F0502020204030204"/>
            </a:endParaRPr>
          </a:p>
          <a:p>
            <a:pPr lvl="0" algn="just"/>
            <a:r>
              <a:rPr lang="en-US" sz="2400"/>
              <a:t>Easy access and connectivity with family members.</a:t>
            </a:r>
            <a:endParaRPr lang="en-US" sz="2400">
              <a:cs typeface="Calibri" panose="020F0502020204030204"/>
            </a:endParaRPr>
          </a:p>
        </p:txBody>
      </p:sp>
      <p:pic>
        <p:nvPicPr>
          <p:cNvPr id="4" name="Picture 3">
            <a:extLst>
              <a:ext uri="{FF2B5EF4-FFF2-40B4-BE49-F238E27FC236}">
                <a16:creationId xmlns:a16="http://schemas.microsoft.com/office/drawing/2014/main" id="{DB786CA0-3162-450D-AA44-89A70C7F4FA3}"/>
              </a:ext>
            </a:extLst>
          </p:cNvPr>
          <p:cNvPicPr>
            <a:picLocks noChangeAspect="1"/>
          </p:cNvPicPr>
          <p:nvPr/>
        </p:nvPicPr>
        <p:blipFill rotWithShape="1">
          <a:blip r:embed="rId2"/>
          <a:srcRect l="31917" r="6635" b="-1"/>
          <a:stretch/>
        </p:blipFill>
        <p:spPr>
          <a:xfrm>
            <a:off x="6515744" y="10"/>
            <a:ext cx="5676255"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blipFill>
            <a:blip r:embed="rId3"/>
            <a:tile tx="0" ty="0" sx="100000" sy="100000" flip="none" algn="tl"/>
          </a:blipFill>
        </p:spPr>
      </p:pic>
    </p:spTree>
    <p:extLst>
      <p:ext uri="{BB962C8B-B14F-4D97-AF65-F5344CB8AC3E}">
        <p14:creationId xmlns:p14="http://schemas.microsoft.com/office/powerpoint/2010/main" val="2358084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AEFD-340C-4037-8685-D21CD2014E08}"/>
              </a:ext>
            </a:extLst>
          </p:cNvPr>
          <p:cNvSpPr>
            <a:spLocks noGrp="1"/>
          </p:cNvSpPr>
          <p:nvPr>
            <p:ph type="title"/>
          </p:nvPr>
        </p:nvSpPr>
        <p:spPr>
          <a:xfrm>
            <a:off x="655320" y="365125"/>
            <a:ext cx="3163935" cy="760197"/>
          </a:xfrm>
        </p:spPr>
        <p:txBody>
          <a:bodyPr>
            <a:normAutofit/>
          </a:bodyPr>
          <a:lstStyle/>
          <a:p>
            <a:r>
              <a:rPr lang="en-IN"/>
              <a:t>OBJECTIVES</a:t>
            </a:r>
          </a:p>
        </p:txBody>
      </p:sp>
      <p:sp>
        <p:nvSpPr>
          <p:cNvPr id="3" name="Content Placeholder 2">
            <a:extLst>
              <a:ext uri="{FF2B5EF4-FFF2-40B4-BE49-F238E27FC236}">
                <a16:creationId xmlns:a16="http://schemas.microsoft.com/office/drawing/2014/main" id="{DDF66968-9EE0-4667-B1CD-3CE0922C8017}"/>
              </a:ext>
            </a:extLst>
          </p:cNvPr>
          <p:cNvSpPr>
            <a:spLocks noGrp="1"/>
          </p:cNvSpPr>
          <p:nvPr>
            <p:ph idx="1"/>
          </p:nvPr>
        </p:nvSpPr>
        <p:spPr>
          <a:xfrm>
            <a:off x="497114" y="1409246"/>
            <a:ext cx="5654650" cy="5151867"/>
          </a:xfrm>
        </p:spPr>
        <p:txBody>
          <a:bodyPr vert="horz" lIns="91440" tIns="45720" rIns="91440" bIns="45720" rtlCol="0" anchor="t">
            <a:noAutofit/>
          </a:bodyPr>
          <a:lstStyle/>
          <a:p>
            <a:pPr algn="just"/>
            <a:r>
              <a:rPr lang="en-IN" sz="2000"/>
              <a:t>To study existing work done in this area.</a:t>
            </a:r>
            <a:endParaRPr lang="en-US"/>
          </a:p>
          <a:p>
            <a:pPr algn="just"/>
            <a:r>
              <a:rPr lang="en-IN" sz="2000"/>
              <a:t>To design an algorithm that reduces false triggering, while improving fall detection accuracy. </a:t>
            </a:r>
            <a:endParaRPr lang="en-IN" sz="2000">
              <a:cs typeface="Calibri" panose="020F0502020204030204"/>
            </a:endParaRPr>
          </a:p>
          <a:p>
            <a:pPr algn="just"/>
            <a:r>
              <a:rPr lang="en-IN" sz="2000"/>
              <a:t>To make a system that instantly notifies to a concerned person with SMS when fall occurred.</a:t>
            </a:r>
            <a:endParaRPr lang="en-IN" sz="2000">
              <a:cs typeface="Calibri" panose="020F0502020204030204"/>
            </a:endParaRPr>
          </a:p>
          <a:p>
            <a:pPr algn="just"/>
            <a:r>
              <a:rPr lang="en-IN" sz="2000"/>
              <a:t>To include a panic button so that an emergency notification can be sent by pressing it.</a:t>
            </a:r>
            <a:endParaRPr lang="en-IN" sz="2000">
              <a:cs typeface="Calibri" panose="020F0502020204030204"/>
            </a:endParaRPr>
          </a:p>
          <a:p>
            <a:pPr algn="just"/>
            <a:r>
              <a:rPr lang="en-US" sz="2000"/>
              <a:t>To make the device cost-effective and wearable.</a:t>
            </a:r>
            <a:endParaRPr lang="en-IN" sz="2000">
              <a:cs typeface="Calibri" panose="020F0502020204030204"/>
            </a:endParaRPr>
          </a:p>
          <a:p>
            <a:endParaRPr lang="en-IN" sz="2000"/>
          </a:p>
        </p:txBody>
      </p:sp>
      <p:pic>
        <p:nvPicPr>
          <p:cNvPr id="4" name="Picture 3">
            <a:extLst>
              <a:ext uri="{FF2B5EF4-FFF2-40B4-BE49-F238E27FC236}">
                <a16:creationId xmlns:a16="http://schemas.microsoft.com/office/drawing/2014/main" id="{B62DEE23-F5B6-4320-879F-CD1FBF94849A}"/>
              </a:ext>
            </a:extLst>
          </p:cNvPr>
          <p:cNvPicPr>
            <a:picLocks noChangeAspect="1"/>
          </p:cNvPicPr>
          <p:nvPr/>
        </p:nvPicPr>
        <p:blipFill rotWithShape="1">
          <a:blip r:embed="rId2"/>
          <a:srcRect l="31917" r="6635" b="-1"/>
          <a:stretch/>
        </p:blipFill>
        <p:spPr>
          <a:xfrm>
            <a:off x="6515744" y="10"/>
            <a:ext cx="5676255"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blipFill>
            <a:blip r:embed="rId3"/>
            <a:tile tx="0" ty="0" sx="100000" sy="100000" flip="none" algn="tl"/>
          </a:blipFill>
        </p:spPr>
      </p:pic>
    </p:spTree>
    <p:extLst>
      <p:ext uri="{BB962C8B-B14F-4D97-AF65-F5344CB8AC3E}">
        <p14:creationId xmlns:p14="http://schemas.microsoft.com/office/powerpoint/2010/main" val="3285337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66873-20EA-458D-B19D-6C73C5D86A6E}"/>
              </a:ext>
            </a:extLst>
          </p:cNvPr>
          <p:cNvSpPr>
            <a:spLocks noGrp="1"/>
          </p:cNvSpPr>
          <p:nvPr>
            <p:ph type="title"/>
          </p:nvPr>
        </p:nvSpPr>
        <p:spPr>
          <a:xfrm>
            <a:off x="523875" y="42595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 </a:t>
            </a:r>
          </a:p>
        </p:txBody>
      </p:sp>
      <p:pic>
        <p:nvPicPr>
          <p:cNvPr id="8" name="Content Placeholder 7">
            <a:extLst>
              <a:ext uri="{FF2B5EF4-FFF2-40B4-BE49-F238E27FC236}">
                <a16:creationId xmlns:a16="http://schemas.microsoft.com/office/drawing/2014/main" id="{A2343007-5E17-4606-84B2-431A47920C9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726" b="15769"/>
          <a:stretch/>
        </p:blipFill>
        <p:spPr bwMode="auto">
          <a:xfrm>
            <a:off x="1751462" y="989472"/>
            <a:ext cx="9075742" cy="510652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4819934" y="2499103"/>
            <a:ext cx="9525" cy="3963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a:off x="5365845" y="1951345"/>
            <a:ext cx="971123" cy="108272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flipH="1">
            <a:off x="3371423" y="1953477"/>
            <a:ext cx="919803" cy="108826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DF7C8AD-CC51-4ECE-A5E3-31ED4B428A61}"/>
              </a:ext>
            </a:extLst>
          </p:cNvPr>
          <p:cNvSpPr txBox="1"/>
          <p:nvPr/>
        </p:nvSpPr>
        <p:spPr>
          <a:xfrm>
            <a:off x="743803" y="254758"/>
            <a:ext cx="433543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400">
                <a:latin typeface="Calibri Light"/>
                <a:cs typeface="Calibri Light"/>
              </a:rPr>
              <a:t>BLOCK DIAGRAM</a:t>
            </a:r>
          </a:p>
        </p:txBody>
      </p:sp>
    </p:spTree>
    <p:extLst>
      <p:ext uri="{BB962C8B-B14F-4D97-AF65-F5344CB8AC3E}">
        <p14:creationId xmlns:p14="http://schemas.microsoft.com/office/powerpoint/2010/main" val="2436171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5BF0-9C99-4072-8F20-09392E262E9A}"/>
              </a:ext>
            </a:extLst>
          </p:cNvPr>
          <p:cNvSpPr>
            <a:spLocks noGrp="1"/>
          </p:cNvSpPr>
          <p:nvPr>
            <p:ph type="title"/>
          </p:nvPr>
        </p:nvSpPr>
        <p:spPr>
          <a:xfrm>
            <a:off x="655320" y="365125"/>
            <a:ext cx="5290711" cy="566854"/>
          </a:xfrm>
        </p:spPr>
        <p:txBody>
          <a:bodyPr>
            <a:normAutofit fontScale="90000"/>
          </a:bodyPr>
          <a:lstStyle/>
          <a:p>
            <a:r>
              <a:rPr lang="en-IN">
                <a:cs typeface="Calibri Light"/>
              </a:rPr>
              <a:t>COMPARATIVE STUDY</a:t>
            </a:r>
          </a:p>
        </p:txBody>
      </p:sp>
      <p:sp>
        <p:nvSpPr>
          <p:cNvPr id="4" name="Content Placeholder 3">
            <a:extLst>
              <a:ext uri="{FF2B5EF4-FFF2-40B4-BE49-F238E27FC236}">
                <a16:creationId xmlns:a16="http://schemas.microsoft.com/office/drawing/2014/main" id="{B33F541A-69DC-4062-BEBE-5E2627D4E309}"/>
              </a:ext>
            </a:extLst>
          </p:cNvPr>
          <p:cNvSpPr>
            <a:spLocks noGrp="1"/>
          </p:cNvSpPr>
          <p:nvPr>
            <p:ph idx="1"/>
          </p:nvPr>
        </p:nvSpPr>
        <p:spPr>
          <a:xfrm>
            <a:off x="655320" y="2931012"/>
            <a:ext cx="5440680" cy="3561863"/>
          </a:xfrm>
        </p:spPr>
        <p:txBody>
          <a:bodyPr vert="horz" lIns="91440" tIns="45720" rIns="91440" bIns="45720" rtlCol="0" anchor="t">
            <a:noAutofit/>
          </a:bodyPr>
          <a:lstStyle/>
          <a:p>
            <a:pPr>
              <a:lnSpc>
                <a:spcPct val="100000"/>
              </a:lnSpc>
            </a:pPr>
            <a:endParaRPr lang="en-IN" sz="2000">
              <a:cs typeface="Calibri"/>
            </a:endParaRPr>
          </a:p>
          <a:p>
            <a:pPr>
              <a:lnSpc>
                <a:spcPct val="100000"/>
              </a:lnSpc>
            </a:pPr>
            <a:endParaRPr lang="en-IN" sz="2000">
              <a:cs typeface="Calibri"/>
            </a:endParaRPr>
          </a:p>
          <a:p>
            <a:endParaRPr lang="en-IN" sz="2000">
              <a:cs typeface="Calibri"/>
            </a:endParaRPr>
          </a:p>
        </p:txBody>
      </p:sp>
      <p:graphicFrame>
        <p:nvGraphicFramePr>
          <p:cNvPr id="3" name="Table 4">
            <a:extLst>
              <a:ext uri="{FF2B5EF4-FFF2-40B4-BE49-F238E27FC236}">
                <a16:creationId xmlns:a16="http://schemas.microsoft.com/office/drawing/2014/main" id="{D859FA8E-A3F5-4F68-9FA1-5D419F84BAF0}"/>
              </a:ext>
            </a:extLst>
          </p:cNvPr>
          <p:cNvGraphicFramePr>
            <a:graphicFrameLocks noGrp="1"/>
          </p:cNvGraphicFramePr>
          <p:nvPr>
            <p:extLst>
              <p:ext uri="{D42A27DB-BD31-4B8C-83A1-F6EECF244321}">
                <p14:modId xmlns:p14="http://schemas.microsoft.com/office/powerpoint/2010/main" val="160425810"/>
              </p:ext>
            </p:extLst>
          </p:nvPr>
        </p:nvGraphicFramePr>
        <p:xfrm>
          <a:off x="1000312" y="1394189"/>
          <a:ext cx="10034238" cy="3857296"/>
        </p:xfrm>
        <a:graphic>
          <a:graphicData uri="http://schemas.openxmlformats.org/drawingml/2006/table">
            <a:tbl>
              <a:tblPr firstRow="1" bandRow="1">
                <a:tableStyleId>{F5AB1C69-6EDB-4FF4-983F-18BD219EF322}</a:tableStyleId>
              </a:tblPr>
              <a:tblGrid>
                <a:gridCol w="5017119">
                  <a:extLst>
                    <a:ext uri="{9D8B030D-6E8A-4147-A177-3AD203B41FA5}">
                      <a16:colId xmlns:a16="http://schemas.microsoft.com/office/drawing/2014/main" val="134930725"/>
                    </a:ext>
                  </a:extLst>
                </a:gridCol>
                <a:gridCol w="5017119">
                  <a:extLst>
                    <a:ext uri="{9D8B030D-6E8A-4147-A177-3AD203B41FA5}">
                      <a16:colId xmlns:a16="http://schemas.microsoft.com/office/drawing/2014/main" val="4119743686"/>
                    </a:ext>
                  </a:extLst>
                </a:gridCol>
              </a:tblGrid>
              <a:tr h="735724">
                <a:tc>
                  <a:txBody>
                    <a:bodyPr/>
                    <a:lstStyle/>
                    <a:p>
                      <a:pPr algn="ctr"/>
                      <a:r>
                        <a:rPr lang="en-US" sz="2800"/>
                        <a:t>ATMega328P</a:t>
                      </a:r>
                    </a:p>
                  </a:txBody>
                  <a:tcPr/>
                </a:tc>
                <a:tc>
                  <a:txBody>
                    <a:bodyPr/>
                    <a:lstStyle/>
                    <a:p>
                      <a:pPr algn="ctr"/>
                      <a:r>
                        <a:rPr lang="en-US" sz="2800"/>
                        <a:t>LPC2148</a:t>
                      </a:r>
                    </a:p>
                  </a:txBody>
                  <a:tcPr/>
                </a:tc>
                <a:extLst>
                  <a:ext uri="{0D108BD9-81ED-4DB2-BD59-A6C34878D82A}">
                    <a16:rowId xmlns:a16="http://schemas.microsoft.com/office/drawing/2014/main" val="1990615722"/>
                  </a:ext>
                </a:extLst>
              </a:tr>
              <a:tr h="735724">
                <a:tc>
                  <a:txBody>
                    <a:bodyPr/>
                    <a:lstStyle/>
                    <a:p>
                      <a:pPr lvl="0" algn="just">
                        <a:buNone/>
                      </a:pPr>
                      <a:r>
                        <a:rPr lang="en-US" sz="1800" u="none" strike="noStrike" noProof="0"/>
                        <a:t>ATMega328P is suitable for mostly sensor communications. </a:t>
                      </a:r>
                    </a:p>
                  </a:txBody>
                  <a:tcPr/>
                </a:tc>
                <a:tc>
                  <a:txBody>
                    <a:bodyPr/>
                    <a:lstStyle/>
                    <a:p>
                      <a:pPr lvl="0" algn="just">
                        <a:buNone/>
                      </a:pPr>
                      <a:r>
                        <a:rPr lang="en-US" sz="1800" u="none" strike="noStrike" noProof="0"/>
                        <a:t>LPC2148 is suitable for many more applications like sensors, electrical control, mobile application and lot more.</a:t>
                      </a:r>
                      <a:endParaRPr lang="en-US"/>
                    </a:p>
                  </a:txBody>
                  <a:tcPr/>
                </a:tc>
                <a:extLst>
                  <a:ext uri="{0D108BD9-81ED-4DB2-BD59-A6C34878D82A}">
                    <a16:rowId xmlns:a16="http://schemas.microsoft.com/office/drawing/2014/main" val="2793842408"/>
                  </a:ext>
                </a:extLst>
              </a:tr>
              <a:tr h="735724">
                <a:tc>
                  <a:txBody>
                    <a:bodyPr/>
                    <a:lstStyle/>
                    <a:p>
                      <a:pPr lvl="0" algn="just">
                        <a:buNone/>
                      </a:pPr>
                      <a:r>
                        <a:rPr lang="en-US" sz="1800" u="none" strike="noStrike" noProof="0"/>
                        <a:t> ATMega328P works on max 16MHz.</a:t>
                      </a:r>
                      <a:endParaRPr lang="en-US"/>
                    </a:p>
                  </a:txBody>
                  <a:tcPr/>
                </a:tc>
                <a:tc>
                  <a:txBody>
                    <a:bodyPr/>
                    <a:lstStyle/>
                    <a:p>
                      <a:pPr lvl="0" algn="just">
                        <a:buNone/>
                      </a:pPr>
                      <a:r>
                        <a:rPr lang="en-US" sz="1800" u="none" strike="noStrike" noProof="0"/>
                        <a:t>LPC works on 60MHz.</a:t>
                      </a:r>
                      <a:endParaRPr lang="en-US"/>
                    </a:p>
                  </a:txBody>
                  <a:tcPr/>
                </a:tc>
                <a:extLst>
                  <a:ext uri="{0D108BD9-81ED-4DB2-BD59-A6C34878D82A}">
                    <a16:rowId xmlns:a16="http://schemas.microsoft.com/office/drawing/2014/main" val="2780730313"/>
                  </a:ext>
                </a:extLst>
              </a:tr>
              <a:tr h="735724">
                <a:tc>
                  <a:txBody>
                    <a:bodyPr/>
                    <a:lstStyle/>
                    <a:p>
                      <a:pPr algn="just"/>
                      <a:r>
                        <a:rPr lang="en-US"/>
                        <a:t>ATMega328P costs 100 Rs. And Arduino board costs 350 Rs.</a:t>
                      </a:r>
                    </a:p>
                  </a:txBody>
                  <a:tcPr/>
                </a:tc>
                <a:tc>
                  <a:txBody>
                    <a:bodyPr/>
                    <a:lstStyle/>
                    <a:p>
                      <a:pPr algn="just"/>
                      <a:r>
                        <a:rPr lang="en-US"/>
                        <a:t>LPC 2148 costs 500 Rs. And development board costs 1K to 3k Rs.</a:t>
                      </a:r>
                    </a:p>
                  </a:txBody>
                  <a:tcPr/>
                </a:tc>
                <a:extLst>
                  <a:ext uri="{0D108BD9-81ED-4DB2-BD59-A6C34878D82A}">
                    <a16:rowId xmlns:a16="http://schemas.microsoft.com/office/drawing/2014/main" val="3692864401"/>
                  </a:ext>
                </a:extLst>
              </a:tr>
              <a:tr h="735724">
                <a:tc>
                  <a:txBody>
                    <a:bodyPr/>
                    <a:lstStyle/>
                    <a:p>
                      <a:pPr algn="just"/>
                      <a:r>
                        <a:rPr lang="en-US"/>
                        <a:t>Library support is biggest advantage.</a:t>
                      </a:r>
                    </a:p>
                  </a:txBody>
                  <a:tcPr/>
                </a:tc>
                <a:tc>
                  <a:txBody>
                    <a:bodyPr/>
                    <a:lstStyle/>
                    <a:p>
                      <a:pPr algn="just"/>
                      <a:r>
                        <a:rPr lang="en-US"/>
                        <a:t>Don’t have good library support.</a:t>
                      </a:r>
                    </a:p>
                  </a:txBody>
                  <a:tcPr/>
                </a:tc>
                <a:extLst>
                  <a:ext uri="{0D108BD9-81ED-4DB2-BD59-A6C34878D82A}">
                    <a16:rowId xmlns:a16="http://schemas.microsoft.com/office/drawing/2014/main" val="1991237317"/>
                  </a:ext>
                </a:extLst>
              </a:tr>
            </a:tbl>
          </a:graphicData>
        </a:graphic>
      </p:graphicFrame>
    </p:spTree>
    <p:extLst>
      <p:ext uri="{BB962C8B-B14F-4D97-AF65-F5344CB8AC3E}">
        <p14:creationId xmlns:p14="http://schemas.microsoft.com/office/powerpoint/2010/main" val="913682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5BF0-9C99-4072-8F20-09392E262E9A}"/>
              </a:ext>
            </a:extLst>
          </p:cNvPr>
          <p:cNvSpPr>
            <a:spLocks noGrp="1"/>
          </p:cNvSpPr>
          <p:nvPr>
            <p:ph type="title"/>
          </p:nvPr>
        </p:nvSpPr>
        <p:spPr>
          <a:xfrm>
            <a:off x="664501" y="346764"/>
            <a:ext cx="5222472" cy="612347"/>
          </a:xfrm>
        </p:spPr>
        <p:txBody>
          <a:bodyPr>
            <a:normAutofit fontScale="90000"/>
          </a:bodyPr>
          <a:lstStyle/>
          <a:p>
            <a:r>
              <a:rPr lang="en-IN">
                <a:cs typeface="Calibri Light"/>
              </a:rPr>
              <a:t>COMPARATIVE STUDY</a:t>
            </a:r>
          </a:p>
        </p:txBody>
      </p:sp>
      <p:sp>
        <p:nvSpPr>
          <p:cNvPr id="4" name="Content Placeholder 3">
            <a:extLst>
              <a:ext uri="{FF2B5EF4-FFF2-40B4-BE49-F238E27FC236}">
                <a16:creationId xmlns:a16="http://schemas.microsoft.com/office/drawing/2014/main" id="{B33F541A-69DC-4062-BEBE-5E2627D4E309}"/>
              </a:ext>
            </a:extLst>
          </p:cNvPr>
          <p:cNvSpPr>
            <a:spLocks noGrp="1"/>
          </p:cNvSpPr>
          <p:nvPr>
            <p:ph idx="1"/>
          </p:nvPr>
        </p:nvSpPr>
        <p:spPr>
          <a:xfrm>
            <a:off x="655320" y="2931012"/>
            <a:ext cx="5440680" cy="3561863"/>
          </a:xfrm>
        </p:spPr>
        <p:txBody>
          <a:bodyPr vert="horz" lIns="91440" tIns="45720" rIns="91440" bIns="45720" rtlCol="0" anchor="t">
            <a:noAutofit/>
          </a:bodyPr>
          <a:lstStyle/>
          <a:p>
            <a:pPr>
              <a:lnSpc>
                <a:spcPct val="100000"/>
              </a:lnSpc>
            </a:pPr>
            <a:endParaRPr lang="en-IN" sz="2000">
              <a:cs typeface="Calibri"/>
            </a:endParaRPr>
          </a:p>
          <a:p>
            <a:pPr>
              <a:lnSpc>
                <a:spcPct val="100000"/>
              </a:lnSpc>
            </a:pPr>
            <a:endParaRPr lang="en-IN" sz="2000">
              <a:cs typeface="Calibri"/>
            </a:endParaRPr>
          </a:p>
          <a:p>
            <a:endParaRPr lang="en-IN" sz="2000">
              <a:cs typeface="Calibri"/>
            </a:endParaRPr>
          </a:p>
        </p:txBody>
      </p:sp>
      <p:graphicFrame>
        <p:nvGraphicFramePr>
          <p:cNvPr id="3" name="Table 4">
            <a:extLst>
              <a:ext uri="{FF2B5EF4-FFF2-40B4-BE49-F238E27FC236}">
                <a16:creationId xmlns:a16="http://schemas.microsoft.com/office/drawing/2014/main" id="{D859FA8E-A3F5-4F68-9FA1-5D419F84BAF0}"/>
              </a:ext>
            </a:extLst>
          </p:cNvPr>
          <p:cNvGraphicFramePr>
            <a:graphicFrameLocks noGrp="1"/>
          </p:cNvGraphicFramePr>
          <p:nvPr>
            <p:extLst>
              <p:ext uri="{D42A27DB-BD31-4B8C-83A1-F6EECF244321}">
                <p14:modId xmlns:p14="http://schemas.microsoft.com/office/powerpoint/2010/main" val="3719211249"/>
              </p:ext>
            </p:extLst>
          </p:nvPr>
        </p:nvGraphicFramePr>
        <p:xfrm>
          <a:off x="1011685" y="1485174"/>
          <a:ext cx="10034235" cy="2968041"/>
        </p:xfrm>
        <a:graphic>
          <a:graphicData uri="http://schemas.openxmlformats.org/drawingml/2006/table">
            <a:tbl>
              <a:tblPr firstRow="1" bandRow="1">
                <a:tableStyleId>{F5AB1C69-6EDB-4FF4-983F-18BD219EF322}</a:tableStyleId>
              </a:tblPr>
              <a:tblGrid>
                <a:gridCol w="3344745">
                  <a:extLst>
                    <a:ext uri="{9D8B030D-6E8A-4147-A177-3AD203B41FA5}">
                      <a16:colId xmlns:a16="http://schemas.microsoft.com/office/drawing/2014/main" val="2275680498"/>
                    </a:ext>
                  </a:extLst>
                </a:gridCol>
                <a:gridCol w="3344745">
                  <a:extLst>
                    <a:ext uri="{9D8B030D-6E8A-4147-A177-3AD203B41FA5}">
                      <a16:colId xmlns:a16="http://schemas.microsoft.com/office/drawing/2014/main" val="134930725"/>
                    </a:ext>
                  </a:extLst>
                </a:gridCol>
                <a:gridCol w="3344745">
                  <a:extLst>
                    <a:ext uri="{9D8B030D-6E8A-4147-A177-3AD203B41FA5}">
                      <a16:colId xmlns:a16="http://schemas.microsoft.com/office/drawing/2014/main" val="4119743686"/>
                    </a:ext>
                  </a:extLst>
                </a:gridCol>
              </a:tblGrid>
              <a:tr h="735724">
                <a:tc>
                  <a:txBody>
                    <a:bodyPr/>
                    <a:lstStyle/>
                    <a:p>
                      <a:pPr lvl="0" algn="ctr">
                        <a:buNone/>
                      </a:pPr>
                      <a:r>
                        <a:rPr lang="en-US" sz="2800"/>
                        <a:t>Parameter</a:t>
                      </a:r>
                    </a:p>
                  </a:txBody>
                  <a:tcPr/>
                </a:tc>
                <a:tc>
                  <a:txBody>
                    <a:bodyPr/>
                    <a:lstStyle/>
                    <a:p>
                      <a:pPr lvl="0" algn="ctr">
                        <a:buNone/>
                      </a:pPr>
                      <a:r>
                        <a:rPr lang="en-US" sz="2800"/>
                        <a:t>MPU6050</a:t>
                      </a:r>
                    </a:p>
                  </a:txBody>
                  <a:tcPr/>
                </a:tc>
                <a:tc>
                  <a:txBody>
                    <a:bodyPr/>
                    <a:lstStyle/>
                    <a:p>
                      <a:pPr algn="ctr"/>
                      <a:r>
                        <a:rPr lang="en-US" sz="2800"/>
                        <a:t>ADXL335</a:t>
                      </a:r>
                    </a:p>
                  </a:txBody>
                  <a:tcPr/>
                </a:tc>
                <a:extLst>
                  <a:ext uri="{0D108BD9-81ED-4DB2-BD59-A6C34878D82A}">
                    <a16:rowId xmlns:a16="http://schemas.microsoft.com/office/drawing/2014/main" val="1990615722"/>
                  </a:ext>
                </a:extLst>
              </a:tr>
              <a:tr h="568656">
                <a:tc>
                  <a:txBody>
                    <a:bodyPr/>
                    <a:lstStyle/>
                    <a:p>
                      <a:pPr lvl="0" algn="just">
                        <a:buNone/>
                      </a:pPr>
                      <a:r>
                        <a:rPr lang="en-US" sz="1800" u="none" strike="noStrike" noProof="0"/>
                        <a:t>Data output X, Y, Z axis</a:t>
                      </a:r>
                    </a:p>
                  </a:txBody>
                  <a:tcPr/>
                </a:tc>
                <a:tc>
                  <a:txBody>
                    <a:bodyPr/>
                    <a:lstStyle/>
                    <a:p>
                      <a:pPr lvl="0" algn="just">
                        <a:buNone/>
                      </a:pPr>
                      <a:r>
                        <a:rPr lang="en-US" sz="1800" u="none" strike="noStrike" noProof="0"/>
                        <a:t>Digital</a:t>
                      </a:r>
                    </a:p>
                  </a:txBody>
                  <a:tcPr/>
                </a:tc>
                <a:tc>
                  <a:txBody>
                    <a:bodyPr/>
                    <a:lstStyle/>
                    <a:p>
                      <a:pPr lvl="0" algn="just">
                        <a:buNone/>
                      </a:pPr>
                      <a:r>
                        <a:rPr lang="en-US" sz="1800" u="none" strike="noStrike" noProof="0"/>
                        <a:t>Analog</a:t>
                      </a:r>
                    </a:p>
                  </a:txBody>
                  <a:tcPr/>
                </a:tc>
                <a:extLst>
                  <a:ext uri="{0D108BD9-81ED-4DB2-BD59-A6C34878D82A}">
                    <a16:rowId xmlns:a16="http://schemas.microsoft.com/office/drawing/2014/main" val="2793842408"/>
                  </a:ext>
                </a:extLst>
              </a:tr>
              <a:tr h="454925">
                <a:tc>
                  <a:txBody>
                    <a:bodyPr/>
                    <a:lstStyle/>
                    <a:p>
                      <a:pPr lvl="0" algn="just">
                        <a:buNone/>
                      </a:pPr>
                      <a:r>
                        <a:rPr lang="en-US" sz="1800" u="none" strike="noStrike" noProof="0"/>
                        <a:t>Measurement range</a:t>
                      </a:r>
                    </a:p>
                  </a:txBody>
                  <a:tcPr/>
                </a:tc>
                <a:tc>
                  <a:txBody>
                    <a:bodyPr/>
                    <a:lstStyle/>
                    <a:p>
                      <a:pPr lvl="0" algn="just">
                        <a:buNone/>
                      </a:pPr>
                      <a:r>
                        <a:rPr lang="en-US" sz="1800" u="none" strike="noStrike" noProof="0"/>
                        <a:t>Up to +/- 16g</a:t>
                      </a:r>
                    </a:p>
                  </a:txBody>
                  <a:tcPr/>
                </a:tc>
                <a:tc>
                  <a:txBody>
                    <a:bodyPr/>
                    <a:lstStyle/>
                    <a:p>
                      <a:pPr lvl="0" algn="just">
                        <a:buNone/>
                      </a:pPr>
                      <a:r>
                        <a:rPr lang="en-US" sz="1800" u="none" strike="noStrike" noProof="0"/>
                        <a:t>+/-3g</a:t>
                      </a:r>
                    </a:p>
                  </a:txBody>
                  <a:tcPr/>
                </a:tc>
                <a:extLst>
                  <a:ext uri="{0D108BD9-81ED-4DB2-BD59-A6C34878D82A}">
                    <a16:rowId xmlns:a16="http://schemas.microsoft.com/office/drawing/2014/main" val="2780730313"/>
                  </a:ext>
                </a:extLst>
              </a:tr>
              <a:tr h="611305">
                <a:tc>
                  <a:txBody>
                    <a:bodyPr/>
                    <a:lstStyle/>
                    <a:p>
                      <a:pPr lvl="0" algn="just">
                        <a:buNone/>
                      </a:pPr>
                      <a:r>
                        <a:rPr lang="en-US"/>
                        <a:t>Analog to Digital Converter (ADC)</a:t>
                      </a:r>
                    </a:p>
                  </a:txBody>
                  <a:tcPr/>
                </a:tc>
                <a:tc>
                  <a:txBody>
                    <a:bodyPr/>
                    <a:lstStyle/>
                    <a:p>
                      <a:pPr algn="just"/>
                      <a:r>
                        <a:rPr lang="en-US"/>
                        <a:t>16 bit (internal sensor converter)</a:t>
                      </a:r>
                    </a:p>
                  </a:txBody>
                  <a:tcPr/>
                </a:tc>
                <a:tc>
                  <a:txBody>
                    <a:bodyPr/>
                    <a:lstStyle/>
                    <a:p>
                      <a:pPr algn="just"/>
                      <a:r>
                        <a:rPr lang="en-US"/>
                        <a:t>8 – 10 bit (microcontroller converter)</a:t>
                      </a:r>
                    </a:p>
                  </a:txBody>
                  <a:tcPr/>
                </a:tc>
                <a:extLst>
                  <a:ext uri="{0D108BD9-81ED-4DB2-BD59-A6C34878D82A}">
                    <a16:rowId xmlns:a16="http://schemas.microsoft.com/office/drawing/2014/main" val="3692864401"/>
                  </a:ext>
                </a:extLst>
              </a:tr>
              <a:tr h="568656">
                <a:tc>
                  <a:txBody>
                    <a:bodyPr/>
                    <a:lstStyle/>
                    <a:p>
                      <a:pPr lvl="0" algn="just">
                        <a:buNone/>
                      </a:pPr>
                      <a:r>
                        <a:rPr lang="en-US"/>
                        <a:t>Sensitivity</a:t>
                      </a:r>
                    </a:p>
                  </a:txBody>
                  <a:tcPr/>
                </a:tc>
                <a:tc>
                  <a:txBody>
                    <a:bodyPr/>
                    <a:lstStyle/>
                    <a:p>
                      <a:pPr algn="just"/>
                      <a:r>
                        <a:rPr lang="en-US"/>
                        <a:t>Up to 16384 LSB/g</a:t>
                      </a:r>
                    </a:p>
                  </a:txBody>
                  <a:tcPr/>
                </a:tc>
                <a:tc>
                  <a:txBody>
                    <a:bodyPr/>
                    <a:lstStyle/>
                    <a:p>
                      <a:pPr algn="just"/>
                      <a:r>
                        <a:rPr lang="en-US"/>
                        <a:t>300mV/g</a:t>
                      </a:r>
                    </a:p>
                  </a:txBody>
                  <a:tcPr/>
                </a:tc>
                <a:extLst>
                  <a:ext uri="{0D108BD9-81ED-4DB2-BD59-A6C34878D82A}">
                    <a16:rowId xmlns:a16="http://schemas.microsoft.com/office/drawing/2014/main" val="1991237317"/>
                  </a:ext>
                </a:extLst>
              </a:tr>
            </a:tbl>
          </a:graphicData>
        </a:graphic>
      </p:graphicFrame>
    </p:spTree>
    <p:extLst>
      <p:ext uri="{BB962C8B-B14F-4D97-AF65-F5344CB8AC3E}">
        <p14:creationId xmlns:p14="http://schemas.microsoft.com/office/powerpoint/2010/main" val="4171791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5BF0-9C99-4072-8F20-09392E262E9A}"/>
              </a:ext>
            </a:extLst>
          </p:cNvPr>
          <p:cNvSpPr>
            <a:spLocks noGrp="1"/>
          </p:cNvSpPr>
          <p:nvPr>
            <p:ph type="title"/>
          </p:nvPr>
        </p:nvSpPr>
        <p:spPr>
          <a:xfrm>
            <a:off x="655320" y="365125"/>
            <a:ext cx="4221637" cy="737451"/>
          </a:xfrm>
        </p:spPr>
        <p:txBody>
          <a:bodyPr>
            <a:normAutofit/>
          </a:bodyPr>
          <a:lstStyle/>
          <a:p>
            <a:r>
              <a:rPr lang="en-IN"/>
              <a:t>HARDWARE USED</a:t>
            </a:r>
            <a:endParaRPr lang="en-IN">
              <a:cs typeface="Calibri Light"/>
            </a:endParaRPr>
          </a:p>
        </p:txBody>
      </p:sp>
      <p:sp>
        <p:nvSpPr>
          <p:cNvPr id="4" name="Content Placeholder 3">
            <a:extLst>
              <a:ext uri="{FF2B5EF4-FFF2-40B4-BE49-F238E27FC236}">
                <a16:creationId xmlns:a16="http://schemas.microsoft.com/office/drawing/2014/main" id="{B33F541A-69DC-4062-BEBE-5E2627D4E309}"/>
              </a:ext>
            </a:extLst>
          </p:cNvPr>
          <p:cNvSpPr>
            <a:spLocks noGrp="1"/>
          </p:cNvSpPr>
          <p:nvPr>
            <p:ph idx="1"/>
          </p:nvPr>
        </p:nvSpPr>
        <p:spPr>
          <a:xfrm>
            <a:off x="314127" y="1350146"/>
            <a:ext cx="5838739" cy="4972131"/>
          </a:xfrm>
        </p:spPr>
        <p:txBody>
          <a:bodyPr vert="horz" lIns="91440" tIns="45720" rIns="91440" bIns="45720" rtlCol="0" anchor="t">
            <a:noAutofit/>
          </a:bodyPr>
          <a:lstStyle/>
          <a:p>
            <a:pPr algn="just">
              <a:lnSpc>
                <a:spcPct val="100000"/>
              </a:lnSpc>
            </a:pPr>
            <a:r>
              <a:rPr lang="en-IN" sz="2000"/>
              <a:t>MPU 6050 ( 3 axis accelerometer + gyroscope + temperature sensor )</a:t>
            </a:r>
            <a:endParaRPr lang="en-US"/>
          </a:p>
          <a:p>
            <a:pPr algn="just">
              <a:lnSpc>
                <a:spcPct val="100000"/>
              </a:lnSpc>
            </a:pPr>
            <a:r>
              <a:rPr lang="en-IN" sz="2000"/>
              <a:t>ATMega328P Microcontroller ( 5V, 16MHz, 14 digital pins ) </a:t>
            </a:r>
            <a:endParaRPr lang="en-IN" sz="2000">
              <a:cs typeface="Calibri" panose="020F0502020204030204"/>
            </a:endParaRPr>
          </a:p>
          <a:p>
            <a:pPr algn="just">
              <a:lnSpc>
                <a:spcPct val="100000"/>
              </a:lnSpc>
            </a:pPr>
            <a:r>
              <a:rPr lang="en-IN" sz="2000"/>
              <a:t>SIM800L GSM module (Recommended supply voltage: 4V, SIM card socket: </a:t>
            </a:r>
            <a:r>
              <a:rPr lang="en-IN" sz="2000" err="1"/>
              <a:t>microSIM</a:t>
            </a:r>
            <a:r>
              <a:rPr lang="en-IN" sz="2000"/>
              <a:t> (bottom side), Supported frequencies: Quad Band (850 / 950 / 1800 /1900 MHz)</a:t>
            </a:r>
            <a:endParaRPr lang="en-IN" sz="2000">
              <a:cs typeface="Calibri" panose="020F0502020204030204"/>
            </a:endParaRPr>
          </a:p>
          <a:p>
            <a:pPr algn="just">
              <a:lnSpc>
                <a:spcPct val="100000"/>
              </a:lnSpc>
            </a:pPr>
            <a:r>
              <a:rPr lang="en-IN" sz="2000"/>
              <a:t>LiPo battery and charging module( 3.3V, 1000mAH)</a:t>
            </a:r>
            <a:endParaRPr lang="en-IN" sz="2000">
              <a:cs typeface="Calibri" panose="020F0502020204030204"/>
            </a:endParaRPr>
          </a:p>
          <a:p>
            <a:endParaRPr lang="en-IN" sz="2000"/>
          </a:p>
        </p:txBody>
      </p:sp>
      <p:pic>
        <p:nvPicPr>
          <p:cNvPr id="3" name="Picture 2">
            <a:extLst>
              <a:ext uri="{FF2B5EF4-FFF2-40B4-BE49-F238E27FC236}">
                <a16:creationId xmlns:a16="http://schemas.microsoft.com/office/drawing/2014/main" id="{C10424D8-6AC0-4AE4-90AB-7BCA60991B6B}"/>
              </a:ext>
            </a:extLst>
          </p:cNvPr>
          <p:cNvPicPr>
            <a:picLocks noChangeAspect="1"/>
          </p:cNvPicPr>
          <p:nvPr/>
        </p:nvPicPr>
        <p:blipFill rotWithShape="1">
          <a:blip r:embed="rId2"/>
          <a:srcRect l="31917" r="6635" b="-1"/>
          <a:stretch/>
        </p:blipFill>
        <p:spPr>
          <a:xfrm>
            <a:off x="6515744" y="10"/>
            <a:ext cx="5676255"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blipFill>
            <a:blip r:embed="rId3"/>
            <a:tile tx="0" ty="0" sx="100000" sy="100000" flip="none" algn="tl"/>
          </a:blipFill>
        </p:spPr>
      </p:pic>
    </p:spTree>
    <p:extLst>
      <p:ext uri="{BB962C8B-B14F-4D97-AF65-F5344CB8AC3E}">
        <p14:creationId xmlns:p14="http://schemas.microsoft.com/office/powerpoint/2010/main" val="159678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5BF0-9C99-4072-8F20-09392E262E9A}"/>
              </a:ext>
            </a:extLst>
          </p:cNvPr>
          <p:cNvSpPr>
            <a:spLocks noGrp="1"/>
          </p:cNvSpPr>
          <p:nvPr>
            <p:ph type="title"/>
          </p:nvPr>
        </p:nvSpPr>
        <p:spPr>
          <a:xfrm>
            <a:off x="655320" y="365125"/>
            <a:ext cx="4278503" cy="896675"/>
          </a:xfrm>
        </p:spPr>
        <p:txBody>
          <a:bodyPr>
            <a:normAutofit/>
          </a:bodyPr>
          <a:lstStyle/>
          <a:p>
            <a:r>
              <a:rPr lang="en-IN"/>
              <a:t>SOFTWARE USED</a:t>
            </a:r>
            <a:endParaRPr lang="en-IN">
              <a:cs typeface="Calibri Light"/>
            </a:endParaRPr>
          </a:p>
        </p:txBody>
      </p:sp>
      <p:sp>
        <p:nvSpPr>
          <p:cNvPr id="4" name="Content Placeholder 3">
            <a:extLst>
              <a:ext uri="{FF2B5EF4-FFF2-40B4-BE49-F238E27FC236}">
                <a16:creationId xmlns:a16="http://schemas.microsoft.com/office/drawing/2014/main" id="{B33F541A-69DC-4062-BEBE-5E2627D4E309}"/>
              </a:ext>
            </a:extLst>
          </p:cNvPr>
          <p:cNvSpPr>
            <a:spLocks noGrp="1"/>
          </p:cNvSpPr>
          <p:nvPr>
            <p:ph idx="1"/>
          </p:nvPr>
        </p:nvSpPr>
        <p:spPr>
          <a:xfrm>
            <a:off x="439230" y="1532116"/>
            <a:ext cx="5338322" cy="4756042"/>
          </a:xfrm>
        </p:spPr>
        <p:txBody>
          <a:bodyPr vert="horz" lIns="91440" tIns="45720" rIns="91440" bIns="45720" rtlCol="0" anchor="t">
            <a:noAutofit/>
          </a:bodyPr>
          <a:lstStyle/>
          <a:p>
            <a:pPr>
              <a:lnSpc>
                <a:spcPct val="100000"/>
              </a:lnSpc>
            </a:pPr>
            <a:r>
              <a:rPr lang="en-IN" sz="2000" err="1">
                <a:cs typeface="Calibri"/>
              </a:rPr>
              <a:t>Jupyter</a:t>
            </a:r>
            <a:r>
              <a:rPr lang="en-IN" sz="2000">
                <a:cs typeface="Calibri"/>
              </a:rPr>
              <a:t> Notebook(for data pre-processing)</a:t>
            </a:r>
          </a:p>
          <a:p>
            <a:pPr>
              <a:lnSpc>
                <a:spcPct val="100000"/>
              </a:lnSpc>
            </a:pPr>
            <a:r>
              <a:rPr lang="en-IN" sz="2000">
                <a:cs typeface="Calibri"/>
              </a:rPr>
              <a:t>Arduino IDE(for main programming)</a:t>
            </a:r>
          </a:p>
          <a:p>
            <a:pPr>
              <a:lnSpc>
                <a:spcPct val="100000"/>
              </a:lnSpc>
            </a:pPr>
            <a:r>
              <a:rPr lang="en-IN" sz="2000">
                <a:cs typeface="Calibri"/>
              </a:rPr>
              <a:t>EASY EDA (for PCB designing)</a:t>
            </a:r>
          </a:p>
          <a:p>
            <a:pPr>
              <a:lnSpc>
                <a:spcPct val="100000"/>
              </a:lnSpc>
            </a:pPr>
            <a:endParaRPr lang="en-IN" sz="2000">
              <a:cs typeface="Calibri"/>
            </a:endParaRPr>
          </a:p>
          <a:p>
            <a:endParaRPr lang="en-IN" sz="2000">
              <a:cs typeface="Calibri"/>
            </a:endParaRPr>
          </a:p>
        </p:txBody>
      </p:sp>
      <p:pic>
        <p:nvPicPr>
          <p:cNvPr id="3" name="Picture 2">
            <a:extLst>
              <a:ext uri="{FF2B5EF4-FFF2-40B4-BE49-F238E27FC236}">
                <a16:creationId xmlns:a16="http://schemas.microsoft.com/office/drawing/2014/main" id="{008C984C-6E15-47D0-A9BA-2DCD97AC76E2}"/>
              </a:ext>
            </a:extLst>
          </p:cNvPr>
          <p:cNvPicPr>
            <a:picLocks noChangeAspect="1"/>
          </p:cNvPicPr>
          <p:nvPr/>
        </p:nvPicPr>
        <p:blipFill rotWithShape="1">
          <a:blip r:embed="rId2"/>
          <a:srcRect l="31917" r="6635" b="-1"/>
          <a:stretch/>
        </p:blipFill>
        <p:spPr>
          <a:xfrm>
            <a:off x="6515744" y="10"/>
            <a:ext cx="5676255"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blipFill>
            <a:blip r:embed="rId3"/>
            <a:tile tx="0" ty="0" sx="100000" sy="100000" flip="none" algn="tl"/>
          </a:blipFill>
        </p:spPr>
      </p:pic>
    </p:spTree>
    <p:extLst>
      <p:ext uri="{BB962C8B-B14F-4D97-AF65-F5344CB8AC3E}">
        <p14:creationId xmlns:p14="http://schemas.microsoft.com/office/powerpoint/2010/main" val="40222234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PUNE INSTITUTE OF COMPUTER      TECHNOLOGY, PUNE</vt:lpstr>
      <vt:lpstr>NEED OF THE DEVICE</vt:lpstr>
      <vt:lpstr>INSPIRATION </vt:lpstr>
      <vt:lpstr>OBJECTIVES</vt:lpstr>
      <vt:lpstr> </vt:lpstr>
      <vt:lpstr>COMPARATIVE STUDY</vt:lpstr>
      <vt:lpstr>COMPARATIVE STUDY</vt:lpstr>
      <vt:lpstr>HARDWARE USED</vt:lpstr>
      <vt:lpstr>SOFTWARE USED</vt:lpstr>
      <vt:lpstr>PROJECT SETUP</vt:lpstr>
      <vt:lpstr>ALGORITHM</vt:lpstr>
      <vt:lpstr>FLOW CHART</vt:lpstr>
      <vt:lpstr>ACTIVITY TRACKING</vt:lpstr>
      <vt:lpstr>  </vt:lpstr>
      <vt:lpstr>FALL DETECTION</vt:lpstr>
      <vt:lpstr>ACTIVITY TRACKING AND FALL DETECTION READINGS</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PUNE INSTITUTE OF COMPUTER      TECHNOLOGY</dc:title>
  <dc:creator>Manas Bedekar</dc:creator>
  <cp:revision>96</cp:revision>
  <dcterms:created xsi:type="dcterms:W3CDTF">2020-02-11T03:31:56Z</dcterms:created>
  <dcterms:modified xsi:type="dcterms:W3CDTF">2020-05-02T15:15:10Z</dcterms:modified>
</cp:coreProperties>
</file>