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4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9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9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601C-B449-4245-8C3E-E9D0C2E6A9E3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3E7-7B5B-4141-90E8-9C8FE75BE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/>
          </p:cNvSpPr>
          <p:nvPr/>
        </p:nvSpPr>
        <p:spPr>
          <a:xfrm>
            <a:off x="3087991" y="2757407"/>
            <a:ext cx="649745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어플리케이션</a:t>
            </a:r>
            <a:endParaRPr lang="ko-KR" altLang="en-US" sz="6600" cap="none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7991" y="2172632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시각장애인을 위한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546" y="3865403"/>
            <a:ext cx="512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BSB(Bus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System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Blind)</a:t>
            </a:r>
            <a:endParaRPr lang="ko-KR" altLang="en-US" sz="3200" dirty="0">
              <a:solidFill>
                <a:srgbClr val="FAE1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098" y="454712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보고서</a:t>
            </a:r>
          </a:p>
        </p:txBody>
      </p:sp>
    </p:spTree>
    <p:extLst>
      <p:ext uri="{BB962C8B-B14F-4D97-AF65-F5344CB8AC3E}">
        <p14:creationId xmlns:p14="http://schemas.microsoft.com/office/powerpoint/2010/main" val="123725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3199" y="49246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모듈 별 구현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16" name="Picture 2" descr="비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08" y="1680416"/>
            <a:ext cx="1653944" cy="19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4221" y="3893753"/>
            <a:ext cx="328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Beacon</a:t>
            </a: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정류장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정류장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전송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앞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뒷문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거리 정보를 전송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6" name="Picture 6" descr="아두이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03" y="2444386"/>
            <a:ext cx="1638628" cy="11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277512" y="3840868"/>
            <a:ext cx="3623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서버에서 메시지를 받아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디스플레이로 출력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 네트워크 상으로 스트링 전달</a:t>
            </a:r>
          </a:p>
        </p:txBody>
      </p:sp>
      <p:pic>
        <p:nvPicPr>
          <p:cNvPr id="28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3890" y="2444386"/>
            <a:ext cx="1234480" cy="123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255218" y="3840868"/>
            <a:ext cx="3751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소켓 통신 사용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접속하는 각 클라이언트 마다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스레드 할당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멀티스레드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391061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3199" y="49246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모듈 별 구현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17" name="Picture 2" descr="버스 api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58" y="1736221"/>
            <a:ext cx="1378496" cy="13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8104" y="3529959"/>
            <a:ext cx="3647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SOAP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REST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프로토콜 방식으로 정보를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URL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요청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URL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통해 제공되는 데이터 형식은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XML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형식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XML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형식의 데이터를 스트링으로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받아서 필요한 정보를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파싱하여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사용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9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2346" y="1652785"/>
            <a:ext cx="1624027" cy="16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55721" y="3576125"/>
            <a:ext cx="3997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</a:t>
            </a: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안드로이드 스튜디오를 이용한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안드로이드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 분들이 이용하기 편하도록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화면을 짧게 터치 시 해당 부분을 음성으로 안내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화면을 길게 터치 시 버튼이 선택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45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8476" y="4725653"/>
            <a:ext cx="269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정류장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정류장에 </a:t>
            </a:r>
            <a:r>
              <a:rPr lang="en-US" altLang="ko-KR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Beacon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사용자는 </a:t>
            </a:r>
            <a:r>
              <a:rPr lang="en-US" altLang="ko-KR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에서는 예약 처리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9" y="1841601"/>
            <a:ext cx="5458983" cy="2258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45" y="1841601"/>
            <a:ext cx="3377560" cy="26370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64656" y="4725653"/>
            <a:ext cx="4564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내부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버스의 앞문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뒷문에 </a:t>
            </a:r>
            <a:r>
              <a:rPr lang="en-US" altLang="ko-KR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Beacon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내에 디스플레이가 설치된 </a:t>
            </a:r>
            <a:r>
              <a:rPr lang="ko-KR" altLang="en-US" u="sng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부착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사용자는 </a:t>
            </a:r>
            <a:r>
              <a:rPr lang="en-US" altLang="ko-KR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</a:t>
            </a:r>
            <a:r>
              <a:rPr lang="ko-KR" altLang="en-US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에서는 결제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처리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9154" y="49246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환경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810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8516" y="1169616"/>
            <a:ext cx="4265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1 -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 예약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번호 입력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목적 정류장 입력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예약하기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데이터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7000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버스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7" y="2134690"/>
            <a:ext cx="2927933" cy="2378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758" y="4513636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7000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버스 예약완료시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16" y="4939688"/>
            <a:ext cx="4838700" cy="1304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76" y="2191410"/>
            <a:ext cx="2922261" cy="21382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5118" y="62696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7000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버스 예약완료시 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7288" y="4570356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7000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버스 예약완료시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78718" y="1169616"/>
            <a:ext cx="276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2 -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예약완료 후 버스 대기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버스 대기 시 예약 취소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343" y="1815947"/>
            <a:ext cx="1904689" cy="29592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09" y="5267070"/>
            <a:ext cx="3906960" cy="69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86514" y="477516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예약취소시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57421" y="596457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예약취소시 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542834" y="1087935"/>
            <a:ext cx="0" cy="5617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29154" y="49246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수행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926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99104" y="1118871"/>
            <a:ext cx="276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탑승하기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4" y="1836517"/>
            <a:ext cx="3046811" cy="2442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73" y="4854235"/>
            <a:ext cx="3632252" cy="10252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7236" y="4342442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 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046" y="1866014"/>
            <a:ext cx="1708358" cy="24132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8985" y="434244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 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2088" y="59508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 시 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313801" y="1087934"/>
            <a:ext cx="0" cy="5617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70851" y="1116865"/>
            <a:ext cx="3460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4 -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하차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하차하기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하차완료 버튼 클릭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847" y="1763196"/>
            <a:ext cx="1620468" cy="25792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50029" y="4342442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완료 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 App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743" y="4854235"/>
            <a:ext cx="3669396" cy="11943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1146" y="1905657"/>
            <a:ext cx="3264536" cy="21267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58528" y="40945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완료 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5820" y="606960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완료 시 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9154" y="4924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수행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995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633" y="353962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069" y="49246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향후 개발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1" y="2259671"/>
            <a:ext cx="1781388" cy="1781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52" y="4533521"/>
            <a:ext cx="4479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명의 사용자가 아닌 다수의 사용자가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이용했을 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API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부담해야하는 요청이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많아져 비효율 적일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요청을 줄일 수 있는 방법을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하는 것이 필요하다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00" y="2259671"/>
            <a:ext cx="1637648" cy="16376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27024" y="4533521"/>
            <a:ext cx="431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여러가지 환경적 요인에 의해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정확도가 떨어 질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따라서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정확도를 높일 수 있는 방법을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하는 것이 필요하다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981" y="155898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API&gt;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2596" y="155898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&lt;Beacon&gt;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53" y="2427434"/>
            <a:ext cx="1613625" cy="16136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90969" y="155898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사용자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9705" y="4540179"/>
            <a:ext cx="431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시스템의 사용자인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시각장애인분들에게 테스트를 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부족한 부분을 수정하고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개발하는 것이 필요하다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5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195254" y="2449597"/>
            <a:ext cx="871855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270036" y="2449597"/>
            <a:ext cx="1789314" cy="0"/>
          </a:xfrm>
          <a:prstGeom prst="line">
            <a:avLst/>
          </a:prstGeom>
          <a:ln w="57150">
            <a:solidFill>
              <a:srgbClr val="FAE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229449" y="4374778"/>
            <a:ext cx="87190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9117211" y="4373375"/>
            <a:ext cx="1789314" cy="0"/>
          </a:xfrm>
          <a:prstGeom prst="line">
            <a:avLst/>
          </a:prstGeom>
          <a:ln w="57150">
            <a:solidFill>
              <a:srgbClr val="FAE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9449" y="2038962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4263" y="2862604"/>
            <a:ext cx="62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1742" y="2862604"/>
            <a:ext cx="67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6738" y="2862604"/>
            <a:ext cx="68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18701" y="2969079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245811" y="2969079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3993" y="3401127"/>
            <a:ext cx="156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요구사항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1273" y="3401127"/>
            <a:ext cx="144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0099" y="3401127"/>
            <a:ext cx="1361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구현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2045502" y="3313216"/>
            <a:ext cx="499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2415" y="2873807"/>
            <a:ext cx="68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131488" y="2980282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6740" y="3401127"/>
            <a:ext cx="89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9092" y="4440606"/>
            <a:ext cx="143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캡스톤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4767" y="2882192"/>
            <a:ext cx="68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003841" y="2980282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79092" y="3401127"/>
            <a:ext cx="89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11821" y="3313216"/>
            <a:ext cx="499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5921255" y="3313216"/>
            <a:ext cx="499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>
            <a:off x="7806932" y="3313216"/>
            <a:ext cx="499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>
            <a:off x="9679284" y="3313216"/>
            <a:ext cx="499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51195" y="1647366"/>
            <a:ext cx="82791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 분들은 대중교통을 이용하는데 많은 어려움을 겪고 있습니다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많은 대중교통 중에 버스이용 시 가장 많은 불편함을 겪고 계신다고 합니다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도착 정보 습득의 어려움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 시 탑승구를 찾기 어려움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요금 지불 시 카드 단말기를 찾기 어려움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버스마다 </a:t>
            </a:r>
            <a:r>
              <a:rPr lang="ko-KR" altLang="en-US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하차벨의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위치가 달라 </a:t>
            </a:r>
            <a:r>
              <a:rPr lang="ko-KR" altLang="en-US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하차벨을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누르는데 어려움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이러한 어려움들을 극복하실 수 있는 시스템을 만들고자 하였습니다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5" y="3970197"/>
            <a:ext cx="703680" cy="70368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4465" y="353962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요구사항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166" y="492461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 버스이용의 어려움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80" y="1338241"/>
            <a:ext cx="1131231" cy="11312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23" y="4673877"/>
            <a:ext cx="623764" cy="6237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25902" y="6057996"/>
            <a:ext cx="512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BSB(Bus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System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AE1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Blind)</a:t>
            </a:r>
            <a:endParaRPr lang="ko-KR" altLang="en-US" sz="3200" dirty="0">
              <a:solidFill>
                <a:srgbClr val="FAE1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0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72" y="4280969"/>
            <a:ext cx="1435905" cy="1435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465" y="353962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요구사항 분석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33" y="1314884"/>
            <a:ext cx="1574584" cy="157458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61" y="4134033"/>
            <a:ext cx="1760556" cy="17605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73" y="882304"/>
            <a:ext cx="2348509" cy="234850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13" y="1574215"/>
            <a:ext cx="1131231" cy="1131231"/>
          </a:xfrm>
          <a:prstGeom prst="rect">
            <a:avLst/>
          </a:prstGeom>
        </p:spPr>
      </p:pic>
      <p:cxnSp>
        <p:nvCxnSpPr>
          <p:cNvPr id="67" name="직선 연결선 66"/>
          <p:cNvCxnSpPr>
            <a:cxnSpLocks/>
          </p:cNvCxnSpPr>
          <p:nvPr/>
        </p:nvCxnSpPr>
        <p:spPr>
          <a:xfrm>
            <a:off x="7703494" y="4414806"/>
            <a:ext cx="1341455" cy="134145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703494" y="4414806"/>
            <a:ext cx="1259062" cy="1341455"/>
          </a:xfrm>
          <a:prstGeom prst="line">
            <a:avLst/>
          </a:prstGeom>
          <a:ln w="508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15177" y="3003814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탑승하려는 버스의 기사님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승객들에게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시각장애인의 탑승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하차를 알릴 수 있음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0161" y="3003814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탑승구를 찾을 수 있도록 알려줌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6772" y="3588589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음성으로 안내</a:t>
            </a:r>
          </a:p>
        </p:txBody>
      </p:sp>
      <p:cxnSp>
        <p:nvCxnSpPr>
          <p:cNvPr id="9" name="직선 화살표 연결선 8"/>
          <p:cNvCxnSpPr>
            <a:cxnSpLocks/>
            <a:stCxn id="76" idx="2"/>
            <a:endCxn id="77" idx="0"/>
          </p:cNvCxnSpPr>
          <p:nvPr/>
        </p:nvCxnSpPr>
        <p:spPr>
          <a:xfrm>
            <a:off x="8275347" y="3342368"/>
            <a:ext cx="0" cy="2462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83913" y="606533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자동으로 결제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25747" y="6034555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벨을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누르지 않아도 됨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38166" y="49246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 요구사항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80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요구사항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166" y="49246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비기능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요구사항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85" y="2145460"/>
            <a:ext cx="496236" cy="4962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2" y="2121034"/>
            <a:ext cx="1159430" cy="115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61" y="2704439"/>
            <a:ext cx="576025" cy="576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84" y="2089651"/>
            <a:ext cx="1229577" cy="12295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21" y="4201500"/>
            <a:ext cx="1360774" cy="1360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26" y="2089651"/>
            <a:ext cx="1302481" cy="13024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48" y="2456321"/>
            <a:ext cx="496236" cy="4962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25" y="2393578"/>
            <a:ext cx="496236" cy="49623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31" y="4470152"/>
            <a:ext cx="1116541" cy="11165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77607" y="1380577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부착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8632" y="1421591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핸드폰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블루투스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60266" y="1421591"/>
            <a:ext cx="103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정류장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부착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636695" y="3392132"/>
            <a:ext cx="1046351" cy="92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513007" y="3280464"/>
            <a:ext cx="1023719" cy="9210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9379" y="5586693"/>
            <a:ext cx="241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이용하여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위치 및 도착정보를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실시간으로 습득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0957" y="4754651"/>
            <a:ext cx="12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55534" y="475465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695768" y="3392132"/>
            <a:ext cx="1209368" cy="107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6791982" y="3280464"/>
            <a:ext cx="1183916" cy="1035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393" y="5618842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핸드폰과의 거리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방향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측정하여 사용자에게 전송</a:t>
            </a:r>
          </a:p>
        </p:txBody>
      </p:sp>
    </p:spTree>
    <p:extLst>
      <p:ext uri="{BB962C8B-B14F-4D97-AF65-F5344CB8AC3E}">
        <p14:creationId xmlns:p14="http://schemas.microsoft.com/office/powerpoint/2010/main" val="14051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3199" y="4924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모듈 기능 설계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8" name="Picture 2" descr="비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0" y="1133327"/>
            <a:ext cx="1653944" cy="19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83823" y="1178616"/>
            <a:ext cx="728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Beacon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BLUETOOTH 4.0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이용하여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자신의 정보를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Message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이용하여 발산한다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Message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에는 자신의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위치 정보가 포함된다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Picture 6" descr="아두이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441" y="2040214"/>
            <a:ext cx="1638628" cy="11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8447" y="2263923"/>
            <a:ext cx="512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아두이노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서버로부터 들어오는 메시지를 디스플레이에 출력해준다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algn="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승차 결제 여부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 여부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Picture 2" descr="버스 api 아이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6" y="3265127"/>
            <a:ext cx="1378496" cy="13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3823" y="3265127"/>
            <a:ext cx="730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버스 고유번호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도착 정보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노선 정보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등을 전달한다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8515" y="3904423"/>
            <a:ext cx="1234480" cy="123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43200" y="3924310"/>
            <a:ext cx="701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출입구에 위치한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Beacon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정보를 가진다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으로부터 오는 메시지를 관리하며 버스 기사에게 승차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및 하차 알림 여부를 전달하는 역할을 수행한다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내용 개체 틀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030" y="4878928"/>
            <a:ext cx="1624027" cy="16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061057" y="5046107"/>
            <a:ext cx="7307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</a:t>
            </a:r>
          </a:p>
          <a:p>
            <a:pPr lvl="1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사용자와 프로그램 사이에 직접적인 인터페이스 역할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예약 기능을 수행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연동하여 버스 실시간 위치를 담아온다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카드 정보를 담고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3199" y="49246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&lt;UI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설계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베이스 설계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49" y="2556334"/>
            <a:ext cx="2402772" cy="3894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465" y="1220556"/>
            <a:ext cx="540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설계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노란색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(#FFEC42),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흰색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(#FFFFFF),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검은색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(#333333)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 장애인 분들을 위하여 많은 색상을 이용하지 않고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가지의 간단한 색상을 선택함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_x312752472" descr="EMB0000182c5e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21" y="1892876"/>
            <a:ext cx="5617563" cy="43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6194323" y="1220556"/>
            <a:ext cx="0" cy="546537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6234" y="1220556"/>
            <a:ext cx="17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구조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63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3199" y="4924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설계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2" y="1138792"/>
            <a:ext cx="10967115" cy="56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000293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465" y="353962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시스템 구현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23424" y="4650657"/>
            <a:ext cx="3891659" cy="1625093"/>
            <a:chOff x="802082" y="3510115"/>
            <a:chExt cx="3891659" cy="1625093"/>
          </a:xfrm>
        </p:grpSpPr>
        <p:sp>
          <p:nvSpPr>
            <p:cNvPr id="9" name="TextBox 8"/>
            <p:cNvSpPr txBox="1"/>
            <p:nvPr/>
          </p:nvSpPr>
          <p:spPr>
            <a:xfrm>
              <a:off x="802082" y="3565548"/>
              <a:ext cx="38916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  x  B  &lt;  C  (</a:t>
              </a:r>
              <a:r>
                <a:rPr lang="ko-KR" altLang="en-US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뒤</a:t>
              </a:r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)</a:t>
              </a:r>
            </a:p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  x  B  =  C  (</a:t>
              </a:r>
              <a:r>
                <a:rPr lang="ko-KR" altLang="en-US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중앙</a:t>
              </a:r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)</a:t>
              </a:r>
            </a:p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  x  B  &gt;  C  (</a:t>
              </a:r>
              <a:r>
                <a:rPr lang="ko-KR" altLang="en-US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앞</a:t>
              </a:r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61885" y="35101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433" y="35101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6659" y="35101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1885" y="40213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433" y="40213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6659" y="40213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1885" y="45031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3433" y="45031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6659" y="45031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146323" y="1298252"/>
            <a:ext cx="7585416" cy="3792710"/>
            <a:chOff x="2280412" y="2082447"/>
            <a:chExt cx="6370881" cy="3185442"/>
          </a:xfrm>
        </p:grpSpPr>
        <p:pic>
          <p:nvPicPr>
            <p:cNvPr id="23" name="Picture 8" descr="버스 아이콘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12" y="2082447"/>
              <a:ext cx="6370881" cy="31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504688" y="3430212"/>
              <a:ext cx="576064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33611" y="3429121"/>
              <a:ext cx="576064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2" descr="비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96" y="3158019"/>
            <a:ext cx="531642" cy="6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비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64" y="3232285"/>
            <a:ext cx="521619" cy="61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88" y="5530337"/>
            <a:ext cx="1113490" cy="1113490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6195630" y="4037788"/>
            <a:ext cx="1278972" cy="160592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24" idx="3"/>
            <a:endCxn id="25" idx="1"/>
          </p:cNvCxnSpPr>
          <p:nvPr/>
        </p:nvCxnSpPr>
        <p:spPr>
          <a:xfrm flipV="1">
            <a:off x="6480516" y="3416067"/>
            <a:ext cx="3277659" cy="129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35" idx="3"/>
          </p:cNvCxnSpPr>
          <p:nvPr/>
        </p:nvCxnSpPr>
        <p:spPr>
          <a:xfrm flipH="1">
            <a:off x="8681928" y="4090177"/>
            <a:ext cx="1482138" cy="156978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07370" y="2745051"/>
            <a:ext cx="5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A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0289" y="4681247"/>
            <a:ext cx="5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C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22997" y="4729130"/>
            <a:ext cx="5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B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8" y="5288395"/>
            <a:ext cx="743130" cy="74313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43199" y="49246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승차 방법 구현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711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763</Words>
  <Application>Microsoft Office PowerPoint</Application>
  <PresentationFormat>와이드스크린</PresentationFormat>
  <Paragraphs>186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Minsu Kim</dc:creator>
  <cp:lastModifiedBy>Minsu Kim</cp:lastModifiedBy>
  <cp:revision>30</cp:revision>
  <dcterms:created xsi:type="dcterms:W3CDTF">2017-06-19T03:23:29Z</dcterms:created>
  <dcterms:modified xsi:type="dcterms:W3CDTF">2017-06-19T12:54:20Z</dcterms:modified>
</cp:coreProperties>
</file>