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CFB1D-B02A-0649-968F-B39A4FA6E3B7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714E-3421-3D4F-B274-EB70DDD31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9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inal-project-deokpyo.herokuapp.com/" TargetMode="External"/><Relationship Id="rId3" Type="http://schemas.openxmlformats.org/officeDocument/2006/relationships/hyperlink" Target="https://github.com/deokpyo/final-projec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lectron.atom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10709910" cy="32004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sz="8000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mployee </a:t>
            </a:r>
            <a:r>
              <a:rPr lang="en-US" sz="8000" dirty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8000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racker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using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MERN stack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CODING </a:t>
            </a:r>
            <a:r>
              <a:rPr lang="en-US" sz="280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BOOT CAMP </a:t>
            </a:r>
            <a:r>
              <a:rPr lang="en-US" sz="2800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AT UT AUSTIN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Final Project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Jimmy Hong</a:t>
            </a:r>
          </a:p>
        </p:txBody>
      </p:sp>
    </p:spTree>
    <p:extLst>
      <p:ext uri="{BB962C8B-B14F-4D97-AF65-F5344CB8AC3E}">
        <p14:creationId xmlns:p14="http://schemas.microsoft.com/office/powerpoint/2010/main" val="12785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22910"/>
            <a:ext cx="9905998" cy="601217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GOAL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To build a web application for companies to manage employee information, AND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LEARN REACT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40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MAIN FUNCTIONALITIES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MANAGEMENT: add/delete employee data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MANAGEMENT: approve/reject/delete requests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EMPLOYEES: create time-off request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40030"/>
            <a:ext cx="9905998" cy="611505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FRONT-END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REACT / SEMANTIC UI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40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BACK-END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NODE / EXPRESS / MONGODB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40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NPM</a:t>
            </a:r>
            <a:endParaRPr lang="en-US" sz="4000" b="1" dirty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Superagent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(API calls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React-router v4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React-big-calendar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Semantic-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ui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-react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4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388618"/>
            <a:ext cx="6046470" cy="601217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RESEARCH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REACT starter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emplates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TUTORIALS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36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DEVELOPMENT PROCESS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EXPRESS server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GET / POST / PUT / DELETE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WEBPACK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COMPONENTS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API calls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TEST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74292"/>
            <a:ext cx="2835758" cy="6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4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22910"/>
            <a:ext cx="9905998" cy="6012179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DEMO</a:t>
            </a:r>
            <a:endParaRPr lang="en-US" sz="44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  <a:hlinkClick r:id="rId2"/>
              </a:rPr>
              <a:t>https://final-project-deokpyo.herokuapp.com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endParaRPr lang="en-US" sz="32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GITHUB LINK</a:t>
            </a: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  <a:hlinkClick r:id="rId3"/>
              </a:rPr>
              <a:t>https://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  <a:hlinkClick r:id="rId3"/>
              </a:rPr>
              <a:t>github.com/deokpyo/final-project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0" lvl="0" indent="0" algn="ctr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1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22910"/>
            <a:ext cx="9905998" cy="601217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Future</a:t>
            </a:r>
            <a:endParaRPr lang="en-US" sz="4800" b="1" dirty="0" smtClean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Login system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Manager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/ Employee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views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Slack &amp; Google Calendar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API</a:t>
            </a: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Redux</a:t>
            </a: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Server-Side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Rendering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AWS</a:t>
            </a: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React native</a:t>
            </a: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  <a:hlinkClick r:id="rId2"/>
              </a:rPr>
              <a:t>https://electron.atom.io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GET A JOB</a:t>
            </a:r>
          </a:p>
          <a:p>
            <a:pPr lvl="0" defTabSz="914400"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36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2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793" y="491490"/>
            <a:ext cx="9905998" cy="6012179"/>
          </a:xfrm>
        </p:spPr>
        <p:txBody>
          <a:bodyPr>
            <a:norm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 smtClean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 smtClean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 smtClean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5400" b="1" dirty="0">
              <a:solidFill>
                <a:schemeClr val="accent5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Questions</a:t>
            </a:r>
            <a:r>
              <a:rPr lang="mr-IN" sz="54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  <a:r>
              <a:rPr lang="en-US" sz="5400" b="1" dirty="0" smtClean="0">
                <a:solidFill>
                  <a:schemeClr val="accent5"/>
                </a:solidFill>
                <a:latin typeface="Helvetica" charset="0"/>
                <a:ea typeface="Helvetica" charset="0"/>
                <a:cs typeface="Helvetica" charset="0"/>
              </a:rPr>
              <a:t>?</a:t>
            </a:r>
            <a:endParaRPr lang="en-US" sz="40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79</TotalTime>
  <Words>125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Helvetica</vt:lpstr>
      <vt:lpstr>Arial</vt:lpstr>
      <vt:lpstr>Mesh</vt:lpstr>
      <vt:lpstr>Employee Tracker using MERN stack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Tracker using MERN </dc:title>
  <dc:creator>Jimmy Hong</dc:creator>
  <cp:lastModifiedBy>Jimmy Hong</cp:lastModifiedBy>
  <cp:revision>20</cp:revision>
  <dcterms:created xsi:type="dcterms:W3CDTF">2017-04-29T07:35:39Z</dcterms:created>
  <dcterms:modified xsi:type="dcterms:W3CDTF">2017-04-29T15:39:42Z</dcterms:modified>
</cp:coreProperties>
</file>