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332" y="1706067"/>
            <a:ext cx="713333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9327" y="746759"/>
            <a:ext cx="7705725" cy="3663950"/>
          </a:xfrm>
          <a:custGeom>
            <a:avLst/>
            <a:gdLst/>
            <a:ahLst/>
            <a:cxnLst/>
            <a:rect l="l" t="t" r="r" b="b"/>
            <a:pathLst>
              <a:path w="7705725" h="3663950">
                <a:moveTo>
                  <a:pt x="7559421" y="0"/>
                </a:moveTo>
                <a:lnTo>
                  <a:pt x="145884" y="0"/>
                </a:lnTo>
                <a:lnTo>
                  <a:pt x="99774" y="7434"/>
                </a:lnTo>
                <a:lnTo>
                  <a:pt x="59727" y="28139"/>
                </a:lnTo>
                <a:lnTo>
                  <a:pt x="28147" y="59719"/>
                </a:lnTo>
                <a:lnTo>
                  <a:pt x="7437" y="99779"/>
                </a:lnTo>
                <a:lnTo>
                  <a:pt x="0" y="145923"/>
                </a:lnTo>
                <a:lnTo>
                  <a:pt x="0" y="3517798"/>
                </a:lnTo>
                <a:lnTo>
                  <a:pt x="7437" y="3563915"/>
                </a:lnTo>
                <a:lnTo>
                  <a:pt x="28147" y="3603965"/>
                </a:lnTo>
                <a:lnTo>
                  <a:pt x="59727" y="3635547"/>
                </a:lnTo>
                <a:lnTo>
                  <a:pt x="99774" y="3656258"/>
                </a:lnTo>
                <a:lnTo>
                  <a:pt x="145884" y="3663696"/>
                </a:lnTo>
                <a:lnTo>
                  <a:pt x="7559421" y="3663696"/>
                </a:lnTo>
                <a:lnTo>
                  <a:pt x="7605564" y="3656258"/>
                </a:lnTo>
                <a:lnTo>
                  <a:pt x="7645624" y="3635547"/>
                </a:lnTo>
                <a:lnTo>
                  <a:pt x="7677204" y="3603965"/>
                </a:lnTo>
                <a:lnTo>
                  <a:pt x="7697909" y="3563915"/>
                </a:lnTo>
                <a:lnTo>
                  <a:pt x="7705344" y="3517798"/>
                </a:lnTo>
                <a:lnTo>
                  <a:pt x="7705344" y="145923"/>
                </a:lnTo>
                <a:lnTo>
                  <a:pt x="7697909" y="99779"/>
                </a:lnTo>
                <a:lnTo>
                  <a:pt x="7677204" y="59719"/>
                </a:lnTo>
                <a:lnTo>
                  <a:pt x="7645624" y="28139"/>
                </a:lnTo>
                <a:lnTo>
                  <a:pt x="7605564" y="7434"/>
                </a:lnTo>
                <a:lnTo>
                  <a:pt x="7559421" y="0"/>
                </a:lnTo>
                <a:close/>
              </a:path>
            </a:pathLst>
          </a:custGeom>
          <a:solidFill>
            <a:srgbClr val="292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4671" y="24841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931" y="205740"/>
            <a:ext cx="88392" cy="8686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785859" y="208788"/>
            <a:ext cx="72390" cy="80010"/>
          </a:xfrm>
          <a:custGeom>
            <a:avLst/>
            <a:gdLst/>
            <a:ahLst/>
            <a:cxnLst/>
            <a:rect l="l" t="t" r="r" b="b"/>
            <a:pathLst>
              <a:path w="72390" h="80010">
                <a:moveTo>
                  <a:pt x="4572" y="1524"/>
                </a:moveTo>
                <a:lnTo>
                  <a:pt x="72263" y="79756"/>
                </a:lnTo>
              </a:path>
              <a:path w="72390" h="80010">
                <a:moveTo>
                  <a:pt x="67691" y="0"/>
                </a:moveTo>
                <a:lnTo>
                  <a:pt x="0" y="78232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98704" y="18897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98704" y="30784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98704" y="24841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31" y="4826508"/>
            <a:ext cx="143255" cy="13563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131" y="4415028"/>
            <a:ext cx="118871" cy="13563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940" y="3995928"/>
            <a:ext cx="141732" cy="1417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1E1E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1E1E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9327" y="1188719"/>
            <a:ext cx="7705725" cy="3415665"/>
          </a:xfrm>
          <a:custGeom>
            <a:avLst/>
            <a:gdLst/>
            <a:ahLst/>
            <a:cxnLst/>
            <a:rect l="l" t="t" r="r" b="b"/>
            <a:pathLst>
              <a:path w="7705725" h="3415665">
                <a:moveTo>
                  <a:pt x="7546467" y="0"/>
                </a:moveTo>
                <a:lnTo>
                  <a:pt x="158838" y="0"/>
                </a:lnTo>
                <a:lnTo>
                  <a:pt x="108635" y="8098"/>
                </a:lnTo>
                <a:lnTo>
                  <a:pt x="65033" y="30650"/>
                </a:lnTo>
                <a:lnTo>
                  <a:pt x="30648" y="65041"/>
                </a:lnTo>
                <a:lnTo>
                  <a:pt x="8098" y="108655"/>
                </a:lnTo>
                <a:lnTo>
                  <a:pt x="0" y="158876"/>
                </a:lnTo>
                <a:lnTo>
                  <a:pt x="0" y="3256445"/>
                </a:lnTo>
                <a:lnTo>
                  <a:pt x="8098" y="3306648"/>
                </a:lnTo>
                <a:lnTo>
                  <a:pt x="30648" y="3350250"/>
                </a:lnTo>
                <a:lnTo>
                  <a:pt x="65033" y="3384635"/>
                </a:lnTo>
                <a:lnTo>
                  <a:pt x="108635" y="3407185"/>
                </a:lnTo>
                <a:lnTo>
                  <a:pt x="158838" y="3415283"/>
                </a:lnTo>
                <a:lnTo>
                  <a:pt x="7546467" y="3415283"/>
                </a:lnTo>
                <a:lnTo>
                  <a:pt x="7596688" y="3407185"/>
                </a:lnTo>
                <a:lnTo>
                  <a:pt x="7640302" y="3384635"/>
                </a:lnTo>
                <a:lnTo>
                  <a:pt x="7674693" y="3350250"/>
                </a:lnTo>
                <a:lnTo>
                  <a:pt x="7697245" y="3306648"/>
                </a:lnTo>
                <a:lnTo>
                  <a:pt x="7705344" y="3256445"/>
                </a:lnTo>
                <a:lnTo>
                  <a:pt x="7705344" y="158876"/>
                </a:lnTo>
                <a:lnTo>
                  <a:pt x="7697245" y="108655"/>
                </a:lnTo>
                <a:lnTo>
                  <a:pt x="7674693" y="65041"/>
                </a:lnTo>
                <a:lnTo>
                  <a:pt x="7640302" y="30650"/>
                </a:lnTo>
                <a:lnTo>
                  <a:pt x="7596688" y="8098"/>
                </a:lnTo>
                <a:lnTo>
                  <a:pt x="7546467" y="0"/>
                </a:lnTo>
                <a:close/>
              </a:path>
            </a:pathLst>
          </a:custGeom>
          <a:solidFill>
            <a:srgbClr val="292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4671" y="24841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931" y="205740"/>
            <a:ext cx="88392" cy="8686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785859" y="208788"/>
            <a:ext cx="72390" cy="80010"/>
          </a:xfrm>
          <a:custGeom>
            <a:avLst/>
            <a:gdLst/>
            <a:ahLst/>
            <a:cxnLst/>
            <a:rect l="l" t="t" r="r" b="b"/>
            <a:pathLst>
              <a:path w="72390" h="80010">
                <a:moveTo>
                  <a:pt x="4572" y="1524"/>
                </a:moveTo>
                <a:lnTo>
                  <a:pt x="72263" y="79756"/>
                </a:lnTo>
              </a:path>
              <a:path w="72390" h="80010">
                <a:moveTo>
                  <a:pt x="67691" y="0"/>
                </a:moveTo>
                <a:lnTo>
                  <a:pt x="0" y="78232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1E1E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1E1E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9327" y="746759"/>
            <a:ext cx="7705725" cy="3663950"/>
          </a:xfrm>
          <a:custGeom>
            <a:avLst/>
            <a:gdLst/>
            <a:ahLst/>
            <a:cxnLst/>
            <a:rect l="l" t="t" r="r" b="b"/>
            <a:pathLst>
              <a:path w="7705725" h="3663950">
                <a:moveTo>
                  <a:pt x="7559421" y="0"/>
                </a:moveTo>
                <a:lnTo>
                  <a:pt x="145884" y="0"/>
                </a:lnTo>
                <a:lnTo>
                  <a:pt x="99774" y="7434"/>
                </a:lnTo>
                <a:lnTo>
                  <a:pt x="59727" y="28139"/>
                </a:lnTo>
                <a:lnTo>
                  <a:pt x="28147" y="59719"/>
                </a:lnTo>
                <a:lnTo>
                  <a:pt x="7437" y="99779"/>
                </a:lnTo>
                <a:lnTo>
                  <a:pt x="0" y="145923"/>
                </a:lnTo>
                <a:lnTo>
                  <a:pt x="0" y="3517798"/>
                </a:lnTo>
                <a:lnTo>
                  <a:pt x="7437" y="3563915"/>
                </a:lnTo>
                <a:lnTo>
                  <a:pt x="28147" y="3603965"/>
                </a:lnTo>
                <a:lnTo>
                  <a:pt x="59727" y="3635547"/>
                </a:lnTo>
                <a:lnTo>
                  <a:pt x="99774" y="3656258"/>
                </a:lnTo>
                <a:lnTo>
                  <a:pt x="145884" y="3663696"/>
                </a:lnTo>
                <a:lnTo>
                  <a:pt x="7559421" y="3663696"/>
                </a:lnTo>
                <a:lnTo>
                  <a:pt x="7605564" y="3656258"/>
                </a:lnTo>
                <a:lnTo>
                  <a:pt x="7645624" y="3635547"/>
                </a:lnTo>
                <a:lnTo>
                  <a:pt x="7677204" y="3603965"/>
                </a:lnTo>
                <a:lnTo>
                  <a:pt x="7697909" y="3563915"/>
                </a:lnTo>
                <a:lnTo>
                  <a:pt x="7705344" y="3517798"/>
                </a:lnTo>
                <a:lnTo>
                  <a:pt x="7705344" y="145923"/>
                </a:lnTo>
                <a:lnTo>
                  <a:pt x="7697909" y="99779"/>
                </a:lnTo>
                <a:lnTo>
                  <a:pt x="7677204" y="59719"/>
                </a:lnTo>
                <a:lnTo>
                  <a:pt x="7645624" y="28139"/>
                </a:lnTo>
                <a:lnTo>
                  <a:pt x="7605564" y="7434"/>
                </a:lnTo>
                <a:lnTo>
                  <a:pt x="7559421" y="0"/>
                </a:lnTo>
                <a:close/>
              </a:path>
            </a:pathLst>
          </a:custGeom>
          <a:solidFill>
            <a:srgbClr val="292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4671" y="24841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99931" y="205740"/>
            <a:ext cx="88392" cy="8686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785859" y="208788"/>
            <a:ext cx="72390" cy="80010"/>
          </a:xfrm>
          <a:custGeom>
            <a:avLst/>
            <a:gdLst/>
            <a:ahLst/>
            <a:cxnLst/>
            <a:rect l="l" t="t" r="r" b="b"/>
            <a:pathLst>
              <a:path w="72390" h="80010">
                <a:moveTo>
                  <a:pt x="4572" y="1524"/>
                </a:moveTo>
                <a:lnTo>
                  <a:pt x="72263" y="79756"/>
                </a:lnTo>
              </a:path>
              <a:path w="72390" h="80010">
                <a:moveTo>
                  <a:pt x="67691" y="0"/>
                </a:moveTo>
                <a:lnTo>
                  <a:pt x="0" y="78232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7471" y="1449781"/>
            <a:ext cx="590905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1E1E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2502" y="2449449"/>
            <a:ext cx="4158995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1E1E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" Target="slide5.xml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4.png"/><Relationship Id="rId12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332" y="3028950"/>
            <a:ext cx="2346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E1E1E1"/>
                </a:solidFill>
                <a:latin typeface="Courier New"/>
                <a:cs typeface="Courier New"/>
              </a:rPr>
              <a:t>Here is where</a:t>
            </a:r>
            <a:r>
              <a:rPr sz="16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1E1E1"/>
                </a:solidFill>
                <a:latin typeface="Courier New"/>
                <a:cs typeface="Courier New"/>
              </a:rPr>
              <a:t>the </a:t>
            </a:r>
            <a:r>
              <a:rPr sz="16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1E1E1"/>
                </a:solidFill>
                <a:latin typeface="Courier New"/>
                <a:cs typeface="Courier New"/>
              </a:rPr>
              <a:t>presentation</a:t>
            </a:r>
            <a:r>
              <a:rPr sz="1600" spc="-2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1E1E1"/>
                </a:solidFill>
                <a:latin typeface="Courier New"/>
                <a:cs typeface="Courier New"/>
              </a:rPr>
              <a:t>begins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332" y="1706067"/>
            <a:ext cx="36226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00" dirty="0">
                <a:solidFill>
                  <a:srgbClr val="E1E1E1"/>
                </a:solidFill>
                <a:latin typeface="Trebuchet MS"/>
                <a:cs typeface="Trebuchet MS"/>
              </a:rPr>
              <a:t>DBS</a:t>
            </a:r>
            <a:r>
              <a:rPr sz="5000" b="1" spc="-250" dirty="0">
                <a:solidFill>
                  <a:srgbClr val="E1E1E1"/>
                </a:solidFill>
                <a:latin typeface="Trebuchet MS"/>
                <a:cs typeface="Trebuchet MS"/>
              </a:rPr>
              <a:t> </a:t>
            </a:r>
            <a:r>
              <a:rPr sz="5000" b="1" spc="-240" dirty="0">
                <a:solidFill>
                  <a:srgbClr val="E1E1E1"/>
                </a:solidFill>
                <a:latin typeface="Trebuchet MS"/>
                <a:cs typeface="Trebuchet MS"/>
              </a:rPr>
              <a:t>AIRLINES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04" y="18897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04" y="30784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704" y="24841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995671" y="1395983"/>
            <a:ext cx="3185160" cy="2307590"/>
            <a:chOff x="4995671" y="1395983"/>
            <a:chExt cx="3185160" cy="23075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4307" y="3297935"/>
              <a:ext cx="425170" cy="3977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53912" y="3304031"/>
              <a:ext cx="666115" cy="399415"/>
            </a:xfrm>
            <a:custGeom>
              <a:avLst/>
              <a:gdLst/>
              <a:ahLst/>
              <a:cxnLst/>
              <a:rect l="l" t="t" r="r" b="b"/>
              <a:pathLst>
                <a:path w="666115" h="399414">
                  <a:moveTo>
                    <a:pt x="545592" y="0"/>
                  </a:moveTo>
                  <a:lnTo>
                    <a:pt x="120396" y="0"/>
                  </a:lnTo>
                  <a:lnTo>
                    <a:pt x="120396" y="28702"/>
                  </a:lnTo>
                  <a:lnTo>
                    <a:pt x="545592" y="126492"/>
                  </a:lnTo>
                  <a:lnTo>
                    <a:pt x="545592" y="0"/>
                  </a:lnTo>
                  <a:close/>
                </a:path>
                <a:path w="666115" h="399414">
                  <a:moveTo>
                    <a:pt x="665988" y="385064"/>
                  </a:moveTo>
                  <a:lnTo>
                    <a:pt x="664133" y="375767"/>
                  </a:lnTo>
                  <a:lnTo>
                    <a:pt x="659091" y="368173"/>
                  </a:lnTo>
                  <a:lnTo>
                    <a:pt x="651624" y="363067"/>
                  </a:lnTo>
                  <a:lnTo>
                    <a:pt x="642493" y="361188"/>
                  </a:lnTo>
                  <a:lnTo>
                    <a:pt x="23241" y="361188"/>
                  </a:lnTo>
                  <a:lnTo>
                    <a:pt x="14249" y="363067"/>
                  </a:lnTo>
                  <a:lnTo>
                    <a:pt x="6858" y="368173"/>
                  </a:lnTo>
                  <a:lnTo>
                    <a:pt x="1841" y="375767"/>
                  </a:lnTo>
                  <a:lnTo>
                    <a:pt x="0" y="385064"/>
                  </a:lnTo>
                  <a:lnTo>
                    <a:pt x="0" y="399288"/>
                  </a:lnTo>
                  <a:lnTo>
                    <a:pt x="665988" y="399288"/>
                  </a:lnTo>
                  <a:lnTo>
                    <a:pt x="665988" y="385064"/>
                  </a:lnTo>
                  <a:close/>
                </a:path>
              </a:pathLst>
            </a:custGeom>
            <a:solidFill>
              <a:srgbClr val="DF7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5147" y="1818131"/>
              <a:ext cx="2223516" cy="14980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9167" y="1395983"/>
              <a:ext cx="914400" cy="7437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8603" y="1435607"/>
              <a:ext cx="795527" cy="6263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73468" y="1551431"/>
              <a:ext cx="594360" cy="277495"/>
            </a:xfrm>
            <a:custGeom>
              <a:avLst/>
              <a:gdLst/>
              <a:ahLst/>
              <a:cxnLst/>
              <a:rect l="l" t="t" r="r" b="b"/>
              <a:pathLst>
                <a:path w="594359" h="277494">
                  <a:moveTo>
                    <a:pt x="268224" y="7747"/>
                  </a:moveTo>
                  <a:lnTo>
                    <a:pt x="260350" y="0"/>
                  </a:lnTo>
                  <a:lnTo>
                    <a:pt x="17653" y="0"/>
                  </a:lnTo>
                  <a:lnTo>
                    <a:pt x="7747" y="0"/>
                  </a:lnTo>
                  <a:lnTo>
                    <a:pt x="0" y="7747"/>
                  </a:lnTo>
                  <a:lnTo>
                    <a:pt x="0" y="27178"/>
                  </a:lnTo>
                  <a:lnTo>
                    <a:pt x="7747" y="35052"/>
                  </a:lnTo>
                  <a:lnTo>
                    <a:pt x="260350" y="35052"/>
                  </a:lnTo>
                  <a:lnTo>
                    <a:pt x="268224" y="27178"/>
                  </a:lnTo>
                  <a:lnTo>
                    <a:pt x="268224" y="7747"/>
                  </a:lnTo>
                  <a:close/>
                </a:path>
                <a:path w="594359" h="277494">
                  <a:moveTo>
                    <a:pt x="496824" y="250190"/>
                  </a:moveTo>
                  <a:lnTo>
                    <a:pt x="488950" y="242316"/>
                  </a:lnTo>
                  <a:lnTo>
                    <a:pt x="17653" y="242316"/>
                  </a:lnTo>
                  <a:lnTo>
                    <a:pt x="7747" y="242316"/>
                  </a:lnTo>
                  <a:lnTo>
                    <a:pt x="0" y="250190"/>
                  </a:lnTo>
                  <a:lnTo>
                    <a:pt x="0" y="269621"/>
                  </a:lnTo>
                  <a:lnTo>
                    <a:pt x="7747" y="277368"/>
                  </a:lnTo>
                  <a:lnTo>
                    <a:pt x="488950" y="277368"/>
                  </a:lnTo>
                  <a:lnTo>
                    <a:pt x="496824" y="269621"/>
                  </a:lnTo>
                  <a:lnTo>
                    <a:pt x="496824" y="250190"/>
                  </a:lnTo>
                  <a:close/>
                </a:path>
                <a:path w="594359" h="277494">
                  <a:moveTo>
                    <a:pt x="594360" y="169418"/>
                  </a:moveTo>
                  <a:lnTo>
                    <a:pt x="586613" y="161544"/>
                  </a:lnTo>
                  <a:lnTo>
                    <a:pt x="17653" y="161544"/>
                  </a:lnTo>
                  <a:lnTo>
                    <a:pt x="7747" y="161544"/>
                  </a:lnTo>
                  <a:lnTo>
                    <a:pt x="0" y="169418"/>
                  </a:lnTo>
                  <a:lnTo>
                    <a:pt x="0" y="188849"/>
                  </a:lnTo>
                  <a:lnTo>
                    <a:pt x="7747" y="196596"/>
                  </a:lnTo>
                  <a:lnTo>
                    <a:pt x="586613" y="196596"/>
                  </a:lnTo>
                  <a:lnTo>
                    <a:pt x="594360" y="188849"/>
                  </a:lnTo>
                  <a:lnTo>
                    <a:pt x="594360" y="169418"/>
                  </a:lnTo>
                  <a:close/>
                </a:path>
                <a:path w="594359" h="277494">
                  <a:moveTo>
                    <a:pt x="594360" y="90043"/>
                  </a:moveTo>
                  <a:lnTo>
                    <a:pt x="586613" y="82296"/>
                  </a:lnTo>
                  <a:lnTo>
                    <a:pt x="17653" y="82296"/>
                  </a:lnTo>
                  <a:lnTo>
                    <a:pt x="7747" y="82296"/>
                  </a:lnTo>
                  <a:lnTo>
                    <a:pt x="0" y="90043"/>
                  </a:lnTo>
                  <a:lnTo>
                    <a:pt x="0" y="109474"/>
                  </a:lnTo>
                  <a:lnTo>
                    <a:pt x="7747" y="117348"/>
                  </a:lnTo>
                  <a:lnTo>
                    <a:pt x="586613" y="117348"/>
                  </a:lnTo>
                  <a:lnTo>
                    <a:pt x="594360" y="109474"/>
                  </a:lnTo>
                  <a:lnTo>
                    <a:pt x="594360" y="900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5671" y="2805683"/>
              <a:ext cx="752855" cy="8519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5107" y="2845308"/>
              <a:ext cx="633983" cy="7345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19699" y="2932175"/>
              <a:ext cx="304800" cy="303530"/>
            </a:xfrm>
            <a:custGeom>
              <a:avLst/>
              <a:gdLst/>
              <a:ahLst/>
              <a:cxnLst/>
              <a:rect l="l" t="t" r="r" b="b"/>
              <a:pathLst>
                <a:path w="304800" h="303530">
                  <a:moveTo>
                    <a:pt x="152400" y="0"/>
                  </a:moveTo>
                  <a:lnTo>
                    <a:pt x="104265" y="7734"/>
                  </a:lnTo>
                  <a:lnTo>
                    <a:pt x="62435" y="29264"/>
                  </a:lnTo>
                  <a:lnTo>
                    <a:pt x="29431" y="62078"/>
                  </a:lnTo>
                  <a:lnTo>
                    <a:pt x="7778" y="103664"/>
                  </a:lnTo>
                  <a:lnTo>
                    <a:pt x="0" y="151511"/>
                  </a:lnTo>
                  <a:lnTo>
                    <a:pt x="3294" y="183070"/>
                  </a:lnTo>
                  <a:lnTo>
                    <a:pt x="27646" y="238664"/>
                  </a:lnTo>
                  <a:lnTo>
                    <a:pt x="69657" y="278897"/>
                  </a:lnTo>
                  <a:lnTo>
                    <a:pt x="122755" y="300388"/>
                  </a:lnTo>
                  <a:lnTo>
                    <a:pt x="152400" y="303275"/>
                  </a:lnTo>
                  <a:lnTo>
                    <a:pt x="182117" y="300388"/>
                  </a:lnTo>
                  <a:lnTo>
                    <a:pt x="235267" y="278897"/>
                  </a:lnTo>
                  <a:lnTo>
                    <a:pt x="277207" y="238611"/>
                  </a:lnTo>
                  <a:lnTo>
                    <a:pt x="301507" y="183052"/>
                  </a:lnTo>
                  <a:lnTo>
                    <a:pt x="304800" y="151511"/>
                  </a:lnTo>
                  <a:lnTo>
                    <a:pt x="297045" y="103664"/>
                  </a:lnTo>
                  <a:lnTo>
                    <a:pt x="275441" y="62078"/>
                  </a:lnTo>
                  <a:lnTo>
                    <a:pt x="242474" y="29264"/>
                  </a:lnTo>
                  <a:lnTo>
                    <a:pt x="200631" y="77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F7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1807" y="2976372"/>
              <a:ext cx="100583" cy="990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6943" y="3119627"/>
              <a:ext cx="210311" cy="1234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195316" y="3311651"/>
              <a:ext cx="352425" cy="169545"/>
            </a:xfrm>
            <a:custGeom>
              <a:avLst/>
              <a:gdLst/>
              <a:ahLst/>
              <a:cxnLst/>
              <a:rect l="l" t="t" r="r" b="b"/>
              <a:pathLst>
                <a:path w="352425" h="169545">
                  <a:moveTo>
                    <a:pt x="292608" y="150876"/>
                  </a:moveTo>
                  <a:lnTo>
                    <a:pt x="291172" y="143738"/>
                  </a:lnTo>
                  <a:lnTo>
                    <a:pt x="287274" y="137922"/>
                  </a:lnTo>
                  <a:lnTo>
                    <a:pt x="281457" y="134023"/>
                  </a:lnTo>
                  <a:lnTo>
                    <a:pt x="274320" y="132588"/>
                  </a:lnTo>
                  <a:lnTo>
                    <a:pt x="79248" y="132588"/>
                  </a:lnTo>
                  <a:lnTo>
                    <a:pt x="72097" y="134023"/>
                  </a:lnTo>
                  <a:lnTo>
                    <a:pt x="66294" y="137922"/>
                  </a:lnTo>
                  <a:lnTo>
                    <a:pt x="62382" y="143738"/>
                  </a:lnTo>
                  <a:lnTo>
                    <a:pt x="60960" y="150876"/>
                  </a:lnTo>
                  <a:lnTo>
                    <a:pt x="62382" y="158026"/>
                  </a:lnTo>
                  <a:lnTo>
                    <a:pt x="66294" y="163830"/>
                  </a:lnTo>
                  <a:lnTo>
                    <a:pt x="72097" y="167741"/>
                  </a:lnTo>
                  <a:lnTo>
                    <a:pt x="79248" y="169176"/>
                  </a:lnTo>
                  <a:lnTo>
                    <a:pt x="274320" y="169176"/>
                  </a:lnTo>
                  <a:lnTo>
                    <a:pt x="281457" y="167741"/>
                  </a:lnTo>
                  <a:lnTo>
                    <a:pt x="287274" y="163830"/>
                  </a:lnTo>
                  <a:lnTo>
                    <a:pt x="291172" y="158026"/>
                  </a:lnTo>
                  <a:lnTo>
                    <a:pt x="292608" y="150876"/>
                  </a:lnTo>
                  <a:close/>
                </a:path>
                <a:path w="352425" h="169545">
                  <a:moveTo>
                    <a:pt x="352044" y="85344"/>
                  </a:moveTo>
                  <a:lnTo>
                    <a:pt x="350608" y="78206"/>
                  </a:lnTo>
                  <a:lnTo>
                    <a:pt x="346710" y="72390"/>
                  </a:lnTo>
                  <a:lnTo>
                    <a:pt x="340893" y="68491"/>
                  </a:lnTo>
                  <a:lnTo>
                    <a:pt x="333756" y="67056"/>
                  </a:lnTo>
                  <a:lnTo>
                    <a:pt x="18288" y="67056"/>
                  </a:lnTo>
                  <a:lnTo>
                    <a:pt x="11137" y="68491"/>
                  </a:lnTo>
                  <a:lnTo>
                    <a:pt x="5334" y="72390"/>
                  </a:lnTo>
                  <a:lnTo>
                    <a:pt x="1422" y="78206"/>
                  </a:lnTo>
                  <a:lnTo>
                    <a:pt x="0" y="85344"/>
                  </a:lnTo>
                  <a:lnTo>
                    <a:pt x="1422" y="92494"/>
                  </a:lnTo>
                  <a:lnTo>
                    <a:pt x="5334" y="98298"/>
                  </a:lnTo>
                  <a:lnTo>
                    <a:pt x="11137" y="102209"/>
                  </a:lnTo>
                  <a:lnTo>
                    <a:pt x="18288" y="103632"/>
                  </a:lnTo>
                  <a:lnTo>
                    <a:pt x="333756" y="103632"/>
                  </a:lnTo>
                  <a:lnTo>
                    <a:pt x="340893" y="102209"/>
                  </a:lnTo>
                  <a:lnTo>
                    <a:pt x="346710" y="98298"/>
                  </a:lnTo>
                  <a:lnTo>
                    <a:pt x="350608" y="92494"/>
                  </a:lnTo>
                  <a:lnTo>
                    <a:pt x="352044" y="85344"/>
                  </a:lnTo>
                  <a:close/>
                </a:path>
                <a:path w="352425" h="169545">
                  <a:moveTo>
                    <a:pt x="352044" y="18288"/>
                  </a:moveTo>
                  <a:lnTo>
                    <a:pt x="350608" y="11150"/>
                  </a:lnTo>
                  <a:lnTo>
                    <a:pt x="346710" y="5334"/>
                  </a:lnTo>
                  <a:lnTo>
                    <a:pt x="340893" y="1435"/>
                  </a:lnTo>
                  <a:lnTo>
                    <a:pt x="333756" y="0"/>
                  </a:lnTo>
                  <a:lnTo>
                    <a:pt x="18288" y="0"/>
                  </a:lnTo>
                  <a:lnTo>
                    <a:pt x="11137" y="1435"/>
                  </a:lnTo>
                  <a:lnTo>
                    <a:pt x="5334" y="5334"/>
                  </a:lnTo>
                  <a:lnTo>
                    <a:pt x="1422" y="11150"/>
                  </a:lnTo>
                  <a:lnTo>
                    <a:pt x="0" y="18288"/>
                  </a:lnTo>
                  <a:lnTo>
                    <a:pt x="1422" y="25438"/>
                  </a:lnTo>
                  <a:lnTo>
                    <a:pt x="5334" y="31242"/>
                  </a:lnTo>
                  <a:lnTo>
                    <a:pt x="11137" y="35153"/>
                  </a:lnTo>
                  <a:lnTo>
                    <a:pt x="18288" y="36576"/>
                  </a:lnTo>
                  <a:lnTo>
                    <a:pt x="333756" y="36576"/>
                  </a:lnTo>
                  <a:lnTo>
                    <a:pt x="340893" y="35153"/>
                  </a:lnTo>
                  <a:lnTo>
                    <a:pt x="346710" y="31242"/>
                  </a:lnTo>
                  <a:lnTo>
                    <a:pt x="350608" y="25438"/>
                  </a:lnTo>
                  <a:lnTo>
                    <a:pt x="352044" y="18288"/>
                  </a:lnTo>
                  <a:close/>
                </a:path>
              </a:pathLst>
            </a:custGeom>
            <a:solidFill>
              <a:srgbClr val="7D3ABD">
                <a:alpha val="5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7015" y="2424683"/>
              <a:ext cx="813816" cy="6126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27213" y="2464561"/>
              <a:ext cx="694816" cy="4950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9303" y="1690115"/>
              <a:ext cx="1118615" cy="37033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58739" y="1731263"/>
              <a:ext cx="999744" cy="2514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72455" y="1737359"/>
              <a:ext cx="280415" cy="2773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31891" y="1776983"/>
              <a:ext cx="161544" cy="1600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04103" y="1737359"/>
              <a:ext cx="278891" cy="2773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3539" y="1776983"/>
              <a:ext cx="160020" cy="1600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34227" y="1737359"/>
              <a:ext cx="280415" cy="2773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93663" y="1776983"/>
              <a:ext cx="161544" cy="1600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65875" y="1737359"/>
              <a:ext cx="280415" cy="2773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25311" y="1776983"/>
              <a:ext cx="161543" cy="160019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94131" y="4826508"/>
            <a:ext cx="143255" cy="13563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94131" y="4415028"/>
            <a:ext cx="118871" cy="13563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1940" y="3995928"/>
            <a:ext cx="141732" cy="14173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045463" y="3968496"/>
            <a:ext cx="740410" cy="76200"/>
          </a:xfrm>
          <a:custGeom>
            <a:avLst/>
            <a:gdLst/>
            <a:ahLst/>
            <a:cxnLst/>
            <a:rect l="l" t="t" r="r" b="b"/>
            <a:pathLst>
              <a:path w="740410" h="76200">
                <a:moveTo>
                  <a:pt x="689356" y="38099"/>
                </a:moveTo>
                <a:lnTo>
                  <a:pt x="663956" y="76199"/>
                </a:lnTo>
                <a:lnTo>
                  <a:pt x="727456" y="44449"/>
                </a:lnTo>
                <a:lnTo>
                  <a:pt x="689356" y="44449"/>
                </a:lnTo>
                <a:lnTo>
                  <a:pt x="689356" y="38099"/>
                </a:lnTo>
                <a:close/>
              </a:path>
              <a:path w="740410" h="76200">
                <a:moveTo>
                  <a:pt x="68512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85122" y="44449"/>
                </a:lnTo>
                <a:lnTo>
                  <a:pt x="689356" y="38099"/>
                </a:lnTo>
                <a:lnTo>
                  <a:pt x="685122" y="31749"/>
                </a:lnTo>
                <a:close/>
              </a:path>
              <a:path w="740410" h="76200">
                <a:moveTo>
                  <a:pt x="727456" y="31749"/>
                </a:moveTo>
                <a:lnTo>
                  <a:pt x="689356" y="31749"/>
                </a:lnTo>
                <a:lnTo>
                  <a:pt x="689356" y="44449"/>
                </a:lnTo>
                <a:lnTo>
                  <a:pt x="727456" y="44449"/>
                </a:lnTo>
                <a:lnTo>
                  <a:pt x="740156" y="38099"/>
                </a:lnTo>
                <a:lnTo>
                  <a:pt x="727456" y="31749"/>
                </a:lnTo>
                <a:close/>
              </a:path>
              <a:path w="740410" h="76200">
                <a:moveTo>
                  <a:pt x="663956" y="0"/>
                </a:moveTo>
                <a:lnTo>
                  <a:pt x="689356" y="38099"/>
                </a:lnTo>
                <a:lnTo>
                  <a:pt x="689356" y="31749"/>
                </a:lnTo>
                <a:lnTo>
                  <a:pt x="727456" y="31749"/>
                </a:lnTo>
                <a:lnTo>
                  <a:pt x="663956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5332" y="1706067"/>
            <a:ext cx="36226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-100" dirty="0" smtClean="0">
                <a:solidFill>
                  <a:srgbClr val="E1E1E1"/>
                </a:solidFill>
                <a:latin typeface="Trebuchet MS"/>
                <a:cs typeface="Trebuchet MS"/>
              </a:rPr>
              <a:t>Flow Diagram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04" y="18897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04" y="30784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704" y="24841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1" y="4826508"/>
            <a:ext cx="143255" cy="13563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31" y="4415028"/>
            <a:ext cx="118871" cy="13563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" y="3995928"/>
            <a:ext cx="141732" cy="14173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045463" y="3968496"/>
            <a:ext cx="740410" cy="76200"/>
          </a:xfrm>
          <a:custGeom>
            <a:avLst/>
            <a:gdLst/>
            <a:ahLst/>
            <a:cxnLst/>
            <a:rect l="l" t="t" r="r" b="b"/>
            <a:pathLst>
              <a:path w="740410" h="76200">
                <a:moveTo>
                  <a:pt x="689356" y="38099"/>
                </a:moveTo>
                <a:lnTo>
                  <a:pt x="663956" y="76199"/>
                </a:lnTo>
                <a:lnTo>
                  <a:pt x="727456" y="44449"/>
                </a:lnTo>
                <a:lnTo>
                  <a:pt x="689356" y="44449"/>
                </a:lnTo>
                <a:lnTo>
                  <a:pt x="689356" y="38099"/>
                </a:lnTo>
                <a:close/>
              </a:path>
              <a:path w="740410" h="76200">
                <a:moveTo>
                  <a:pt x="68512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85122" y="44449"/>
                </a:lnTo>
                <a:lnTo>
                  <a:pt x="689356" y="38099"/>
                </a:lnTo>
                <a:lnTo>
                  <a:pt x="685122" y="31749"/>
                </a:lnTo>
                <a:close/>
              </a:path>
              <a:path w="740410" h="76200">
                <a:moveTo>
                  <a:pt x="727456" y="31749"/>
                </a:moveTo>
                <a:lnTo>
                  <a:pt x="689356" y="31749"/>
                </a:lnTo>
                <a:lnTo>
                  <a:pt x="689356" y="44449"/>
                </a:lnTo>
                <a:lnTo>
                  <a:pt x="727456" y="44449"/>
                </a:lnTo>
                <a:lnTo>
                  <a:pt x="740156" y="38099"/>
                </a:lnTo>
                <a:lnTo>
                  <a:pt x="727456" y="31749"/>
                </a:lnTo>
                <a:close/>
              </a:path>
              <a:path w="740410" h="76200">
                <a:moveTo>
                  <a:pt x="663956" y="0"/>
                </a:moveTo>
                <a:lnTo>
                  <a:pt x="689356" y="38099"/>
                </a:lnTo>
                <a:lnTo>
                  <a:pt x="689356" y="31749"/>
                </a:lnTo>
                <a:lnTo>
                  <a:pt x="727456" y="31749"/>
                </a:lnTo>
                <a:lnTo>
                  <a:pt x="663956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07" y="742950"/>
            <a:ext cx="3900238" cy="36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327" y="1188719"/>
            <a:ext cx="7705725" cy="3415665"/>
          </a:xfrm>
          <a:custGeom>
            <a:avLst/>
            <a:gdLst/>
            <a:ahLst/>
            <a:cxnLst/>
            <a:rect l="l" t="t" r="r" b="b"/>
            <a:pathLst>
              <a:path w="7705725" h="3415665">
                <a:moveTo>
                  <a:pt x="7546467" y="0"/>
                </a:moveTo>
                <a:lnTo>
                  <a:pt x="158838" y="0"/>
                </a:lnTo>
                <a:lnTo>
                  <a:pt x="108635" y="8098"/>
                </a:lnTo>
                <a:lnTo>
                  <a:pt x="65033" y="30650"/>
                </a:lnTo>
                <a:lnTo>
                  <a:pt x="30648" y="65041"/>
                </a:lnTo>
                <a:lnTo>
                  <a:pt x="8098" y="108655"/>
                </a:lnTo>
                <a:lnTo>
                  <a:pt x="0" y="158876"/>
                </a:lnTo>
                <a:lnTo>
                  <a:pt x="0" y="3256445"/>
                </a:lnTo>
                <a:lnTo>
                  <a:pt x="8098" y="3306648"/>
                </a:lnTo>
                <a:lnTo>
                  <a:pt x="30648" y="3350250"/>
                </a:lnTo>
                <a:lnTo>
                  <a:pt x="65033" y="3384635"/>
                </a:lnTo>
                <a:lnTo>
                  <a:pt x="108635" y="3407185"/>
                </a:lnTo>
                <a:lnTo>
                  <a:pt x="158838" y="3415283"/>
                </a:lnTo>
                <a:lnTo>
                  <a:pt x="7546467" y="3415283"/>
                </a:lnTo>
                <a:lnTo>
                  <a:pt x="7596688" y="3407185"/>
                </a:lnTo>
                <a:lnTo>
                  <a:pt x="7640302" y="3384635"/>
                </a:lnTo>
                <a:lnTo>
                  <a:pt x="7674693" y="3350250"/>
                </a:lnTo>
                <a:lnTo>
                  <a:pt x="7697245" y="3306648"/>
                </a:lnTo>
                <a:lnTo>
                  <a:pt x="7705344" y="3256445"/>
                </a:lnTo>
                <a:lnTo>
                  <a:pt x="7705344" y="158876"/>
                </a:lnTo>
                <a:lnTo>
                  <a:pt x="7697245" y="108655"/>
                </a:lnTo>
                <a:lnTo>
                  <a:pt x="7674693" y="65041"/>
                </a:lnTo>
                <a:lnTo>
                  <a:pt x="7640302" y="30650"/>
                </a:lnTo>
                <a:lnTo>
                  <a:pt x="7596688" y="8098"/>
                </a:lnTo>
                <a:lnTo>
                  <a:pt x="7546467" y="0"/>
                </a:lnTo>
                <a:close/>
              </a:path>
            </a:pathLst>
          </a:custGeom>
          <a:solidFill>
            <a:srgbClr val="292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4671" y="24841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931" y="205740"/>
            <a:ext cx="88392" cy="8686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85859" y="208788"/>
            <a:ext cx="72390" cy="80010"/>
          </a:xfrm>
          <a:custGeom>
            <a:avLst/>
            <a:gdLst/>
            <a:ahLst/>
            <a:cxnLst/>
            <a:rect l="l" t="t" r="r" b="b"/>
            <a:pathLst>
              <a:path w="72390" h="80010">
                <a:moveTo>
                  <a:pt x="4572" y="1524"/>
                </a:moveTo>
                <a:lnTo>
                  <a:pt x="72263" y="79756"/>
                </a:lnTo>
              </a:path>
              <a:path w="72390" h="80010">
                <a:moveTo>
                  <a:pt x="67691" y="0"/>
                </a:moveTo>
                <a:lnTo>
                  <a:pt x="0" y="78232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3742" y="156717"/>
            <a:ext cx="86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solidFill>
                  <a:srgbClr val="E1E1E1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704" y="18897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6004" y="156717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3990" algn="l"/>
              </a:tabLst>
            </a:pPr>
            <a:r>
              <a:rPr sz="1000" u="sng" spc="-5" dirty="0">
                <a:solidFill>
                  <a:srgbClr val="E1E1E1"/>
                </a:solidFill>
                <a:uFill>
                  <a:solidFill>
                    <a:srgbClr val="E1E1E1"/>
                  </a:solidFill>
                </a:uFill>
                <a:latin typeface="Times New Roman"/>
                <a:cs typeface="Times New Roman"/>
                <a:hlinkClick r:id="rId3" action="ppaction://hlinksldjump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704" y="24841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131" y="4826508"/>
            <a:ext cx="143255" cy="135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131" y="4415028"/>
            <a:ext cx="118871" cy="1356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940" y="3995928"/>
            <a:ext cx="141732" cy="141731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98982" y="556387"/>
            <a:ext cx="2105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Introduction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7478" y="1927682"/>
            <a:ext cx="6725284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1150" algn="l"/>
              </a:tabLst>
            </a:pPr>
            <a:r>
              <a:rPr sz="1100" dirty="0">
                <a:solidFill>
                  <a:srgbClr val="E49F83"/>
                </a:solidFill>
                <a:latin typeface="Courier New"/>
                <a:cs typeface="Courier New"/>
              </a:rPr>
              <a:t>1.	</a:t>
            </a:r>
            <a:r>
              <a:rPr sz="2000" dirty="0">
                <a:solidFill>
                  <a:srgbClr val="E1E1E1"/>
                </a:solidFill>
                <a:latin typeface="Courier New"/>
                <a:cs typeface="Courier New"/>
              </a:rPr>
              <a:t>Our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 website provides </a:t>
            </a:r>
            <a:r>
              <a:rPr sz="2000" dirty="0">
                <a:solidFill>
                  <a:srgbClr val="E1E1E1"/>
                </a:solidFill>
                <a:latin typeface="Courier New"/>
                <a:cs typeface="Courier New"/>
              </a:rPr>
              <a:t>you the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 information</a:t>
            </a:r>
            <a:endParaRPr sz="2000">
              <a:latin typeface="Courier New"/>
              <a:cs typeface="Courier New"/>
            </a:endParaRPr>
          </a:p>
          <a:p>
            <a:pPr marL="311150">
              <a:lnSpc>
                <a:spcPct val="100000"/>
              </a:lnSpc>
            </a:pP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regarding</a:t>
            </a:r>
            <a:r>
              <a:rPr sz="2000" spc="-1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the</a:t>
            </a:r>
            <a:r>
              <a:rPr sz="2000" spc="-1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airlines</a:t>
            </a:r>
            <a:r>
              <a:rPr sz="2000" spc="-1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bookings.</a:t>
            </a:r>
            <a:endParaRPr sz="2000">
              <a:latin typeface="Courier New"/>
              <a:cs typeface="Courier New"/>
            </a:endParaRPr>
          </a:p>
          <a:p>
            <a:pPr marL="311150" marR="462280" indent="-299085">
              <a:lnSpc>
                <a:spcPct val="100000"/>
              </a:lnSpc>
              <a:tabLst>
                <a:tab pos="311150" algn="l"/>
              </a:tabLst>
            </a:pPr>
            <a:r>
              <a:rPr sz="1100" spc="-5" dirty="0">
                <a:solidFill>
                  <a:srgbClr val="E49F83"/>
                </a:solidFill>
                <a:latin typeface="Courier New"/>
                <a:cs typeface="Courier New"/>
              </a:rPr>
              <a:t>2.	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It gives you the overall details of</a:t>
            </a:r>
            <a:r>
              <a:rPr sz="2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the </a:t>
            </a:r>
            <a:r>
              <a:rPr sz="2000" spc="-118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arrival</a:t>
            </a:r>
            <a:r>
              <a:rPr sz="2000" spc="-1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and</a:t>
            </a:r>
            <a:r>
              <a:rPr sz="2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departure</a:t>
            </a:r>
            <a:r>
              <a:rPr sz="2000" spc="-1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flights.</a:t>
            </a:r>
            <a:endParaRPr sz="2000">
              <a:latin typeface="Courier New"/>
              <a:cs typeface="Courier New"/>
            </a:endParaRPr>
          </a:p>
          <a:p>
            <a:pPr marL="311150" marR="5080" indent="-299085">
              <a:lnSpc>
                <a:spcPct val="100000"/>
              </a:lnSpc>
              <a:spcBef>
                <a:spcPts val="5"/>
              </a:spcBef>
              <a:tabLst>
                <a:tab pos="311150" algn="l"/>
              </a:tabLst>
            </a:pPr>
            <a:r>
              <a:rPr sz="1100" spc="-5" dirty="0">
                <a:solidFill>
                  <a:srgbClr val="E49F83"/>
                </a:solidFill>
                <a:latin typeface="Courier New"/>
                <a:cs typeface="Courier New"/>
              </a:rPr>
              <a:t>3.	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It contains the</a:t>
            </a:r>
            <a:r>
              <a:rPr sz="2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login part and</a:t>
            </a:r>
            <a:r>
              <a:rPr sz="2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the payment </a:t>
            </a:r>
            <a:r>
              <a:rPr sz="2000" spc="-118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slots</a:t>
            </a:r>
            <a:r>
              <a:rPr sz="2000" spc="-1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after booking your</a:t>
            </a:r>
            <a:r>
              <a:rPr sz="2000" spc="-1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1E1E1"/>
                </a:solidFill>
                <a:latin typeface="Courier New"/>
                <a:cs typeface="Courier New"/>
              </a:rPr>
              <a:t>flight.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60207" y="713231"/>
            <a:ext cx="723900" cy="265430"/>
            <a:chOff x="7760207" y="713231"/>
            <a:chExt cx="723900" cy="26543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7407" y="713231"/>
              <a:ext cx="266700" cy="2651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76843" y="752855"/>
              <a:ext cx="147827" cy="1478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8807" y="713231"/>
              <a:ext cx="266700" cy="2651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8243" y="752855"/>
              <a:ext cx="147827" cy="1478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0207" y="713231"/>
              <a:ext cx="266700" cy="265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9643" y="752855"/>
              <a:ext cx="147827" cy="1478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561" y="4804359"/>
            <a:ext cx="57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E1E1E1"/>
                </a:solidFill>
                <a:latin typeface="Trebuchet MS"/>
                <a:cs typeface="Trebuchet MS"/>
                <a:hlinkClick r:id="rId2" action="ppaction://hlinksldjump"/>
              </a:rPr>
              <a:t>I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0546" y="1583893"/>
            <a:ext cx="2421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/>
              <a:t>Login</a:t>
            </a:r>
            <a:r>
              <a:rPr sz="4000" spc="-185" dirty="0"/>
              <a:t> </a:t>
            </a:r>
            <a:r>
              <a:rPr sz="4000" spc="-155" dirty="0"/>
              <a:t>P</a:t>
            </a:r>
            <a:r>
              <a:rPr sz="4000" spc="-135" dirty="0"/>
              <a:t>a</a:t>
            </a:r>
            <a:r>
              <a:rPr sz="4000" spc="-310" dirty="0"/>
              <a:t>ge.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6435" marR="56515" indent="-318770">
              <a:lnSpc>
                <a:spcPct val="100000"/>
              </a:lnSpc>
              <a:spcBef>
                <a:spcPts val="100"/>
              </a:spcBef>
            </a:pPr>
            <a:r>
              <a:rPr dirty="0"/>
              <a:t>You</a:t>
            </a:r>
            <a:r>
              <a:rPr spc="-30" dirty="0"/>
              <a:t> </a:t>
            </a: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having</a:t>
            </a:r>
            <a:r>
              <a:rPr spc="-35" dirty="0"/>
              <a:t> </a:t>
            </a:r>
            <a:r>
              <a:rPr dirty="0"/>
              <a:t>your</a:t>
            </a:r>
            <a:r>
              <a:rPr spc="-35" dirty="0"/>
              <a:t> </a:t>
            </a:r>
            <a:r>
              <a:rPr dirty="0"/>
              <a:t>own</a:t>
            </a:r>
            <a:r>
              <a:rPr spc="-25" dirty="0"/>
              <a:t> </a:t>
            </a:r>
            <a:r>
              <a:rPr dirty="0"/>
              <a:t>account </a:t>
            </a:r>
            <a:r>
              <a:rPr spc="-8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provides</a:t>
            </a:r>
            <a:r>
              <a:rPr spc="-45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proceed</a:t>
            </a:r>
            <a:r>
              <a:rPr spc="-45" dirty="0"/>
              <a:t> </a:t>
            </a:r>
            <a:r>
              <a:rPr dirty="0"/>
              <a:t>with</a:t>
            </a:r>
          </a:p>
          <a:p>
            <a:pPr marL="1695450">
              <a:lnSpc>
                <a:spcPct val="100000"/>
              </a:lnSpc>
            </a:pPr>
            <a:r>
              <a:rPr dirty="0"/>
              <a:t>the</a:t>
            </a:r>
            <a:r>
              <a:rPr spc="-60" dirty="0"/>
              <a:t> </a:t>
            </a:r>
            <a:r>
              <a:rPr spc="-5" dirty="0"/>
              <a:t>bookings.</a:t>
            </a:r>
          </a:p>
          <a:p>
            <a:pPr marL="1163320" marR="483234" indent="-370840">
              <a:lnSpc>
                <a:spcPct val="100000"/>
              </a:lnSpc>
              <a:spcBef>
                <a:spcPts val="5"/>
              </a:spcBef>
            </a:pPr>
            <a:r>
              <a:rPr dirty="0"/>
              <a:t>If</a:t>
            </a:r>
            <a:r>
              <a:rPr spc="-35" dirty="0"/>
              <a:t> </a:t>
            </a:r>
            <a:r>
              <a:rPr dirty="0"/>
              <a:t>you</a:t>
            </a:r>
            <a:r>
              <a:rPr spc="-20" dirty="0"/>
              <a:t> </a:t>
            </a:r>
            <a:r>
              <a:rPr dirty="0"/>
              <a:t>have</a:t>
            </a:r>
            <a:r>
              <a:rPr spc="-4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account</a:t>
            </a:r>
            <a:r>
              <a:rPr spc="-40" dirty="0"/>
              <a:t> </a:t>
            </a:r>
            <a:r>
              <a:rPr dirty="0"/>
              <a:t>,</a:t>
            </a:r>
            <a:r>
              <a:rPr spc="-20" dirty="0"/>
              <a:t> </a:t>
            </a:r>
            <a:r>
              <a:rPr dirty="0"/>
              <a:t>it </a:t>
            </a:r>
            <a:r>
              <a:rPr spc="-825" dirty="0"/>
              <a:t> </a:t>
            </a:r>
            <a:r>
              <a:rPr spc="-5" dirty="0"/>
              <a:t>redirects</a:t>
            </a:r>
            <a:r>
              <a:rPr spc="-50" dirty="0"/>
              <a:t> </a:t>
            </a:r>
            <a:r>
              <a:rPr spc="-5" dirty="0"/>
              <a:t>your</a:t>
            </a:r>
            <a:r>
              <a:rPr spc="-35" dirty="0"/>
              <a:t> </a:t>
            </a:r>
            <a:r>
              <a:rPr spc="-5" dirty="0"/>
              <a:t>account.</a:t>
            </a:r>
          </a:p>
          <a:p>
            <a:pPr marL="1005205" marR="5080" indent="-690880">
              <a:lnSpc>
                <a:spcPct val="100000"/>
              </a:lnSpc>
            </a:pPr>
            <a:r>
              <a:rPr dirty="0"/>
              <a:t>Our</a:t>
            </a:r>
            <a:r>
              <a:rPr spc="-30" dirty="0"/>
              <a:t> </a:t>
            </a:r>
            <a:r>
              <a:rPr dirty="0"/>
              <a:t>website</a:t>
            </a:r>
            <a:r>
              <a:rPr spc="-45" dirty="0"/>
              <a:t> </a:t>
            </a:r>
            <a:r>
              <a:rPr dirty="0"/>
              <a:t>helps</a:t>
            </a:r>
            <a:r>
              <a:rPr spc="-3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contact</a:t>
            </a:r>
            <a:r>
              <a:rPr spc="-45" dirty="0"/>
              <a:t> </a:t>
            </a:r>
            <a:r>
              <a:rPr dirty="0"/>
              <a:t>the </a:t>
            </a:r>
            <a:r>
              <a:rPr spc="-825" dirty="0"/>
              <a:t> </a:t>
            </a:r>
            <a:r>
              <a:rPr spc="-5" dirty="0"/>
              <a:t>booking</a:t>
            </a:r>
            <a:r>
              <a:rPr spc="-35" dirty="0"/>
              <a:t> </a:t>
            </a:r>
            <a:r>
              <a:rPr spc="-5" dirty="0"/>
              <a:t>management</a:t>
            </a:r>
            <a:r>
              <a:rPr spc="-3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any</a:t>
            </a:r>
          </a:p>
          <a:p>
            <a:pPr marL="1962150">
              <a:lnSpc>
                <a:spcPct val="100000"/>
              </a:lnSpc>
            </a:pPr>
            <a:r>
              <a:rPr spc="-5" dirty="0"/>
              <a:t>queries.</a:t>
            </a:r>
          </a:p>
        </p:txBody>
      </p:sp>
      <p:sp>
        <p:nvSpPr>
          <p:cNvPr id="5" name="object 5"/>
          <p:cNvSpPr/>
          <p:nvPr/>
        </p:nvSpPr>
        <p:spPr>
          <a:xfrm>
            <a:off x="2374392" y="293827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015" y="0"/>
                </a:moveTo>
                <a:lnTo>
                  <a:pt x="76200" y="75564"/>
                </a:lnTo>
                <a:lnTo>
                  <a:pt x="0" y="15240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3407" y="293827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5184" y="152400"/>
                </a:moveTo>
                <a:lnTo>
                  <a:pt x="0" y="76834"/>
                </a:lnTo>
                <a:lnTo>
                  <a:pt x="762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00" y="3851147"/>
            <a:ext cx="740410" cy="76200"/>
          </a:xfrm>
          <a:custGeom>
            <a:avLst/>
            <a:gdLst/>
            <a:ahLst/>
            <a:cxnLst/>
            <a:rect l="l" t="t" r="r" b="b"/>
            <a:pathLst>
              <a:path w="740409" h="76200">
                <a:moveTo>
                  <a:pt x="689355" y="38099"/>
                </a:moveTo>
                <a:lnTo>
                  <a:pt x="663955" y="76199"/>
                </a:lnTo>
                <a:lnTo>
                  <a:pt x="727455" y="44449"/>
                </a:lnTo>
                <a:lnTo>
                  <a:pt x="689355" y="44449"/>
                </a:lnTo>
                <a:lnTo>
                  <a:pt x="689355" y="38099"/>
                </a:lnTo>
                <a:close/>
              </a:path>
              <a:path w="740409" h="76200">
                <a:moveTo>
                  <a:pt x="68512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85122" y="44449"/>
                </a:lnTo>
                <a:lnTo>
                  <a:pt x="689355" y="38099"/>
                </a:lnTo>
                <a:lnTo>
                  <a:pt x="685122" y="31749"/>
                </a:lnTo>
                <a:close/>
              </a:path>
              <a:path w="740409" h="76200">
                <a:moveTo>
                  <a:pt x="727455" y="31749"/>
                </a:moveTo>
                <a:lnTo>
                  <a:pt x="689355" y="31749"/>
                </a:lnTo>
                <a:lnTo>
                  <a:pt x="689355" y="44449"/>
                </a:lnTo>
                <a:lnTo>
                  <a:pt x="727455" y="44449"/>
                </a:lnTo>
                <a:lnTo>
                  <a:pt x="740155" y="38099"/>
                </a:lnTo>
                <a:lnTo>
                  <a:pt x="727455" y="31749"/>
                </a:lnTo>
                <a:close/>
              </a:path>
              <a:path w="740409" h="76200">
                <a:moveTo>
                  <a:pt x="663955" y="0"/>
                </a:moveTo>
                <a:lnTo>
                  <a:pt x="689355" y="38099"/>
                </a:lnTo>
                <a:lnTo>
                  <a:pt x="689355" y="31749"/>
                </a:lnTo>
                <a:lnTo>
                  <a:pt x="727455" y="31749"/>
                </a:lnTo>
                <a:lnTo>
                  <a:pt x="663955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95527" y="832103"/>
            <a:ext cx="2504440" cy="1564005"/>
            <a:chOff x="795527" y="832103"/>
            <a:chExt cx="2504440" cy="1564005"/>
          </a:xfrm>
        </p:grpSpPr>
        <p:sp>
          <p:nvSpPr>
            <p:cNvPr id="9" name="object 9"/>
            <p:cNvSpPr/>
            <p:nvPr/>
          </p:nvSpPr>
          <p:spPr>
            <a:xfrm>
              <a:off x="1089659" y="1228343"/>
              <a:ext cx="740410" cy="76200"/>
            </a:xfrm>
            <a:custGeom>
              <a:avLst/>
              <a:gdLst/>
              <a:ahLst/>
              <a:cxnLst/>
              <a:rect l="l" t="t" r="r" b="b"/>
              <a:pathLst>
                <a:path w="740410" h="76200">
                  <a:moveTo>
                    <a:pt x="689356" y="38100"/>
                  </a:moveTo>
                  <a:lnTo>
                    <a:pt x="663956" y="76200"/>
                  </a:lnTo>
                  <a:lnTo>
                    <a:pt x="727456" y="44450"/>
                  </a:lnTo>
                  <a:lnTo>
                    <a:pt x="689356" y="44450"/>
                  </a:lnTo>
                  <a:lnTo>
                    <a:pt x="689356" y="38100"/>
                  </a:lnTo>
                  <a:close/>
                </a:path>
                <a:path w="740410" h="76200">
                  <a:moveTo>
                    <a:pt x="68512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5122" y="44450"/>
                  </a:lnTo>
                  <a:lnTo>
                    <a:pt x="689356" y="38100"/>
                  </a:lnTo>
                  <a:lnTo>
                    <a:pt x="685122" y="31750"/>
                  </a:lnTo>
                  <a:close/>
                </a:path>
                <a:path w="740410" h="76200">
                  <a:moveTo>
                    <a:pt x="727456" y="31750"/>
                  </a:moveTo>
                  <a:lnTo>
                    <a:pt x="689356" y="31750"/>
                  </a:lnTo>
                  <a:lnTo>
                    <a:pt x="689356" y="44450"/>
                  </a:lnTo>
                  <a:lnTo>
                    <a:pt x="727456" y="44450"/>
                  </a:lnTo>
                  <a:lnTo>
                    <a:pt x="740156" y="38100"/>
                  </a:lnTo>
                  <a:lnTo>
                    <a:pt x="727456" y="31750"/>
                  </a:lnTo>
                  <a:close/>
                </a:path>
                <a:path w="740410" h="76200">
                  <a:moveTo>
                    <a:pt x="663956" y="0"/>
                  </a:moveTo>
                  <a:lnTo>
                    <a:pt x="689356" y="38100"/>
                  </a:lnTo>
                  <a:lnTo>
                    <a:pt x="689356" y="31750"/>
                  </a:lnTo>
                  <a:lnTo>
                    <a:pt x="727456" y="31750"/>
                  </a:lnTo>
                  <a:lnTo>
                    <a:pt x="663956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527" y="832103"/>
              <a:ext cx="2503932" cy="1563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489" y="1525651"/>
            <a:ext cx="546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0" dirty="0">
                <a:solidFill>
                  <a:srgbClr val="FFEA7C"/>
                </a:solidFill>
                <a:latin typeface="Trebuchet MS"/>
                <a:cs typeface="Trebuchet MS"/>
              </a:rPr>
              <a:t>/01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7801" y="1604899"/>
            <a:ext cx="2154555" cy="877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40" dirty="0">
                <a:solidFill>
                  <a:srgbClr val="E1E1E1"/>
                </a:solidFill>
                <a:latin typeface="Trebuchet MS"/>
                <a:cs typeface="Trebuchet MS"/>
              </a:rPr>
              <a:t>HTML,CSS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FOR</a:t>
            </a:r>
            <a:r>
              <a:rPr sz="1400" spc="-4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login</a:t>
            </a:r>
            <a:r>
              <a:rPr sz="1400" spc="-4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and</a:t>
            </a:r>
            <a:r>
              <a:rPr sz="1400" spc="-4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1E1E1"/>
                </a:solidFill>
                <a:latin typeface="Courier New"/>
                <a:cs typeface="Courier New"/>
              </a:rPr>
              <a:t>desgin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6734" y="1525651"/>
            <a:ext cx="594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5" dirty="0">
                <a:solidFill>
                  <a:srgbClr val="E49F83"/>
                </a:solidFill>
                <a:latin typeface="Trebuchet MS"/>
                <a:cs typeface="Trebuchet MS"/>
              </a:rPr>
              <a:t>/02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6105" y="3072206"/>
            <a:ext cx="5943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DF7987"/>
                </a:solidFill>
                <a:latin typeface="Trebuchet MS"/>
                <a:cs typeface="Trebuchet MS"/>
              </a:rPr>
              <a:t>/03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801" y="3151454"/>
            <a:ext cx="2048510" cy="98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solidFill>
                  <a:srgbClr val="E1E1E1"/>
                </a:solidFill>
                <a:latin typeface="Trebuchet MS"/>
                <a:cs typeface="Trebuchet MS"/>
              </a:rPr>
              <a:t>/JAVASCRIPT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85"/>
              </a:spcBef>
            </a:pP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For</a:t>
            </a:r>
            <a:r>
              <a:rPr sz="1400" spc="-6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looking</a:t>
            </a:r>
            <a:r>
              <a:rPr sz="1400" spc="-8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website </a:t>
            </a:r>
            <a:r>
              <a:rPr sz="1400" spc="-82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1E1E1"/>
                </a:solidFill>
                <a:latin typeface="Courier New"/>
                <a:cs typeface="Courier New"/>
              </a:rPr>
              <a:t>attractive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7109" y="1604899"/>
            <a:ext cx="2921635" cy="2531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6455">
              <a:lnSpc>
                <a:spcPct val="100000"/>
              </a:lnSpc>
              <a:spcBef>
                <a:spcPts val="105"/>
              </a:spcBef>
            </a:pPr>
            <a:r>
              <a:rPr sz="2000" b="1" spc="-220" dirty="0">
                <a:solidFill>
                  <a:srgbClr val="E1E1E1"/>
                </a:solidFill>
                <a:latin typeface="Trebuchet MS"/>
                <a:cs typeface="Trebuchet MS"/>
              </a:rPr>
              <a:t>JAVA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846455">
              <a:lnSpc>
                <a:spcPct val="100000"/>
              </a:lnSpc>
            </a:pPr>
            <a:r>
              <a:rPr sz="1400" spc="-5" dirty="0">
                <a:solidFill>
                  <a:srgbClr val="E1E1E1"/>
                </a:solidFill>
                <a:latin typeface="Courier New"/>
                <a:cs typeface="Courier New"/>
              </a:rPr>
              <a:t>For</a:t>
            </a:r>
            <a:r>
              <a:rPr sz="1400" spc="-4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1E1E1"/>
                </a:solidFill>
                <a:latin typeface="Courier New"/>
                <a:cs typeface="Courier New"/>
              </a:rPr>
              <a:t>backened</a:t>
            </a:r>
            <a:r>
              <a:rPr sz="1400" spc="-5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1E1E1"/>
                </a:solidFill>
                <a:latin typeface="Courier New"/>
                <a:cs typeface="Courier New"/>
              </a:rPr>
              <a:t>part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tabLst>
                <a:tab pos="846455" algn="l"/>
              </a:tabLst>
            </a:pPr>
            <a:r>
              <a:rPr sz="4500" b="1" spc="-97" baseline="-6481" dirty="0">
                <a:solidFill>
                  <a:srgbClr val="23BEEB"/>
                </a:solidFill>
                <a:latin typeface="Trebuchet MS"/>
                <a:cs typeface="Trebuchet MS"/>
              </a:rPr>
              <a:t>/04	</a:t>
            </a:r>
            <a:r>
              <a:rPr sz="2000" b="1" spc="-170" dirty="0">
                <a:solidFill>
                  <a:srgbClr val="E1E1E1"/>
                </a:solidFill>
                <a:latin typeface="Trebuchet MS"/>
                <a:cs typeface="Trebuchet MS"/>
              </a:rPr>
              <a:t>XAMPP,TOMCATE</a:t>
            </a:r>
            <a:endParaRPr sz="2000">
              <a:latin typeface="Trebuchet MS"/>
              <a:cs typeface="Trebuchet MS"/>
            </a:endParaRPr>
          </a:p>
          <a:p>
            <a:pPr marL="846455" marR="43180">
              <a:lnSpc>
                <a:spcPct val="100000"/>
              </a:lnSpc>
              <a:spcBef>
                <a:spcPts val="1585"/>
              </a:spcBef>
            </a:pP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To connect the </a:t>
            </a:r>
            <a:r>
              <a:rPr sz="1400" spc="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server</a:t>
            </a:r>
            <a:r>
              <a:rPr sz="1400" spc="-7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with</a:t>
            </a:r>
            <a:r>
              <a:rPr sz="1400" spc="-7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client.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8982" y="573151"/>
            <a:ext cx="1562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350" dirty="0">
                <a:latin typeface="Trebuchet MS"/>
                <a:cs typeface="Trebuchet MS"/>
              </a:rPr>
              <a:t>Techno</a:t>
            </a:r>
            <a:r>
              <a:rPr sz="3000" b="0" spc="-204" dirty="0">
                <a:latin typeface="Trebuchet MS"/>
                <a:cs typeface="Trebuchet MS"/>
              </a:rPr>
              <a:t>l</a:t>
            </a:r>
            <a:r>
              <a:rPr sz="3000" b="0" spc="-280" dirty="0">
                <a:latin typeface="Trebuchet MS"/>
                <a:cs typeface="Trebuchet MS"/>
              </a:rPr>
              <a:t>ogy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704" y="18897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04" y="30784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704" y="24841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1" y="4826508"/>
            <a:ext cx="143255" cy="1356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31" y="4415028"/>
            <a:ext cx="118871" cy="135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" y="3995928"/>
            <a:ext cx="141732" cy="14173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138159" y="3529584"/>
            <a:ext cx="76200" cy="740410"/>
          </a:xfrm>
          <a:custGeom>
            <a:avLst/>
            <a:gdLst/>
            <a:ahLst/>
            <a:cxnLst/>
            <a:rect l="l" t="t" r="r" b="b"/>
            <a:pathLst>
              <a:path w="76200" h="740410">
                <a:moveTo>
                  <a:pt x="0" y="663892"/>
                </a:moveTo>
                <a:lnTo>
                  <a:pt x="38100" y="740092"/>
                </a:lnTo>
                <a:lnTo>
                  <a:pt x="63493" y="689305"/>
                </a:lnTo>
                <a:lnTo>
                  <a:pt x="31750" y="689305"/>
                </a:lnTo>
                <a:lnTo>
                  <a:pt x="31750" y="685059"/>
                </a:lnTo>
                <a:lnTo>
                  <a:pt x="0" y="663892"/>
                </a:lnTo>
                <a:close/>
              </a:path>
              <a:path w="76200" h="740410">
                <a:moveTo>
                  <a:pt x="31750" y="685059"/>
                </a:moveTo>
                <a:lnTo>
                  <a:pt x="31750" y="689305"/>
                </a:lnTo>
                <a:lnTo>
                  <a:pt x="44450" y="689305"/>
                </a:lnTo>
                <a:lnTo>
                  <a:pt x="38100" y="689292"/>
                </a:lnTo>
                <a:lnTo>
                  <a:pt x="31750" y="685059"/>
                </a:lnTo>
                <a:close/>
              </a:path>
              <a:path w="76200" h="740410">
                <a:moveTo>
                  <a:pt x="76200" y="663892"/>
                </a:moveTo>
                <a:lnTo>
                  <a:pt x="44450" y="685059"/>
                </a:lnTo>
                <a:lnTo>
                  <a:pt x="44450" y="689305"/>
                </a:lnTo>
                <a:lnTo>
                  <a:pt x="63500" y="689292"/>
                </a:lnTo>
                <a:lnTo>
                  <a:pt x="76200" y="663892"/>
                </a:lnTo>
                <a:close/>
              </a:path>
              <a:path w="76200" h="740410">
                <a:moveTo>
                  <a:pt x="44450" y="0"/>
                </a:moveTo>
                <a:lnTo>
                  <a:pt x="31750" y="0"/>
                </a:lnTo>
                <a:lnTo>
                  <a:pt x="31750" y="685059"/>
                </a:lnTo>
                <a:lnTo>
                  <a:pt x="38100" y="689292"/>
                </a:lnTo>
                <a:lnTo>
                  <a:pt x="44450" y="685059"/>
                </a:lnTo>
                <a:lnTo>
                  <a:pt x="44450" y="0"/>
                </a:lnTo>
                <a:close/>
              </a:path>
              <a:path w="76200" h="740410">
                <a:moveTo>
                  <a:pt x="44450" y="685059"/>
                </a:moveTo>
                <a:lnTo>
                  <a:pt x="38100" y="689292"/>
                </a:lnTo>
                <a:lnTo>
                  <a:pt x="44450" y="689292"/>
                </a:lnTo>
                <a:lnTo>
                  <a:pt x="44450" y="68505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2327" y="2302764"/>
            <a:ext cx="76200" cy="151130"/>
          </a:xfrm>
          <a:custGeom>
            <a:avLst/>
            <a:gdLst/>
            <a:ahLst/>
            <a:cxnLst/>
            <a:rect l="l" t="t" r="r" b="b"/>
            <a:pathLst>
              <a:path w="76200" h="151130">
                <a:moveTo>
                  <a:pt x="1016" y="0"/>
                </a:moveTo>
                <a:lnTo>
                  <a:pt x="76200" y="74803"/>
                </a:lnTo>
                <a:lnTo>
                  <a:pt x="0" y="150875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2327" y="3823715"/>
            <a:ext cx="76200" cy="151130"/>
          </a:xfrm>
          <a:custGeom>
            <a:avLst/>
            <a:gdLst/>
            <a:ahLst/>
            <a:cxnLst/>
            <a:rect l="l" t="t" r="r" b="b"/>
            <a:pathLst>
              <a:path w="76200" h="151129">
                <a:moveTo>
                  <a:pt x="1016" y="0"/>
                </a:moveTo>
                <a:lnTo>
                  <a:pt x="76200" y="74841"/>
                </a:lnTo>
                <a:lnTo>
                  <a:pt x="0" y="150876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3144" y="2302764"/>
            <a:ext cx="76200" cy="151130"/>
          </a:xfrm>
          <a:custGeom>
            <a:avLst/>
            <a:gdLst/>
            <a:ahLst/>
            <a:cxnLst/>
            <a:rect l="l" t="t" r="r" b="b"/>
            <a:pathLst>
              <a:path w="76200" h="151130">
                <a:moveTo>
                  <a:pt x="1015" y="0"/>
                </a:moveTo>
                <a:lnTo>
                  <a:pt x="76200" y="74803"/>
                </a:lnTo>
                <a:lnTo>
                  <a:pt x="0" y="150875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3144" y="3823715"/>
            <a:ext cx="76200" cy="151130"/>
          </a:xfrm>
          <a:custGeom>
            <a:avLst/>
            <a:gdLst/>
            <a:ahLst/>
            <a:cxnLst/>
            <a:rect l="l" t="t" r="r" b="b"/>
            <a:pathLst>
              <a:path w="76200" h="151129">
                <a:moveTo>
                  <a:pt x="1015" y="0"/>
                </a:moveTo>
                <a:lnTo>
                  <a:pt x="76200" y="74841"/>
                </a:lnTo>
                <a:lnTo>
                  <a:pt x="0" y="150876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760207" y="713231"/>
            <a:ext cx="723900" cy="265430"/>
            <a:chOff x="7760207" y="713231"/>
            <a:chExt cx="723900" cy="2654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17407" y="713231"/>
              <a:ext cx="266700" cy="265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6843" y="752855"/>
              <a:ext cx="147827" cy="1478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8807" y="713231"/>
              <a:ext cx="266700" cy="2651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8243" y="752855"/>
              <a:ext cx="147827" cy="1478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0207" y="713231"/>
              <a:ext cx="266700" cy="2651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9643" y="752855"/>
              <a:ext cx="147827" cy="1478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672" y="1424381"/>
            <a:ext cx="21634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0" dirty="0"/>
              <a:t>Modules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167790" y="2972180"/>
            <a:ext cx="3314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397510" indent="-3175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Dashboard:It provides the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no.of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flight </a:t>
            </a:r>
            <a:r>
              <a:rPr sz="1000" spc="-58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bookings you have made.</a:t>
            </a:r>
            <a:endParaRPr sz="1000">
              <a:latin typeface="Courier New"/>
              <a:cs typeface="Courier New"/>
            </a:endParaRPr>
          </a:p>
          <a:p>
            <a:pPr marL="329565" marR="5080" indent="-317500">
              <a:lnSpc>
                <a:spcPct val="100000"/>
              </a:lnSpc>
            </a:pP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Bookflights :It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provides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the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flight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details </a:t>
            </a:r>
            <a:r>
              <a:rPr sz="1000" spc="-58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and the payment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panel for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further step.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5488" y="3710940"/>
            <a:ext cx="793115" cy="76200"/>
          </a:xfrm>
          <a:custGeom>
            <a:avLst/>
            <a:gdLst/>
            <a:ahLst/>
            <a:cxnLst/>
            <a:rect l="l" t="t" r="r" b="b"/>
            <a:pathLst>
              <a:path w="793114" h="76200">
                <a:moveTo>
                  <a:pt x="741807" y="38100"/>
                </a:moveTo>
                <a:lnTo>
                  <a:pt x="716407" y="76200"/>
                </a:lnTo>
                <a:lnTo>
                  <a:pt x="779907" y="44450"/>
                </a:lnTo>
                <a:lnTo>
                  <a:pt x="741807" y="44450"/>
                </a:lnTo>
                <a:lnTo>
                  <a:pt x="741807" y="38100"/>
                </a:lnTo>
                <a:close/>
              </a:path>
              <a:path w="793114" h="76200">
                <a:moveTo>
                  <a:pt x="73757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7573" y="44450"/>
                </a:lnTo>
                <a:lnTo>
                  <a:pt x="741807" y="38100"/>
                </a:lnTo>
                <a:lnTo>
                  <a:pt x="737573" y="31750"/>
                </a:lnTo>
                <a:close/>
              </a:path>
              <a:path w="793114" h="76200">
                <a:moveTo>
                  <a:pt x="779907" y="31750"/>
                </a:moveTo>
                <a:lnTo>
                  <a:pt x="741807" y="31750"/>
                </a:lnTo>
                <a:lnTo>
                  <a:pt x="741807" y="44450"/>
                </a:lnTo>
                <a:lnTo>
                  <a:pt x="779907" y="44450"/>
                </a:lnTo>
                <a:lnTo>
                  <a:pt x="792607" y="38100"/>
                </a:lnTo>
                <a:lnTo>
                  <a:pt x="779907" y="31750"/>
                </a:lnTo>
                <a:close/>
              </a:path>
              <a:path w="793114" h="76200">
                <a:moveTo>
                  <a:pt x="716407" y="0"/>
                </a:moveTo>
                <a:lnTo>
                  <a:pt x="741807" y="38100"/>
                </a:lnTo>
                <a:lnTo>
                  <a:pt x="741807" y="31750"/>
                </a:lnTo>
                <a:lnTo>
                  <a:pt x="779907" y="31750"/>
                </a:lnTo>
                <a:lnTo>
                  <a:pt x="716407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9888" y="742187"/>
            <a:ext cx="3215640" cy="3677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136" y="751078"/>
            <a:ext cx="7705725" cy="3663950"/>
          </a:xfrm>
          <a:custGeom>
            <a:avLst/>
            <a:gdLst/>
            <a:ahLst/>
            <a:cxnLst/>
            <a:rect l="l" t="t" r="r" b="b"/>
            <a:pathLst>
              <a:path w="7705725" h="3663950">
                <a:moveTo>
                  <a:pt x="7559421" y="0"/>
                </a:moveTo>
                <a:lnTo>
                  <a:pt x="145884" y="0"/>
                </a:lnTo>
                <a:lnTo>
                  <a:pt x="99774" y="7434"/>
                </a:lnTo>
                <a:lnTo>
                  <a:pt x="59727" y="28139"/>
                </a:lnTo>
                <a:lnTo>
                  <a:pt x="28147" y="59719"/>
                </a:lnTo>
                <a:lnTo>
                  <a:pt x="7437" y="99779"/>
                </a:lnTo>
                <a:lnTo>
                  <a:pt x="0" y="145923"/>
                </a:lnTo>
                <a:lnTo>
                  <a:pt x="0" y="3517798"/>
                </a:lnTo>
                <a:lnTo>
                  <a:pt x="7437" y="3563915"/>
                </a:lnTo>
                <a:lnTo>
                  <a:pt x="28147" y="3603965"/>
                </a:lnTo>
                <a:lnTo>
                  <a:pt x="59727" y="3635547"/>
                </a:lnTo>
                <a:lnTo>
                  <a:pt x="99774" y="3656258"/>
                </a:lnTo>
                <a:lnTo>
                  <a:pt x="145884" y="3663696"/>
                </a:lnTo>
                <a:lnTo>
                  <a:pt x="7559421" y="3663696"/>
                </a:lnTo>
                <a:lnTo>
                  <a:pt x="7605564" y="3656258"/>
                </a:lnTo>
                <a:lnTo>
                  <a:pt x="7645624" y="3635547"/>
                </a:lnTo>
                <a:lnTo>
                  <a:pt x="7677204" y="3603965"/>
                </a:lnTo>
                <a:lnTo>
                  <a:pt x="7697909" y="3563915"/>
                </a:lnTo>
                <a:lnTo>
                  <a:pt x="7705344" y="3517798"/>
                </a:lnTo>
                <a:lnTo>
                  <a:pt x="7705344" y="145923"/>
                </a:lnTo>
                <a:lnTo>
                  <a:pt x="7697909" y="99779"/>
                </a:lnTo>
                <a:lnTo>
                  <a:pt x="7677204" y="59719"/>
                </a:lnTo>
                <a:lnTo>
                  <a:pt x="7645624" y="28139"/>
                </a:lnTo>
                <a:lnTo>
                  <a:pt x="7605564" y="7434"/>
                </a:lnTo>
                <a:lnTo>
                  <a:pt x="7559421" y="0"/>
                </a:lnTo>
                <a:close/>
              </a:path>
            </a:pathLst>
          </a:custGeom>
          <a:solidFill>
            <a:srgbClr val="292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4671" y="24841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931" y="205740"/>
            <a:ext cx="88392" cy="8686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85859" y="208788"/>
            <a:ext cx="72390" cy="80010"/>
          </a:xfrm>
          <a:custGeom>
            <a:avLst/>
            <a:gdLst/>
            <a:ahLst/>
            <a:cxnLst/>
            <a:rect l="l" t="t" r="r" b="b"/>
            <a:pathLst>
              <a:path w="72390" h="80010">
                <a:moveTo>
                  <a:pt x="4572" y="1524"/>
                </a:moveTo>
                <a:lnTo>
                  <a:pt x="72263" y="79756"/>
                </a:lnTo>
              </a:path>
              <a:path w="72390" h="80010">
                <a:moveTo>
                  <a:pt x="67691" y="0"/>
                </a:moveTo>
                <a:lnTo>
                  <a:pt x="0" y="78232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8704" y="18897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704" y="30784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8704" y="24841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31" y="4826508"/>
            <a:ext cx="143255" cy="135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131" y="4415028"/>
            <a:ext cx="118871" cy="135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940" y="3995928"/>
            <a:ext cx="141732" cy="141731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211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Payme</a:t>
            </a:r>
            <a:r>
              <a:rPr spc="-200" dirty="0"/>
              <a:t>nt</a:t>
            </a:r>
            <a:r>
              <a:rPr spc="-145" dirty="0"/>
              <a:t> </a:t>
            </a:r>
            <a:r>
              <a:rPr spc="-229" dirty="0"/>
              <a:t>methods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657471" y="2115438"/>
            <a:ext cx="331470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398145" indent="-3175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The booking flight module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redirects to </a:t>
            </a:r>
            <a:r>
              <a:rPr sz="1000" spc="-58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choosing the flights.</a:t>
            </a:r>
            <a:endParaRPr sz="1000">
              <a:latin typeface="Courier New"/>
              <a:cs typeface="Courier New"/>
            </a:endParaRPr>
          </a:p>
          <a:p>
            <a:pPr marL="329565" marR="157480" indent="-317500">
              <a:lnSpc>
                <a:spcPct val="100000"/>
              </a:lnSpc>
            </a:pP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It grabs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the details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regarding the</a:t>
            </a:r>
            <a:r>
              <a:rPr sz="1000" spc="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no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of 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bookings required and the destination </a:t>
            </a:r>
            <a:r>
              <a:rPr sz="1000" spc="-58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details.</a:t>
            </a:r>
            <a:endParaRPr sz="1000">
              <a:latin typeface="Courier New"/>
              <a:cs typeface="Courier New"/>
            </a:endParaRPr>
          </a:p>
          <a:p>
            <a:pPr marL="329565" marR="5080" indent="-317500">
              <a:lnSpc>
                <a:spcPct val="100000"/>
              </a:lnSpc>
            </a:pP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After choosing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the required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flight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, it 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gives the details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of the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pricing of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the </a:t>
            </a:r>
            <a:r>
              <a:rPr sz="1000" spc="-58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flight and the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payment panel.</a:t>
            </a:r>
            <a:endParaRPr sz="1000">
              <a:latin typeface="Courier New"/>
              <a:cs typeface="Courier New"/>
            </a:endParaRPr>
          </a:p>
          <a:p>
            <a:pPr marL="329565" marR="310515" indent="-317500">
              <a:lnSpc>
                <a:spcPct val="100000"/>
              </a:lnSpc>
            </a:pP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After successful payment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, it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sends the </a:t>
            </a:r>
            <a:r>
              <a:rPr sz="1000" spc="-58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details of the flight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to your </a:t>
            </a:r>
            <a:r>
              <a:rPr sz="10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registered</a:t>
            </a:r>
            <a:r>
              <a:rPr sz="1000" spc="-1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E1E1E1"/>
                </a:solidFill>
                <a:latin typeface="Courier New"/>
                <a:cs typeface="Courier New"/>
              </a:rPr>
              <a:t>mobile number and email.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58540" y="1168908"/>
            <a:ext cx="740410" cy="76200"/>
          </a:xfrm>
          <a:custGeom>
            <a:avLst/>
            <a:gdLst/>
            <a:ahLst/>
            <a:cxnLst/>
            <a:rect l="l" t="t" r="r" b="b"/>
            <a:pathLst>
              <a:path w="740410" h="76200">
                <a:moveTo>
                  <a:pt x="689356" y="38100"/>
                </a:moveTo>
                <a:lnTo>
                  <a:pt x="663956" y="76200"/>
                </a:lnTo>
                <a:lnTo>
                  <a:pt x="727456" y="44450"/>
                </a:lnTo>
                <a:lnTo>
                  <a:pt x="689356" y="44450"/>
                </a:lnTo>
                <a:lnTo>
                  <a:pt x="689356" y="38100"/>
                </a:lnTo>
                <a:close/>
              </a:path>
              <a:path w="740410" h="76200">
                <a:moveTo>
                  <a:pt x="68512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5122" y="44450"/>
                </a:lnTo>
                <a:lnTo>
                  <a:pt x="689356" y="38100"/>
                </a:lnTo>
                <a:lnTo>
                  <a:pt x="685122" y="31750"/>
                </a:lnTo>
                <a:close/>
              </a:path>
              <a:path w="740410" h="76200">
                <a:moveTo>
                  <a:pt x="727456" y="31750"/>
                </a:moveTo>
                <a:lnTo>
                  <a:pt x="689356" y="31750"/>
                </a:lnTo>
                <a:lnTo>
                  <a:pt x="689356" y="44450"/>
                </a:lnTo>
                <a:lnTo>
                  <a:pt x="727456" y="44450"/>
                </a:lnTo>
                <a:lnTo>
                  <a:pt x="740156" y="38100"/>
                </a:lnTo>
                <a:lnTo>
                  <a:pt x="727456" y="31750"/>
                </a:lnTo>
                <a:close/>
              </a:path>
              <a:path w="740410" h="76200">
                <a:moveTo>
                  <a:pt x="663956" y="0"/>
                </a:moveTo>
                <a:lnTo>
                  <a:pt x="689356" y="38100"/>
                </a:lnTo>
                <a:lnTo>
                  <a:pt x="689356" y="31750"/>
                </a:lnTo>
                <a:lnTo>
                  <a:pt x="727456" y="31750"/>
                </a:lnTo>
                <a:lnTo>
                  <a:pt x="663956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5" y="1352550"/>
            <a:ext cx="3632201" cy="30624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64210" y="1161405"/>
            <a:ext cx="7815580" cy="3533140"/>
            <a:chOff x="664463" y="1149096"/>
            <a:chExt cx="7815580" cy="3533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463" y="1149096"/>
              <a:ext cx="2622804" cy="35326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3899" y="1188720"/>
              <a:ext cx="2504440" cy="3415665"/>
            </a:xfrm>
            <a:custGeom>
              <a:avLst/>
              <a:gdLst/>
              <a:ahLst/>
              <a:cxnLst/>
              <a:rect l="l" t="t" r="r" b="b"/>
              <a:pathLst>
                <a:path w="2504440" h="3415665">
                  <a:moveTo>
                    <a:pt x="2348865" y="0"/>
                  </a:moveTo>
                  <a:lnTo>
                    <a:pt x="155066" y="0"/>
                  </a:lnTo>
                  <a:lnTo>
                    <a:pt x="106055" y="7909"/>
                  </a:lnTo>
                  <a:lnTo>
                    <a:pt x="63488" y="29931"/>
                  </a:lnTo>
                  <a:lnTo>
                    <a:pt x="29920" y="63505"/>
                  </a:lnTo>
                  <a:lnTo>
                    <a:pt x="7905" y="106070"/>
                  </a:lnTo>
                  <a:lnTo>
                    <a:pt x="0" y="155066"/>
                  </a:lnTo>
                  <a:lnTo>
                    <a:pt x="0" y="3260216"/>
                  </a:lnTo>
                  <a:lnTo>
                    <a:pt x="7905" y="3309228"/>
                  </a:lnTo>
                  <a:lnTo>
                    <a:pt x="29920" y="3351795"/>
                  </a:lnTo>
                  <a:lnTo>
                    <a:pt x="63488" y="3385363"/>
                  </a:lnTo>
                  <a:lnTo>
                    <a:pt x="106055" y="3407378"/>
                  </a:lnTo>
                  <a:lnTo>
                    <a:pt x="155066" y="3415283"/>
                  </a:lnTo>
                  <a:lnTo>
                    <a:pt x="2348865" y="3415283"/>
                  </a:lnTo>
                  <a:lnTo>
                    <a:pt x="2397861" y="3407378"/>
                  </a:lnTo>
                  <a:lnTo>
                    <a:pt x="2440426" y="3385363"/>
                  </a:lnTo>
                  <a:lnTo>
                    <a:pt x="2474000" y="3351795"/>
                  </a:lnTo>
                  <a:lnTo>
                    <a:pt x="2496022" y="3309228"/>
                  </a:lnTo>
                  <a:lnTo>
                    <a:pt x="2503932" y="3260216"/>
                  </a:lnTo>
                  <a:lnTo>
                    <a:pt x="2503932" y="155066"/>
                  </a:lnTo>
                  <a:lnTo>
                    <a:pt x="2496022" y="106070"/>
                  </a:lnTo>
                  <a:lnTo>
                    <a:pt x="2474000" y="63505"/>
                  </a:lnTo>
                  <a:lnTo>
                    <a:pt x="2440426" y="29931"/>
                  </a:lnTo>
                  <a:lnTo>
                    <a:pt x="2397861" y="7909"/>
                  </a:lnTo>
                  <a:lnTo>
                    <a:pt x="2348865" y="0"/>
                  </a:lnTo>
                  <a:close/>
                </a:path>
              </a:pathLst>
            </a:custGeom>
            <a:solidFill>
              <a:srgbClr val="292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9836" y="1149096"/>
              <a:ext cx="2624328" cy="35326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19271" y="1188720"/>
              <a:ext cx="2505710" cy="3415665"/>
            </a:xfrm>
            <a:custGeom>
              <a:avLst/>
              <a:gdLst/>
              <a:ahLst/>
              <a:cxnLst/>
              <a:rect l="l" t="t" r="r" b="b"/>
              <a:pathLst>
                <a:path w="2505710" h="3415665">
                  <a:moveTo>
                    <a:pt x="2350262" y="0"/>
                  </a:moveTo>
                  <a:lnTo>
                    <a:pt x="155193" y="0"/>
                  </a:lnTo>
                  <a:lnTo>
                    <a:pt x="106135" y="7910"/>
                  </a:lnTo>
                  <a:lnTo>
                    <a:pt x="63532" y="29939"/>
                  </a:lnTo>
                  <a:lnTo>
                    <a:pt x="29939" y="63532"/>
                  </a:lnTo>
                  <a:lnTo>
                    <a:pt x="7910" y="106135"/>
                  </a:lnTo>
                  <a:lnTo>
                    <a:pt x="0" y="155193"/>
                  </a:lnTo>
                  <a:lnTo>
                    <a:pt x="0" y="3260115"/>
                  </a:lnTo>
                  <a:lnTo>
                    <a:pt x="7910" y="3309161"/>
                  </a:lnTo>
                  <a:lnTo>
                    <a:pt x="29939" y="3351756"/>
                  </a:lnTo>
                  <a:lnTo>
                    <a:pt x="63532" y="3385346"/>
                  </a:lnTo>
                  <a:lnTo>
                    <a:pt x="106135" y="3407373"/>
                  </a:lnTo>
                  <a:lnTo>
                    <a:pt x="155193" y="3415283"/>
                  </a:lnTo>
                  <a:lnTo>
                    <a:pt x="2350262" y="3415283"/>
                  </a:lnTo>
                  <a:lnTo>
                    <a:pt x="2399320" y="3407373"/>
                  </a:lnTo>
                  <a:lnTo>
                    <a:pt x="2441923" y="3385346"/>
                  </a:lnTo>
                  <a:lnTo>
                    <a:pt x="2475516" y="3351756"/>
                  </a:lnTo>
                  <a:lnTo>
                    <a:pt x="2497545" y="3309161"/>
                  </a:lnTo>
                  <a:lnTo>
                    <a:pt x="2505455" y="3260115"/>
                  </a:lnTo>
                  <a:lnTo>
                    <a:pt x="2505455" y="155193"/>
                  </a:lnTo>
                  <a:lnTo>
                    <a:pt x="2497545" y="106135"/>
                  </a:lnTo>
                  <a:lnTo>
                    <a:pt x="2475516" y="63532"/>
                  </a:lnTo>
                  <a:lnTo>
                    <a:pt x="2441923" y="29939"/>
                  </a:lnTo>
                  <a:lnTo>
                    <a:pt x="2399320" y="7910"/>
                  </a:lnTo>
                  <a:lnTo>
                    <a:pt x="2350262" y="0"/>
                  </a:lnTo>
                  <a:close/>
                </a:path>
              </a:pathLst>
            </a:custGeom>
            <a:solidFill>
              <a:srgbClr val="292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6731" y="1149096"/>
              <a:ext cx="2622804" cy="3532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16167" y="1188720"/>
              <a:ext cx="2504440" cy="3415665"/>
            </a:xfrm>
            <a:custGeom>
              <a:avLst/>
              <a:gdLst/>
              <a:ahLst/>
              <a:cxnLst/>
              <a:rect l="l" t="t" r="r" b="b"/>
              <a:pathLst>
                <a:path w="2504440" h="3415665">
                  <a:moveTo>
                    <a:pt x="2348865" y="0"/>
                  </a:moveTo>
                  <a:lnTo>
                    <a:pt x="155067" y="0"/>
                  </a:lnTo>
                  <a:lnTo>
                    <a:pt x="106070" y="7909"/>
                  </a:lnTo>
                  <a:lnTo>
                    <a:pt x="63505" y="29931"/>
                  </a:lnTo>
                  <a:lnTo>
                    <a:pt x="29931" y="63505"/>
                  </a:lnTo>
                  <a:lnTo>
                    <a:pt x="7909" y="106070"/>
                  </a:lnTo>
                  <a:lnTo>
                    <a:pt x="0" y="155066"/>
                  </a:lnTo>
                  <a:lnTo>
                    <a:pt x="0" y="3260216"/>
                  </a:lnTo>
                  <a:lnTo>
                    <a:pt x="7909" y="3309228"/>
                  </a:lnTo>
                  <a:lnTo>
                    <a:pt x="29931" y="3351795"/>
                  </a:lnTo>
                  <a:lnTo>
                    <a:pt x="63505" y="3385363"/>
                  </a:lnTo>
                  <a:lnTo>
                    <a:pt x="106070" y="3407378"/>
                  </a:lnTo>
                  <a:lnTo>
                    <a:pt x="155067" y="3415283"/>
                  </a:lnTo>
                  <a:lnTo>
                    <a:pt x="2348865" y="3415283"/>
                  </a:lnTo>
                  <a:lnTo>
                    <a:pt x="2397861" y="3407378"/>
                  </a:lnTo>
                  <a:lnTo>
                    <a:pt x="2440426" y="3385363"/>
                  </a:lnTo>
                  <a:lnTo>
                    <a:pt x="2474000" y="3351795"/>
                  </a:lnTo>
                  <a:lnTo>
                    <a:pt x="2496022" y="3309228"/>
                  </a:lnTo>
                  <a:lnTo>
                    <a:pt x="2503932" y="3260216"/>
                  </a:lnTo>
                  <a:lnTo>
                    <a:pt x="2503932" y="155066"/>
                  </a:lnTo>
                  <a:lnTo>
                    <a:pt x="2496022" y="106070"/>
                  </a:lnTo>
                  <a:lnTo>
                    <a:pt x="2474000" y="63505"/>
                  </a:lnTo>
                  <a:lnTo>
                    <a:pt x="2440426" y="29931"/>
                  </a:lnTo>
                  <a:lnTo>
                    <a:pt x="2397861" y="7909"/>
                  </a:lnTo>
                  <a:lnTo>
                    <a:pt x="2348865" y="0"/>
                  </a:lnTo>
                  <a:close/>
                </a:path>
              </a:pathLst>
            </a:custGeom>
            <a:solidFill>
              <a:srgbClr val="292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424671" y="24841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9931" y="205740"/>
            <a:ext cx="88392" cy="8686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785859" y="208788"/>
            <a:ext cx="72390" cy="80010"/>
          </a:xfrm>
          <a:custGeom>
            <a:avLst/>
            <a:gdLst/>
            <a:ahLst/>
            <a:cxnLst/>
            <a:rect l="l" t="t" r="r" b="b"/>
            <a:pathLst>
              <a:path w="72390" h="80010">
                <a:moveTo>
                  <a:pt x="4572" y="1524"/>
                </a:moveTo>
                <a:lnTo>
                  <a:pt x="72263" y="79756"/>
                </a:lnTo>
              </a:path>
              <a:path w="72390" h="80010">
                <a:moveTo>
                  <a:pt x="67691" y="0"/>
                </a:moveTo>
                <a:lnTo>
                  <a:pt x="0" y="78232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0788" y="1638299"/>
            <a:ext cx="733425" cy="737870"/>
          </a:xfrm>
          <a:custGeom>
            <a:avLst/>
            <a:gdLst/>
            <a:ahLst/>
            <a:cxnLst/>
            <a:rect l="l" t="t" r="r" b="b"/>
            <a:pathLst>
              <a:path w="733425" h="737869">
                <a:moveTo>
                  <a:pt x="733044" y="368808"/>
                </a:moveTo>
                <a:lnTo>
                  <a:pt x="731837" y="349377"/>
                </a:lnTo>
                <a:lnTo>
                  <a:pt x="730681" y="326707"/>
                </a:lnTo>
                <a:lnTo>
                  <a:pt x="730288" y="324535"/>
                </a:lnTo>
                <a:lnTo>
                  <a:pt x="730186" y="322745"/>
                </a:lnTo>
                <a:lnTo>
                  <a:pt x="726821" y="304914"/>
                </a:lnTo>
                <a:lnTo>
                  <a:pt x="722795" y="282054"/>
                </a:lnTo>
                <a:lnTo>
                  <a:pt x="722109" y="279857"/>
                </a:lnTo>
                <a:lnTo>
                  <a:pt x="721842" y="278384"/>
                </a:lnTo>
                <a:lnTo>
                  <a:pt x="717003" y="263220"/>
                </a:lnTo>
                <a:lnTo>
                  <a:pt x="709701" y="239407"/>
                </a:lnTo>
                <a:lnTo>
                  <a:pt x="708736" y="237248"/>
                </a:lnTo>
                <a:lnTo>
                  <a:pt x="708367" y="236080"/>
                </a:lnTo>
                <a:lnTo>
                  <a:pt x="703033" y="224459"/>
                </a:lnTo>
                <a:lnTo>
                  <a:pt x="691769" y="199123"/>
                </a:lnTo>
                <a:lnTo>
                  <a:pt x="690384" y="196824"/>
                </a:lnTo>
                <a:lnTo>
                  <a:pt x="690092" y="196164"/>
                </a:lnTo>
                <a:lnTo>
                  <a:pt x="686079" y="189623"/>
                </a:lnTo>
                <a:lnTo>
                  <a:pt x="669315" y="161531"/>
                </a:lnTo>
                <a:lnTo>
                  <a:pt x="667423" y="159092"/>
                </a:lnTo>
                <a:lnTo>
                  <a:pt x="666686" y="158127"/>
                </a:lnTo>
                <a:lnTo>
                  <a:pt x="642696" y="126987"/>
                </a:lnTo>
                <a:lnTo>
                  <a:pt x="612254" y="95846"/>
                </a:lnTo>
                <a:lnTo>
                  <a:pt x="578319" y="68465"/>
                </a:lnTo>
                <a:lnTo>
                  <a:pt x="541261" y="45173"/>
                </a:lnTo>
                <a:lnTo>
                  <a:pt x="501383" y="26327"/>
                </a:lnTo>
                <a:lnTo>
                  <a:pt x="459066" y="12293"/>
                </a:lnTo>
                <a:lnTo>
                  <a:pt x="414629" y="3403"/>
                </a:lnTo>
                <a:lnTo>
                  <a:pt x="368427" y="0"/>
                </a:lnTo>
                <a:lnTo>
                  <a:pt x="368401" y="1651"/>
                </a:lnTo>
                <a:lnTo>
                  <a:pt x="366522" y="1524"/>
                </a:lnTo>
                <a:lnTo>
                  <a:pt x="320535" y="4394"/>
                </a:lnTo>
                <a:lnTo>
                  <a:pt x="276263" y="12750"/>
                </a:lnTo>
                <a:lnTo>
                  <a:pt x="234048" y="26250"/>
                </a:lnTo>
                <a:lnTo>
                  <a:pt x="194208" y="44564"/>
                </a:lnTo>
                <a:lnTo>
                  <a:pt x="157111" y="67348"/>
                </a:lnTo>
                <a:lnTo>
                  <a:pt x="123088" y="94234"/>
                </a:lnTo>
                <a:lnTo>
                  <a:pt x="92494" y="124891"/>
                </a:lnTo>
                <a:lnTo>
                  <a:pt x="65659" y="158991"/>
                </a:lnTo>
                <a:lnTo>
                  <a:pt x="42938" y="196164"/>
                </a:lnTo>
                <a:lnTo>
                  <a:pt x="24663" y="236080"/>
                </a:lnTo>
                <a:lnTo>
                  <a:pt x="11188" y="278384"/>
                </a:lnTo>
                <a:lnTo>
                  <a:pt x="2844" y="322745"/>
                </a:lnTo>
                <a:lnTo>
                  <a:pt x="0" y="368808"/>
                </a:lnTo>
                <a:lnTo>
                  <a:pt x="2844" y="414883"/>
                </a:lnTo>
                <a:lnTo>
                  <a:pt x="11188" y="459244"/>
                </a:lnTo>
                <a:lnTo>
                  <a:pt x="24663" y="501548"/>
                </a:lnTo>
                <a:lnTo>
                  <a:pt x="42938" y="541464"/>
                </a:lnTo>
                <a:lnTo>
                  <a:pt x="65659" y="578637"/>
                </a:lnTo>
                <a:lnTo>
                  <a:pt x="92494" y="612736"/>
                </a:lnTo>
                <a:lnTo>
                  <a:pt x="123088" y="643394"/>
                </a:lnTo>
                <a:lnTo>
                  <a:pt x="157111" y="670280"/>
                </a:lnTo>
                <a:lnTo>
                  <a:pt x="194208" y="693064"/>
                </a:lnTo>
                <a:lnTo>
                  <a:pt x="234048" y="711377"/>
                </a:lnTo>
                <a:lnTo>
                  <a:pt x="276263" y="724877"/>
                </a:lnTo>
                <a:lnTo>
                  <a:pt x="320535" y="733234"/>
                </a:lnTo>
                <a:lnTo>
                  <a:pt x="364236" y="735952"/>
                </a:lnTo>
                <a:lnTo>
                  <a:pt x="364236" y="737616"/>
                </a:lnTo>
                <a:lnTo>
                  <a:pt x="410133" y="734796"/>
                </a:lnTo>
                <a:lnTo>
                  <a:pt x="454367" y="726528"/>
                </a:lnTo>
                <a:lnTo>
                  <a:pt x="496582" y="713168"/>
                </a:lnTo>
                <a:lnTo>
                  <a:pt x="536435" y="695032"/>
                </a:lnTo>
                <a:lnTo>
                  <a:pt x="573595" y="672477"/>
                </a:lnTo>
                <a:lnTo>
                  <a:pt x="607733" y="645833"/>
                </a:lnTo>
                <a:lnTo>
                  <a:pt x="638479" y="615442"/>
                </a:lnTo>
                <a:lnTo>
                  <a:pt x="665518" y="581621"/>
                </a:lnTo>
                <a:lnTo>
                  <a:pt x="667372" y="578637"/>
                </a:lnTo>
                <a:lnTo>
                  <a:pt x="688492" y="544715"/>
                </a:lnTo>
                <a:lnTo>
                  <a:pt x="689762" y="542010"/>
                </a:lnTo>
                <a:lnTo>
                  <a:pt x="690092" y="541464"/>
                </a:lnTo>
                <a:lnTo>
                  <a:pt x="693343" y="534352"/>
                </a:lnTo>
                <a:lnTo>
                  <a:pt x="707072" y="505066"/>
                </a:lnTo>
                <a:lnTo>
                  <a:pt x="707872" y="502627"/>
                </a:lnTo>
                <a:lnTo>
                  <a:pt x="708367" y="501548"/>
                </a:lnTo>
                <a:lnTo>
                  <a:pt x="712508" y="488543"/>
                </a:lnTo>
                <a:lnTo>
                  <a:pt x="720915" y="463003"/>
                </a:lnTo>
                <a:lnTo>
                  <a:pt x="721360" y="460756"/>
                </a:lnTo>
                <a:lnTo>
                  <a:pt x="721842" y="459244"/>
                </a:lnTo>
                <a:lnTo>
                  <a:pt x="724979" y="442556"/>
                </a:lnTo>
                <a:lnTo>
                  <a:pt x="729691" y="418871"/>
                </a:lnTo>
                <a:lnTo>
                  <a:pt x="729843" y="416661"/>
                </a:lnTo>
                <a:lnTo>
                  <a:pt x="730186" y="414883"/>
                </a:lnTo>
                <a:lnTo>
                  <a:pt x="731316" y="396481"/>
                </a:lnTo>
                <a:lnTo>
                  <a:pt x="733044" y="372999"/>
                </a:lnTo>
                <a:lnTo>
                  <a:pt x="732917" y="370700"/>
                </a:lnTo>
                <a:lnTo>
                  <a:pt x="733044" y="368808"/>
                </a:lnTo>
                <a:close/>
              </a:path>
            </a:pathLst>
          </a:custGeom>
          <a:solidFill>
            <a:srgbClr val="1E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0920" y="1638299"/>
            <a:ext cx="733425" cy="737870"/>
          </a:xfrm>
          <a:custGeom>
            <a:avLst/>
            <a:gdLst/>
            <a:ahLst/>
            <a:cxnLst/>
            <a:rect l="l" t="t" r="r" b="b"/>
            <a:pathLst>
              <a:path w="733425" h="737869">
                <a:moveTo>
                  <a:pt x="733044" y="368808"/>
                </a:moveTo>
                <a:lnTo>
                  <a:pt x="731862" y="349961"/>
                </a:lnTo>
                <a:lnTo>
                  <a:pt x="730694" y="326707"/>
                </a:lnTo>
                <a:lnTo>
                  <a:pt x="730288" y="324421"/>
                </a:lnTo>
                <a:lnTo>
                  <a:pt x="730186" y="322745"/>
                </a:lnTo>
                <a:lnTo>
                  <a:pt x="727125" y="306527"/>
                </a:lnTo>
                <a:lnTo>
                  <a:pt x="722820" y="282054"/>
                </a:lnTo>
                <a:lnTo>
                  <a:pt x="722071" y="279628"/>
                </a:lnTo>
                <a:lnTo>
                  <a:pt x="721842" y="278384"/>
                </a:lnTo>
                <a:lnTo>
                  <a:pt x="718096" y="266623"/>
                </a:lnTo>
                <a:lnTo>
                  <a:pt x="709764" y="239407"/>
                </a:lnTo>
                <a:lnTo>
                  <a:pt x="708571" y="236740"/>
                </a:lnTo>
                <a:lnTo>
                  <a:pt x="708367" y="236080"/>
                </a:lnTo>
                <a:lnTo>
                  <a:pt x="705535" y="229933"/>
                </a:lnTo>
                <a:lnTo>
                  <a:pt x="691857" y="199123"/>
                </a:lnTo>
                <a:lnTo>
                  <a:pt x="690092" y="196164"/>
                </a:lnTo>
                <a:lnTo>
                  <a:pt x="669455" y="161531"/>
                </a:lnTo>
                <a:lnTo>
                  <a:pt x="642899" y="126987"/>
                </a:lnTo>
                <a:lnTo>
                  <a:pt x="612521" y="95846"/>
                </a:lnTo>
                <a:lnTo>
                  <a:pt x="578662" y="68465"/>
                </a:lnTo>
                <a:lnTo>
                  <a:pt x="541680" y="45173"/>
                </a:lnTo>
                <a:lnTo>
                  <a:pt x="501891" y="26327"/>
                </a:lnTo>
                <a:lnTo>
                  <a:pt x="459651" y="12293"/>
                </a:lnTo>
                <a:lnTo>
                  <a:pt x="415302" y="3403"/>
                </a:lnTo>
                <a:lnTo>
                  <a:pt x="369189" y="0"/>
                </a:lnTo>
                <a:lnTo>
                  <a:pt x="369163" y="1701"/>
                </a:lnTo>
                <a:lnTo>
                  <a:pt x="366522" y="1524"/>
                </a:lnTo>
                <a:lnTo>
                  <a:pt x="320535" y="4394"/>
                </a:lnTo>
                <a:lnTo>
                  <a:pt x="276263" y="12750"/>
                </a:lnTo>
                <a:lnTo>
                  <a:pt x="234035" y="26250"/>
                </a:lnTo>
                <a:lnTo>
                  <a:pt x="194208" y="44564"/>
                </a:lnTo>
                <a:lnTo>
                  <a:pt x="157111" y="67348"/>
                </a:lnTo>
                <a:lnTo>
                  <a:pt x="123088" y="94234"/>
                </a:lnTo>
                <a:lnTo>
                  <a:pt x="92494" y="124891"/>
                </a:lnTo>
                <a:lnTo>
                  <a:pt x="65659" y="158991"/>
                </a:lnTo>
                <a:lnTo>
                  <a:pt x="42938" y="196164"/>
                </a:lnTo>
                <a:lnTo>
                  <a:pt x="24663" y="236080"/>
                </a:lnTo>
                <a:lnTo>
                  <a:pt x="11188" y="278384"/>
                </a:lnTo>
                <a:lnTo>
                  <a:pt x="2844" y="322745"/>
                </a:lnTo>
                <a:lnTo>
                  <a:pt x="0" y="368808"/>
                </a:lnTo>
                <a:lnTo>
                  <a:pt x="2844" y="414883"/>
                </a:lnTo>
                <a:lnTo>
                  <a:pt x="11188" y="459244"/>
                </a:lnTo>
                <a:lnTo>
                  <a:pt x="24663" y="501548"/>
                </a:lnTo>
                <a:lnTo>
                  <a:pt x="42938" y="541464"/>
                </a:lnTo>
                <a:lnTo>
                  <a:pt x="65659" y="578637"/>
                </a:lnTo>
                <a:lnTo>
                  <a:pt x="92494" y="612736"/>
                </a:lnTo>
                <a:lnTo>
                  <a:pt x="123088" y="643394"/>
                </a:lnTo>
                <a:lnTo>
                  <a:pt x="157111" y="670280"/>
                </a:lnTo>
                <a:lnTo>
                  <a:pt x="194208" y="693064"/>
                </a:lnTo>
                <a:lnTo>
                  <a:pt x="234035" y="711377"/>
                </a:lnTo>
                <a:lnTo>
                  <a:pt x="276263" y="724877"/>
                </a:lnTo>
                <a:lnTo>
                  <a:pt x="320535" y="733234"/>
                </a:lnTo>
                <a:lnTo>
                  <a:pt x="364998" y="736003"/>
                </a:lnTo>
                <a:lnTo>
                  <a:pt x="364998" y="737616"/>
                </a:lnTo>
                <a:lnTo>
                  <a:pt x="414553" y="734301"/>
                </a:lnTo>
                <a:lnTo>
                  <a:pt x="462127" y="724649"/>
                </a:lnTo>
                <a:lnTo>
                  <a:pt x="507263" y="709066"/>
                </a:lnTo>
                <a:lnTo>
                  <a:pt x="549541" y="687997"/>
                </a:lnTo>
                <a:lnTo>
                  <a:pt x="588518" y="661860"/>
                </a:lnTo>
                <a:lnTo>
                  <a:pt x="607161" y="645591"/>
                </a:lnTo>
                <a:lnTo>
                  <a:pt x="609942" y="643394"/>
                </a:lnTo>
                <a:lnTo>
                  <a:pt x="611695" y="641642"/>
                </a:lnTo>
                <a:lnTo>
                  <a:pt x="623785" y="631088"/>
                </a:lnTo>
                <a:lnTo>
                  <a:pt x="636562" y="616712"/>
                </a:lnTo>
                <a:lnTo>
                  <a:pt x="640537" y="612736"/>
                </a:lnTo>
                <a:lnTo>
                  <a:pt x="643851" y="608520"/>
                </a:lnTo>
                <a:lnTo>
                  <a:pt x="654900" y="596099"/>
                </a:lnTo>
                <a:lnTo>
                  <a:pt x="663346" y="583742"/>
                </a:lnTo>
                <a:lnTo>
                  <a:pt x="667372" y="578637"/>
                </a:lnTo>
                <a:lnTo>
                  <a:pt x="671766" y="571449"/>
                </a:lnTo>
                <a:lnTo>
                  <a:pt x="681418" y="557339"/>
                </a:lnTo>
                <a:lnTo>
                  <a:pt x="686638" y="547103"/>
                </a:lnTo>
                <a:lnTo>
                  <a:pt x="690092" y="541464"/>
                </a:lnTo>
                <a:lnTo>
                  <a:pt x="694994" y="530745"/>
                </a:lnTo>
                <a:lnTo>
                  <a:pt x="702932" y="515213"/>
                </a:lnTo>
                <a:lnTo>
                  <a:pt x="705802" y="507136"/>
                </a:lnTo>
                <a:lnTo>
                  <a:pt x="708367" y="501548"/>
                </a:lnTo>
                <a:lnTo>
                  <a:pt x="713130" y="486600"/>
                </a:lnTo>
                <a:lnTo>
                  <a:pt x="718985" y="470166"/>
                </a:lnTo>
                <a:lnTo>
                  <a:pt x="720255" y="464210"/>
                </a:lnTo>
                <a:lnTo>
                  <a:pt x="721842" y="459244"/>
                </a:lnTo>
                <a:lnTo>
                  <a:pt x="725551" y="439483"/>
                </a:lnTo>
                <a:lnTo>
                  <a:pt x="729170" y="422630"/>
                </a:lnTo>
                <a:lnTo>
                  <a:pt x="729475" y="418630"/>
                </a:lnTo>
                <a:lnTo>
                  <a:pt x="730186" y="414883"/>
                </a:lnTo>
                <a:lnTo>
                  <a:pt x="731774" y="389216"/>
                </a:lnTo>
                <a:lnTo>
                  <a:pt x="733044" y="372999"/>
                </a:lnTo>
                <a:lnTo>
                  <a:pt x="732917" y="370700"/>
                </a:lnTo>
                <a:lnTo>
                  <a:pt x="733044" y="368808"/>
                </a:lnTo>
                <a:close/>
              </a:path>
            </a:pathLst>
          </a:custGeom>
          <a:solidFill>
            <a:srgbClr val="1E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2388" y="1638299"/>
            <a:ext cx="734695" cy="737870"/>
          </a:xfrm>
          <a:custGeom>
            <a:avLst/>
            <a:gdLst/>
            <a:ahLst/>
            <a:cxnLst/>
            <a:rect l="l" t="t" r="r" b="b"/>
            <a:pathLst>
              <a:path w="734695" h="737869">
                <a:moveTo>
                  <a:pt x="734568" y="368808"/>
                </a:moveTo>
                <a:lnTo>
                  <a:pt x="733374" y="349859"/>
                </a:lnTo>
                <a:lnTo>
                  <a:pt x="732205" y="326707"/>
                </a:lnTo>
                <a:lnTo>
                  <a:pt x="731799" y="324434"/>
                </a:lnTo>
                <a:lnTo>
                  <a:pt x="731697" y="322745"/>
                </a:lnTo>
                <a:lnTo>
                  <a:pt x="728611" y="306438"/>
                </a:lnTo>
                <a:lnTo>
                  <a:pt x="724319" y="282054"/>
                </a:lnTo>
                <a:lnTo>
                  <a:pt x="723569" y="279641"/>
                </a:lnTo>
                <a:lnTo>
                  <a:pt x="723341" y="278384"/>
                </a:lnTo>
                <a:lnTo>
                  <a:pt x="719404" y="266077"/>
                </a:lnTo>
                <a:lnTo>
                  <a:pt x="711225" y="239407"/>
                </a:lnTo>
                <a:lnTo>
                  <a:pt x="710082" y="236855"/>
                </a:lnTo>
                <a:lnTo>
                  <a:pt x="709841" y="236080"/>
                </a:lnTo>
                <a:lnTo>
                  <a:pt x="706577" y="228993"/>
                </a:lnTo>
                <a:lnTo>
                  <a:pt x="693293" y="199123"/>
                </a:lnTo>
                <a:lnTo>
                  <a:pt x="691527" y="196189"/>
                </a:lnTo>
                <a:lnTo>
                  <a:pt x="691438" y="196037"/>
                </a:lnTo>
                <a:lnTo>
                  <a:pt x="670839" y="161531"/>
                </a:lnTo>
                <a:lnTo>
                  <a:pt x="644220" y="126987"/>
                </a:lnTo>
                <a:lnTo>
                  <a:pt x="613778" y="95846"/>
                </a:lnTo>
                <a:lnTo>
                  <a:pt x="579843" y="68465"/>
                </a:lnTo>
                <a:lnTo>
                  <a:pt x="542785" y="45173"/>
                </a:lnTo>
                <a:lnTo>
                  <a:pt x="502907" y="26327"/>
                </a:lnTo>
                <a:lnTo>
                  <a:pt x="460590" y="12293"/>
                </a:lnTo>
                <a:lnTo>
                  <a:pt x="416153" y="3403"/>
                </a:lnTo>
                <a:lnTo>
                  <a:pt x="369951" y="0"/>
                </a:lnTo>
                <a:lnTo>
                  <a:pt x="369925" y="1689"/>
                </a:lnTo>
                <a:lnTo>
                  <a:pt x="367284" y="1524"/>
                </a:lnTo>
                <a:lnTo>
                  <a:pt x="321208" y="4394"/>
                </a:lnTo>
                <a:lnTo>
                  <a:pt x="276847" y="12750"/>
                </a:lnTo>
                <a:lnTo>
                  <a:pt x="234543" y="26250"/>
                </a:lnTo>
                <a:lnTo>
                  <a:pt x="194627" y="44564"/>
                </a:lnTo>
                <a:lnTo>
                  <a:pt x="157454" y="67348"/>
                </a:lnTo>
                <a:lnTo>
                  <a:pt x="123355" y="94234"/>
                </a:lnTo>
                <a:lnTo>
                  <a:pt x="92697" y="124891"/>
                </a:lnTo>
                <a:lnTo>
                  <a:pt x="65811" y="158991"/>
                </a:lnTo>
                <a:lnTo>
                  <a:pt x="43027" y="196164"/>
                </a:lnTo>
                <a:lnTo>
                  <a:pt x="24714" y="236080"/>
                </a:lnTo>
                <a:lnTo>
                  <a:pt x="11214" y="278384"/>
                </a:lnTo>
                <a:lnTo>
                  <a:pt x="2857" y="322745"/>
                </a:lnTo>
                <a:lnTo>
                  <a:pt x="0" y="368808"/>
                </a:lnTo>
                <a:lnTo>
                  <a:pt x="2857" y="414883"/>
                </a:lnTo>
                <a:lnTo>
                  <a:pt x="11214" y="459244"/>
                </a:lnTo>
                <a:lnTo>
                  <a:pt x="24714" y="501548"/>
                </a:lnTo>
                <a:lnTo>
                  <a:pt x="43027" y="541464"/>
                </a:lnTo>
                <a:lnTo>
                  <a:pt x="65811" y="578637"/>
                </a:lnTo>
                <a:lnTo>
                  <a:pt x="92697" y="612736"/>
                </a:lnTo>
                <a:lnTo>
                  <a:pt x="123355" y="643394"/>
                </a:lnTo>
                <a:lnTo>
                  <a:pt x="157454" y="670280"/>
                </a:lnTo>
                <a:lnTo>
                  <a:pt x="194627" y="693064"/>
                </a:lnTo>
                <a:lnTo>
                  <a:pt x="234543" y="711377"/>
                </a:lnTo>
                <a:lnTo>
                  <a:pt x="276847" y="724877"/>
                </a:lnTo>
                <a:lnTo>
                  <a:pt x="321208" y="733234"/>
                </a:lnTo>
                <a:lnTo>
                  <a:pt x="365760" y="736003"/>
                </a:lnTo>
                <a:lnTo>
                  <a:pt x="365760" y="737616"/>
                </a:lnTo>
                <a:lnTo>
                  <a:pt x="411657" y="734796"/>
                </a:lnTo>
                <a:lnTo>
                  <a:pt x="455891" y="726528"/>
                </a:lnTo>
                <a:lnTo>
                  <a:pt x="498106" y="713168"/>
                </a:lnTo>
                <a:lnTo>
                  <a:pt x="537959" y="695032"/>
                </a:lnTo>
                <a:lnTo>
                  <a:pt x="575119" y="672477"/>
                </a:lnTo>
                <a:lnTo>
                  <a:pt x="609257" y="645833"/>
                </a:lnTo>
                <a:lnTo>
                  <a:pt x="640003" y="615442"/>
                </a:lnTo>
                <a:lnTo>
                  <a:pt x="667042" y="581621"/>
                </a:lnTo>
                <a:lnTo>
                  <a:pt x="690016" y="544715"/>
                </a:lnTo>
                <a:lnTo>
                  <a:pt x="691527" y="541464"/>
                </a:lnTo>
                <a:lnTo>
                  <a:pt x="708596" y="505066"/>
                </a:lnTo>
                <a:lnTo>
                  <a:pt x="709523" y="502221"/>
                </a:lnTo>
                <a:lnTo>
                  <a:pt x="709841" y="501548"/>
                </a:lnTo>
                <a:lnTo>
                  <a:pt x="712609" y="492861"/>
                </a:lnTo>
                <a:lnTo>
                  <a:pt x="722439" y="463003"/>
                </a:lnTo>
                <a:lnTo>
                  <a:pt x="722922" y="460527"/>
                </a:lnTo>
                <a:lnTo>
                  <a:pt x="723341" y="459244"/>
                </a:lnTo>
                <a:lnTo>
                  <a:pt x="726109" y="444525"/>
                </a:lnTo>
                <a:lnTo>
                  <a:pt x="731215" y="418871"/>
                </a:lnTo>
                <a:lnTo>
                  <a:pt x="731380" y="416547"/>
                </a:lnTo>
                <a:lnTo>
                  <a:pt x="731697" y="414883"/>
                </a:lnTo>
                <a:lnTo>
                  <a:pt x="732790" y="397192"/>
                </a:lnTo>
                <a:lnTo>
                  <a:pt x="734568" y="372999"/>
                </a:lnTo>
                <a:lnTo>
                  <a:pt x="734441" y="370700"/>
                </a:lnTo>
                <a:lnTo>
                  <a:pt x="734568" y="368808"/>
                </a:lnTo>
                <a:close/>
              </a:path>
            </a:pathLst>
          </a:custGeom>
          <a:solidFill>
            <a:srgbClr val="1E1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704" y="18897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704" y="30784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704" y="24841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131" y="4826508"/>
            <a:ext cx="143255" cy="135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4131" y="4415028"/>
            <a:ext cx="118871" cy="135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940" y="3995928"/>
            <a:ext cx="141732" cy="141731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65644" y="520219"/>
            <a:ext cx="35777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5" dirty="0" smtClean="0"/>
              <a:t>Team</a:t>
            </a:r>
            <a:r>
              <a:rPr lang="en-US" sz="2800" spc="-285" dirty="0" smtClean="0"/>
              <a:t>mate Contribu</a:t>
            </a:r>
            <a:r>
              <a:rPr lang="en-US" sz="2800" spc="-20" dirty="0" smtClean="0"/>
              <a:t>tion</a:t>
            </a:r>
            <a:endParaRPr sz="2800" dirty="0"/>
          </a:p>
        </p:txBody>
      </p:sp>
      <p:sp>
        <p:nvSpPr>
          <p:cNvPr id="23" name="object 23"/>
          <p:cNvSpPr txBox="1"/>
          <p:nvPr/>
        </p:nvSpPr>
        <p:spPr>
          <a:xfrm>
            <a:off x="765644" y="2613787"/>
            <a:ext cx="19362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solidFill>
                  <a:srgbClr val="E1E1E1"/>
                </a:solidFill>
                <a:latin typeface="Trebuchet MS"/>
                <a:cs typeface="Trebuchet MS"/>
              </a:rPr>
              <a:t>Frontend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160"/>
              </a:spcBef>
            </a:pPr>
            <a:r>
              <a:rPr lang="en-US"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1.</a:t>
            </a:r>
            <a:r>
              <a:rPr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DEOKRRISH </a:t>
            </a:r>
            <a:r>
              <a:rPr lang="en-US"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Singh</a:t>
            </a:r>
            <a:r>
              <a:rPr sz="1400" spc="60" dirty="0" smtClean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lang="en-US" sz="1400" spc="60" dirty="0" smtClean="0">
                <a:solidFill>
                  <a:srgbClr val="E1E1E1"/>
                </a:solidFill>
                <a:latin typeface="Courier New"/>
                <a:cs typeface="Courier New"/>
              </a:rPr>
              <a:t>2.</a:t>
            </a:r>
            <a:r>
              <a:rPr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GIRISH</a:t>
            </a:r>
            <a:r>
              <a:rPr sz="1400" spc="-75" dirty="0" smtClean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1E1E1"/>
                </a:solidFill>
                <a:latin typeface="Courier New"/>
                <a:cs typeface="Courier New"/>
              </a:rPr>
              <a:t>KOWNDINYA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3.</a:t>
            </a:r>
            <a:r>
              <a:rPr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E1E1E1"/>
                </a:solidFill>
                <a:latin typeface="Courier New"/>
                <a:cs typeface="Courier New"/>
              </a:rPr>
              <a:t>.</a:t>
            </a:r>
            <a:r>
              <a:rPr sz="1400" spc="13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NITHIN</a:t>
            </a:r>
            <a:r>
              <a:rPr sz="1400" spc="-5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SAI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63239" y="2613787"/>
            <a:ext cx="9283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E1E1E1"/>
                </a:solidFill>
                <a:latin typeface="Trebuchet MS"/>
                <a:cs typeface="Trebuchet MS"/>
              </a:rPr>
              <a:t>Ba</a:t>
            </a:r>
            <a:r>
              <a:rPr sz="2000" b="1" spc="-50" dirty="0">
                <a:solidFill>
                  <a:srgbClr val="E1E1E1"/>
                </a:solidFill>
                <a:latin typeface="Trebuchet MS"/>
                <a:cs typeface="Trebuchet MS"/>
              </a:rPr>
              <a:t>c</a:t>
            </a:r>
            <a:r>
              <a:rPr sz="2000" b="1" spc="-65" dirty="0">
                <a:solidFill>
                  <a:srgbClr val="E1E1E1"/>
                </a:solidFill>
                <a:latin typeface="Trebuchet MS"/>
                <a:cs typeface="Trebuchet MS"/>
              </a:rPr>
              <a:t>k</a:t>
            </a:r>
            <a:r>
              <a:rPr sz="2000" b="1" spc="-180" dirty="0">
                <a:solidFill>
                  <a:srgbClr val="E1E1E1"/>
                </a:solidFill>
                <a:latin typeface="Trebuchet MS"/>
                <a:cs typeface="Trebuchet MS"/>
              </a:rPr>
              <a:t>end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29012" y="3278885"/>
            <a:ext cx="2385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1.</a:t>
            </a:r>
            <a:r>
              <a:rPr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B.SAI </a:t>
            </a:r>
            <a:r>
              <a:rPr sz="1400" spc="-5" dirty="0">
                <a:solidFill>
                  <a:srgbClr val="E1E1E1"/>
                </a:solidFill>
                <a:latin typeface="Courier New"/>
                <a:cs typeface="Courier New"/>
              </a:rPr>
              <a:t>THRINADH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E1E1E1"/>
                </a:solidFill>
                <a:latin typeface="Courier New"/>
                <a:cs typeface="Courier New"/>
              </a:rPr>
              <a:t>2.</a:t>
            </a:r>
            <a:r>
              <a:rPr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CHILUKA</a:t>
            </a:r>
            <a:r>
              <a:rPr sz="1400" spc="-85" dirty="0" smtClean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spc="-5" dirty="0" smtClean="0">
                <a:solidFill>
                  <a:srgbClr val="E1E1E1"/>
                </a:solidFill>
                <a:latin typeface="Courier New"/>
                <a:cs typeface="Courier New"/>
              </a:rPr>
              <a:t>RAMAKRISHNA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50990" y="2613787"/>
            <a:ext cx="16827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E1E1E1"/>
                </a:solidFill>
                <a:latin typeface="Trebuchet MS"/>
                <a:cs typeface="Trebuchet MS"/>
              </a:rPr>
              <a:t>P</a:t>
            </a:r>
            <a:r>
              <a:rPr sz="2000" b="1" spc="-40" dirty="0">
                <a:solidFill>
                  <a:srgbClr val="E1E1E1"/>
                </a:solidFill>
                <a:latin typeface="Trebuchet MS"/>
                <a:cs typeface="Trebuchet MS"/>
              </a:rPr>
              <a:t>P</a:t>
            </a:r>
            <a:r>
              <a:rPr sz="2000" b="1" spc="-335" dirty="0">
                <a:solidFill>
                  <a:srgbClr val="E1E1E1"/>
                </a:solidFill>
                <a:latin typeface="Trebuchet MS"/>
                <a:cs typeface="Trebuchet MS"/>
              </a:rPr>
              <a:t>T</a:t>
            </a:r>
            <a:r>
              <a:rPr sz="2000" b="1" spc="-105" dirty="0">
                <a:solidFill>
                  <a:srgbClr val="E1E1E1"/>
                </a:solidFill>
                <a:latin typeface="Trebuchet MS"/>
                <a:cs typeface="Trebuchet MS"/>
              </a:rPr>
              <a:t> </a:t>
            </a:r>
            <a:r>
              <a:rPr lang="en-US" sz="2000" b="1" spc="-270" dirty="0">
                <a:solidFill>
                  <a:srgbClr val="E1E1E1"/>
                </a:solidFill>
                <a:latin typeface="Trebuchet MS"/>
                <a:cs typeface="Trebuchet MS"/>
              </a:rPr>
              <a:t>&amp;</a:t>
            </a:r>
            <a:r>
              <a:rPr sz="2000" b="1" spc="-90" dirty="0" smtClean="0">
                <a:solidFill>
                  <a:srgbClr val="E1E1E1"/>
                </a:solidFill>
                <a:latin typeface="Trebuchet MS"/>
                <a:cs typeface="Trebuchet MS"/>
              </a:rPr>
              <a:t> </a:t>
            </a:r>
            <a:r>
              <a:rPr sz="2000" b="1" spc="-155" dirty="0">
                <a:solidFill>
                  <a:srgbClr val="E1E1E1"/>
                </a:solidFill>
                <a:latin typeface="Trebuchet MS"/>
                <a:cs typeface="Trebuchet MS"/>
              </a:rPr>
              <a:t>Code</a:t>
            </a:r>
            <a:r>
              <a:rPr sz="2000" b="1" spc="-114" dirty="0">
                <a:solidFill>
                  <a:srgbClr val="E1E1E1"/>
                </a:solidFill>
                <a:latin typeface="Trebuchet MS"/>
                <a:cs typeface="Trebuchet MS"/>
              </a:rPr>
              <a:t> </a:t>
            </a:r>
            <a:r>
              <a:rPr sz="2000" b="1" spc="-170" dirty="0" smtClean="0">
                <a:solidFill>
                  <a:srgbClr val="E1E1E1"/>
                </a:solidFill>
                <a:latin typeface="Trebuchet MS"/>
                <a:cs typeface="Trebuchet MS"/>
              </a:rPr>
              <a:t>ed</a:t>
            </a:r>
            <a:r>
              <a:rPr sz="2000" b="1" spc="-100" dirty="0" smtClean="0">
                <a:solidFill>
                  <a:srgbClr val="E1E1E1"/>
                </a:solidFill>
                <a:latin typeface="Trebuchet MS"/>
                <a:cs typeface="Trebuchet MS"/>
              </a:rPr>
              <a:t>i</a:t>
            </a:r>
            <a:r>
              <a:rPr sz="2000" b="1" spc="-85" dirty="0" smtClean="0">
                <a:solidFill>
                  <a:srgbClr val="E1E1E1"/>
                </a:solidFill>
                <a:latin typeface="Trebuchet MS"/>
                <a:cs typeface="Trebuchet MS"/>
              </a:rPr>
              <a:t>t</a:t>
            </a:r>
            <a:r>
              <a:rPr lang="en-US" sz="2000" b="1" spc="-85" dirty="0" smtClean="0">
                <a:solidFill>
                  <a:srgbClr val="E1E1E1"/>
                </a:solidFill>
                <a:latin typeface="Trebuchet MS"/>
                <a:cs typeface="Trebuchet MS"/>
              </a:rPr>
              <a:t>ing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19801" y="3363142"/>
            <a:ext cx="2286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solidFill>
                  <a:srgbClr val="E1E1E1"/>
                </a:solidFill>
                <a:latin typeface="Courier New"/>
                <a:cs typeface="Courier New"/>
              </a:rPr>
              <a:t>1.</a:t>
            </a:r>
            <a:r>
              <a:rPr sz="1400" dirty="0" smtClean="0">
                <a:solidFill>
                  <a:srgbClr val="E1E1E1"/>
                </a:solidFill>
                <a:latin typeface="Courier New"/>
                <a:cs typeface="Courier New"/>
              </a:rPr>
              <a:t>K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.</a:t>
            </a:r>
            <a:r>
              <a:rPr sz="1400" spc="-60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MANI</a:t>
            </a:r>
            <a:r>
              <a:rPr sz="1400" spc="-55" dirty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1E1E1"/>
                </a:solidFill>
                <a:latin typeface="Courier New"/>
                <a:cs typeface="Courier New"/>
              </a:rPr>
              <a:t>CHANDANA </a:t>
            </a:r>
            <a:r>
              <a:rPr sz="1400" spc="-825" dirty="0" smtClean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lang="en-US" sz="1400" spc="-825" dirty="0" smtClean="0">
                <a:solidFill>
                  <a:srgbClr val="E1E1E1"/>
                </a:solidFill>
                <a:latin typeface="Courier New"/>
                <a:cs typeface="Courier New"/>
              </a:rPr>
              <a:t>         </a:t>
            </a:r>
            <a:r>
              <a:rPr sz="1400" dirty="0" smtClean="0">
                <a:solidFill>
                  <a:srgbClr val="E1E1E1"/>
                </a:solidFill>
                <a:latin typeface="Courier New"/>
                <a:cs typeface="Courier New"/>
              </a:rPr>
              <a:t>RENI</a:t>
            </a:r>
            <a:r>
              <a:rPr sz="1400" spc="-55" dirty="0" smtClean="0">
                <a:solidFill>
                  <a:srgbClr val="E1E1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1E1E1"/>
                </a:solidFill>
                <a:latin typeface="Courier New"/>
                <a:cs typeface="Courier New"/>
              </a:rPr>
              <a:t>HEMALATHA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10940" y="1828800"/>
            <a:ext cx="410209" cy="356870"/>
            <a:chOff x="3710940" y="1828800"/>
            <a:chExt cx="410209" cy="356870"/>
          </a:xfrm>
        </p:grpSpPr>
        <p:sp>
          <p:nvSpPr>
            <p:cNvPr id="29" name="object 29"/>
            <p:cNvSpPr/>
            <p:nvPr/>
          </p:nvSpPr>
          <p:spPr>
            <a:xfrm>
              <a:off x="3898392" y="1915668"/>
              <a:ext cx="222885" cy="269875"/>
            </a:xfrm>
            <a:custGeom>
              <a:avLst/>
              <a:gdLst/>
              <a:ahLst/>
              <a:cxnLst/>
              <a:rect l="l" t="t" r="r" b="b"/>
              <a:pathLst>
                <a:path w="222885" h="269875">
                  <a:moveTo>
                    <a:pt x="0" y="0"/>
                  </a:moveTo>
                  <a:lnTo>
                    <a:pt x="16637" y="269748"/>
                  </a:lnTo>
                  <a:lnTo>
                    <a:pt x="222504" y="269748"/>
                  </a:lnTo>
                  <a:lnTo>
                    <a:pt x="222504" y="13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20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10940" y="1915668"/>
              <a:ext cx="204470" cy="269875"/>
            </a:xfrm>
            <a:custGeom>
              <a:avLst/>
              <a:gdLst/>
              <a:ahLst/>
              <a:cxnLst/>
              <a:rect l="l" t="t" r="r" b="b"/>
              <a:pathLst>
                <a:path w="204470" h="269875">
                  <a:moveTo>
                    <a:pt x="204215" y="0"/>
                  </a:moveTo>
                  <a:lnTo>
                    <a:pt x="0" y="13207"/>
                  </a:lnTo>
                  <a:lnTo>
                    <a:pt x="0" y="269748"/>
                  </a:lnTo>
                  <a:lnTo>
                    <a:pt x="204215" y="269748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7D3A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0940" y="1828800"/>
              <a:ext cx="409956" cy="1005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8664" y="2005584"/>
              <a:ext cx="254508" cy="102108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313932" y="1828800"/>
            <a:ext cx="408940" cy="356870"/>
            <a:chOff x="6313932" y="1828800"/>
            <a:chExt cx="408940" cy="356870"/>
          </a:xfrm>
        </p:grpSpPr>
        <p:sp>
          <p:nvSpPr>
            <p:cNvPr id="34" name="object 34"/>
            <p:cNvSpPr/>
            <p:nvPr/>
          </p:nvSpPr>
          <p:spPr>
            <a:xfrm>
              <a:off x="6501384" y="1915668"/>
              <a:ext cx="220979" cy="269875"/>
            </a:xfrm>
            <a:custGeom>
              <a:avLst/>
              <a:gdLst/>
              <a:ahLst/>
              <a:cxnLst/>
              <a:rect l="l" t="t" r="r" b="b"/>
              <a:pathLst>
                <a:path w="220979" h="269875">
                  <a:moveTo>
                    <a:pt x="0" y="0"/>
                  </a:moveTo>
                  <a:lnTo>
                    <a:pt x="16510" y="269748"/>
                  </a:lnTo>
                  <a:lnTo>
                    <a:pt x="220980" y="269748"/>
                  </a:lnTo>
                  <a:lnTo>
                    <a:pt x="220980" y="13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20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3932" y="1915668"/>
              <a:ext cx="204470" cy="269875"/>
            </a:xfrm>
            <a:custGeom>
              <a:avLst/>
              <a:gdLst/>
              <a:ahLst/>
              <a:cxnLst/>
              <a:rect l="l" t="t" r="r" b="b"/>
              <a:pathLst>
                <a:path w="204470" h="269875">
                  <a:moveTo>
                    <a:pt x="204215" y="0"/>
                  </a:moveTo>
                  <a:lnTo>
                    <a:pt x="0" y="13207"/>
                  </a:lnTo>
                  <a:lnTo>
                    <a:pt x="0" y="269748"/>
                  </a:lnTo>
                  <a:lnTo>
                    <a:pt x="204215" y="269748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7D3A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13932" y="1828800"/>
              <a:ext cx="408432" cy="10058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0800" y="1981200"/>
              <a:ext cx="77724" cy="1524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248" y="1981200"/>
              <a:ext cx="77724" cy="1524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507480" y="1981225"/>
              <a:ext cx="21590" cy="152400"/>
            </a:xfrm>
            <a:custGeom>
              <a:avLst/>
              <a:gdLst/>
              <a:ahLst/>
              <a:cxnLst/>
              <a:rect l="l" t="t" r="r" b="b"/>
              <a:pathLst>
                <a:path w="21590" h="152400">
                  <a:moveTo>
                    <a:pt x="21335" y="0"/>
                  </a:moveTo>
                  <a:lnTo>
                    <a:pt x="0" y="0"/>
                  </a:lnTo>
                  <a:lnTo>
                    <a:pt x="0" y="152374"/>
                  </a:lnTo>
                  <a:lnTo>
                    <a:pt x="21335" y="15237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30833" y="1831848"/>
            <a:ext cx="408406" cy="350519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7760207" y="713231"/>
            <a:ext cx="723900" cy="265430"/>
            <a:chOff x="7760207" y="713231"/>
            <a:chExt cx="723900" cy="265430"/>
          </a:xfrm>
        </p:grpSpPr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17407" y="713231"/>
              <a:ext cx="266700" cy="2651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6843" y="752855"/>
              <a:ext cx="147827" cy="14782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88807" y="713231"/>
              <a:ext cx="266700" cy="2651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48243" y="752855"/>
              <a:ext cx="147827" cy="14782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60207" y="713231"/>
              <a:ext cx="266700" cy="2651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9643" y="752855"/>
              <a:ext cx="147827" cy="1478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5332" y="1706067"/>
            <a:ext cx="36226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-100" smtClean="0">
                <a:solidFill>
                  <a:srgbClr val="E1E1E1"/>
                </a:solidFill>
                <a:latin typeface="Trebuchet MS"/>
                <a:cs typeface="Trebuchet MS"/>
              </a:rPr>
              <a:t>Thank You</a:t>
            </a:r>
            <a:endParaRPr lang="en-US" sz="4000" b="1" spc="-100" dirty="0" smtClean="0">
              <a:solidFill>
                <a:srgbClr val="E1E1E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04" y="18897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04" y="30784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704" y="24841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1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1" y="4826508"/>
            <a:ext cx="143255" cy="13563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31" y="4415028"/>
            <a:ext cx="118871" cy="13563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" y="3995928"/>
            <a:ext cx="141732" cy="14173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045463" y="3968496"/>
            <a:ext cx="740410" cy="76200"/>
          </a:xfrm>
          <a:custGeom>
            <a:avLst/>
            <a:gdLst/>
            <a:ahLst/>
            <a:cxnLst/>
            <a:rect l="l" t="t" r="r" b="b"/>
            <a:pathLst>
              <a:path w="740410" h="76200">
                <a:moveTo>
                  <a:pt x="689356" y="38099"/>
                </a:moveTo>
                <a:lnTo>
                  <a:pt x="663956" y="76199"/>
                </a:lnTo>
                <a:lnTo>
                  <a:pt x="727456" y="44449"/>
                </a:lnTo>
                <a:lnTo>
                  <a:pt x="689356" y="44449"/>
                </a:lnTo>
                <a:lnTo>
                  <a:pt x="689356" y="38099"/>
                </a:lnTo>
                <a:close/>
              </a:path>
              <a:path w="740410" h="76200">
                <a:moveTo>
                  <a:pt x="68512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85122" y="44449"/>
                </a:lnTo>
                <a:lnTo>
                  <a:pt x="689356" y="38099"/>
                </a:lnTo>
                <a:lnTo>
                  <a:pt x="685122" y="31749"/>
                </a:lnTo>
                <a:close/>
              </a:path>
              <a:path w="740410" h="76200">
                <a:moveTo>
                  <a:pt x="727456" y="31749"/>
                </a:moveTo>
                <a:lnTo>
                  <a:pt x="689356" y="31749"/>
                </a:lnTo>
                <a:lnTo>
                  <a:pt x="689356" y="44449"/>
                </a:lnTo>
                <a:lnTo>
                  <a:pt x="727456" y="44449"/>
                </a:lnTo>
                <a:lnTo>
                  <a:pt x="740156" y="38099"/>
                </a:lnTo>
                <a:lnTo>
                  <a:pt x="727456" y="31749"/>
                </a:lnTo>
                <a:close/>
              </a:path>
              <a:path w="740410" h="76200">
                <a:moveTo>
                  <a:pt x="663956" y="0"/>
                </a:moveTo>
                <a:lnTo>
                  <a:pt x="689356" y="38099"/>
                </a:lnTo>
                <a:lnTo>
                  <a:pt x="689356" y="31749"/>
                </a:lnTo>
                <a:lnTo>
                  <a:pt x="727456" y="31749"/>
                </a:lnTo>
                <a:lnTo>
                  <a:pt x="663956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70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E1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212</Words>
  <Application>Microsoft Office PowerPoint</Application>
  <PresentationFormat>On-screen Show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Times New Roman</vt:lpstr>
      <vt:lpstr>Trebuchet MS</vt:lpstr>
      <vt:lpstr>Office Theme</vt:lpstr>
      <vt:lpstr>PowerPoint Presentation</vt:lpstr>
      <vt:lpstr>PowerPoint Presentation</vt:lpstr>
      <vt:lpstr>Introduction</vt:lpstr>
      <vt:lpstr>Login Page.</vt:lpstr>
      <vt:lpstr>Technology</vt:lpstr>
      <vt:lpstr>Modules</vt:lpstr>
      <vt:lpstr>Payment methods</vt:lpstr>
      <vt:lpstr>Teammate Contribution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AIRLINES</dc:title>
  <dc:creator>lenovo</dc:creator>
  <cp:lastModifiedBy>lenovo</cp:lastModifiedBy>
  <cp:revision>3</cp:revision>
  <dcterms:created xsi:type="dcterms:W3CDTF">2022-10-29T10:00:12Z</dcterms:created>
  <dcterms:modified xsi:type="dcterms:W3CDTF">2022-10-29T10:19:56Z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2022-10-29T00:00:00Z</vt:filetime>
  </property>
</Properties>
</file>