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B583EF-038A-48B1-8ECB-30D1EAF5894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0FC1DE-CBF2-4949-9012-04BD0288ED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DBS AIRLINES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3214686"/>
            <a:ext cx="6929486" cy="571504"/>
          </a:xfrm>
        </p:spPr>
        <p:txBody>
          <a:bodyPr>
            <a:normAutofit fontScale="62500" lnSpcReduction="20000"/>
          </a:bodyPr>
          <a:lstStyle/>
          <a:p>
            <a:endParaRPr lang="en-US" sz="2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r>
              <a:rPr lang="en-IN" dirty="0" smtClean="0"/>
              <a:t>Enjoy your flight</a:t>
            </a:r>
            <a:r>
              <a:rPr lang="en-US" dirty="0" smtClean="0"/>
              <a:t>!!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Our website provides you the information regarding the airlines bookings.</a:t>
            </a:r>
          </a:p>
          <a:p>
            <a:r>
              <a:rPr lang="en-IN" sz="2400" dirty="0" smtClean="0"/>
              <a:t>It gives you the overall details of the arrival and </a:t>
            </a:r>
            <a:r>
              <a:rPr lang="en-IN" sz="2400" dirty="0" err="1" smtClean="0"/>
              <a:t>departutre</a:t>
            </a:r>
            <a:r>
              <a:rPr lang="en-IN" sz="2400" dirty="0" smtClean="0"/>
              <a:t> flights.</a:t>
            </a:r>
          </a:p>
          <a:p>
            <a:r>
              <a:rPr lang="en-IN" sz="2400" dirty="0" smtClean="0"/>
              <a:t>It contains the login part and the payment slots after booking your flight.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Introduction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You will be having your own account and provides you to proceed with the bookings.</a:t>
            </a:r>
          </a:p>
          <a:p>
            <a:r>
              <a:rPr lang="en-IN" sz="2400" dirty="0" smtClean="0"/>
              <a:t>If you have an account , it redirects your account.</a:t>
            </a:r>
          </a:p>
          <a:p>
            <a:r>
              <a:rPr lang="en-IN" sz="2400" dirty="0" smtClean="0"/>
              <a:t>Our website helps you to contact the booking management for any queries.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sz="2100" dirty="0" smtClean="0"/>
              <a:t>It provides the </a:t>
            </a:r>
            <a:r>
              <a:rPr lang="en-IN" sz="2100" dirty="0" err="1" smtClean="0"/>
              <a:t>no.of</a:t>
            </a:r>
            <a:r>
              <a:rPr lang="en-IN" sz="2100" dirty="0" smtClean="0"/>
              <a:t> flight bookings you have made.</a:t>
            </a:r>
            <a:r>
              <a:rPr lang="en-IN" sz="2100" dirty="0" smtClean="0"/>
              <a:t> </a:t>
            </a:r>
            <a:endParaRPr lang="en-IN" sz="2100" dirty="0" smtClean="0"/>
          </a:p>
          <a:p>
            <a:r>
              <a:rPr lang="en-IN" dirty="0" err="1" smtClean="0"/>
              <a:t>Bookflights</a:t>
            </a:r>
            <a:r>
              <a:rPr lang="en-IN" dirty="0" smtClean="0"/>
              <a:t>:</a:t>
            </a:r>
          </a:p>
          <a:p>
            <a:pPr lvl="3">
              <a:buNone/>
            </a:pPr>
            <a:r>
              <a:rPr lang="en-IN" dirty="0" smtClean="0"/>
              <a:t>It provides the flight details and the payment panel for further step. </a:t>
            </a:r>
          </a:p>
          <a:p>
            <a:pPr lvl="3">
              <a:buNone/>
            </a:pPr>
            <a:endParaRPr lang="en-IN" dirty="0" smtClean="0"/>
          </a:p>
          <a:p>
            <a:pPr lvl="3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booking flight module redirects to choosing the flights.</a:t>
            </a:r>
          </a:p>
          <a:p>
            <a:r>
              <a:rPr lang="en-IN" sz="2400" dirty="0" smtClean="0"/>
              <a:t>It grabs the details regarding the </a:t>
            </a:r>
            <a:r>
              <a:rPr lang="en-IN" sz="2400" dirty="0" err="1" smtClean="0"/>
              <a:t>no.of</a:t>
            </a:r>
            <a:r>
              <a:rPr lang="en-IN" sz="2400" dirty="0" smtClean="0"/>
              <a:t> bookings required and the destination details.</a:t>
            </a:r>
          </a:p>
          <a:p>
            <a:r>
              <a:rPr lang="en-IN" sz="2400" dirty="0" smtClean="0"/>
              <a:t>After choosing the required flight , it gives the details of the pricing of the flight and the payment panel.</a:t>
            </a:r>
          </a:p>
          <a:p>
            <a:r>
              <a:rPr lang="en-IN" sz="2400" dirty="0" smtClean="0"/>
              <a:t>After successful payment , it sends the details of the flight to your registered mobile number and email.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 methods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B.SAI THRINADH -</a:t>
            </a:r>
            <a:r>
              <a:rPr lang="en-US" sz="2000" dirty="0" smtClean="0"/>
              <a:t>Backend Connection, Frontage page </a:t>
            </a:r>
          </a:p>
          <a:p>
            <a:r>
              <a:rPr lang="en-US" sz="2000" dirty="0" smtClean="0"/>
              <a:t>CHILUKA </a:t>
            </a:r>
            <a:r>
              <a:rPr lang="en-US" sz="2000" dirty="0" smtClean="0"/>
              <a:t>RAMAKRISHNA-Frontend and payment page</a:t>
            </a:r>
          </a:p>
          <a:p>
            <a:r>
              <a:rPr lang="en-US" sz="2000" dirty="0" smtClean="0"/>
              <a:t>GIRISH KOWNDINYA  </a:t>
            </a:r>
            <a:r>
              <a:rPr lang="en-US" sz="2000" dirty="0" smtClean="0"/>
              <a:t>- front </a:t>
            </a:r>
            <a:r>
              <a:rPr lang="en-US" sz="2000" dirty="0" smtClean="0"/>
              <a:t>end </a:t>
            </a:r>
          </a:p>
          <a:p>
            <a:r>
              <a:rPr lang="en-US" sz="2000" dirty="0" smtClean="0"/>
              <a:t>DEOKRRISH   - frontend </a:t>
            </a:r>
            <a:r>
              <a:rPr lang="en-US" sz="2000" dirty="0" smtClean="0"/>
              <a:t>login </a:t>
            </a:r>
            <a:r>
              <a:rPr lang="en-US" sz="2000" dirty="0" smtClean="0"/>
              <a:t>page</a:t>
            </a:r>
          </a:p>
          <a:p>
            <a:r>
              <a:rPr lang="fi-FI" sz="2000" dirty="0" smtClean="0"/>
              <a:t>A. NITHIN SAI  - </a:t>
            </a:r>
            <a:r>
              <a:rPr lang="fi-FI" sz="2000" dirty="0" smtClean="0"/>
              <a:t>front </a:t>
            </a:r>
            <a:r>
              <a:rPr lang="fi-FI" sz="2000" dirty="0" smtClean="0"/>
              <a:t>end</a:t>
            </a:r>
          </a:p>
          <a:p>
            <a:r>
              <a:rPr lang="fi-FI" sz="2000" dirty="0" smtClean="0"/>
              <a:t>K. MANI CHANDANA – frontend and powerpoint presentation.</a:t>
            </a:r>
            <a:endParaRPr lang="fi-FI" sz="2000" dirty="0" smtClean="0"/>
          </a:p>
          <a:p>
            <a:r>
              <a:rPr lang="en-US" sz="2000" dirty="0" smtClean="0"/>
              <a:t>RENI HEMALATHA -front </a:t>
            </a:r>
            <a:r>
              <a:rPr lang="en-US" sz="2000" dirty="0" smtClean="0"/>
              <a:t>end </a:t>
            </a:r>
            <a:r>
              <a:rPr lang="en-US" sz="2000" dirty="0" smtClean="0"/>
              <a:t>login , payment.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UNDER GUIDANCE OF – SUDARSAN REDDY S N sir. </a:t>
            </a:r>
            <a:r>
              <a:rPr lang="fi-FI" sz="2000" dirty="0" smtClean="0"/>
              <a:t/>
            </a:r>
            <a:br>
              <a:rPr lang="fi-FI" sz="2000" dirty="0" smtClean="0"/>
            </a:br>
            <a:endParaRPr lang="fi-FI" sz="2000" dirty="0" smtClean="0"/>
          </a:p>
          <a:p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Teamamtes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>
              <a:buNone/>
            </a:pPr>
            <a:endParaRPr lang="en-IN" sz="4400" dirty="0" smtClean="0"/>
          </a:p>
          <a:p>
            <a:pPr lvl="4">
              <a:buNone/>
            </a:pPr>
            <a:endParaRPr lang="en-IN" sz="4400" dirty="0" smtClean="0"/>
          </a:p>
          <a:p>
            <a:pPr lvl="4">
              <a:buNone/>
            </a:pPr>
            <a:r>
              <a:rPr lang="en-IN" sz="4400" dirty="0" smtClean="0"/>
              <a:t>		 </a:t>
            </a:r>
            <a:r>
              <a:rPr lang="en-IN" sz="4400" dirty="0" err="1" smtClean="0">
                <a:solidFill>
                  <a:schemeClr val="bg2">
                    <a:lumMod val="75000"/>
                  </a:schemeClr>
                </a:solidFill>
              </a:rPr>
              <a:t>Thankyou</a:t>
            </a:r>
            <a:r>
              <a:rPr lang="en-IN" sz="4400" dirty="0" smtClean="0">
                <a:solidFill>
                  <a:schemeClr val="bg2">
                    <a:lumMod val="75000"/>
                  </a:schemeClr>
                </a:solidFill>
              </a:rPr>
              <a:t>!</a:t>
            </a:r>
          </a:p>
          <a:p>
            <a:pPr lvl="4">
              <a:buNone/>
            </a:pP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207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DBS AIRLINES </vt:lpstr>
      <vt:lpstr>Introduction</vt:lpstr>
      <vt:lpstr>Login Page.</vt:lpstr>
      <vt:lpstr>Modules</vt:lpstr>
      <vt:lpstr>Payment methods</vt:lpstr>
      <vt:lpstr>Teamamtes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AIRLINES</dc:title>
  <dc:creator>K MANI CHANDANA</dc:creator>
  <cp:lastModifiedBy>K MANI CHANDANA</cp:lastModifiedBy>
  <cp:revision>11</cp:revision>
  <dcterms:created xsi:type="dcterms:W3CDTF">2022-10-29T07:15:13Z</dcterms:created>
  <dcterms:modified xsi:type="dcterms:W3CDTF">2022-10-29T08:48:55Z</dcterms:modified>
</cp:coreProperties>
</file>