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alesInsights-DataAnalysisProject/Dashboard-Revenue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2AA8B4-9659-4030-ACE1-A0045ABAC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Sales Insights - Data Analysis Project using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70430DB-4FB6-44EF-AF90-92953FF5E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936"/>
            <a:ext cx="9144000" cy="898863"/>
          </a:xfrm>
        </p:spPr>
        <p:txBody>
          <a:bodyPr>
            <a:normAutofit/>
          </a:bodyPr>
          <a:lstStyle/>
          <a:p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8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Sales Insights - Data Analysis Project using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Manjish</cp:lastModifiedBy>
  <cp:revision>7</cp:revision>
  <dcterms:created xsi:type="dcterms:W3CDTF">2022-04-19T20:18:35Z</dcterms:created>
  <dcterms:modified xsi:type="dcterms:W3CDTF">2023-01-16T14:48:50Z</dcterms:modified>
</cp:coreProperties>
</file>