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7" r:id="rId13"/>
    <p:sldId id="278" r:id="rId14"/>
    <p:sldId id="279" r:id="rId15"/>
    <p:sldId id="276" r:id="rId16"/>
    <p:sldId id="27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62" autoAdjust="0"/>
    <p:restoredTop sz="90929"/>
  </p:normalViewPr>
  <p:slideViewPr>
    <p:cSldViewPr>
      <p:cViewPr varScale="1">
        <p:scale>
          <a:sx n="67" d="100"/>
          <a:sy n="67" d="100"/>
        </p:scale>
        <p:origin x="-12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AFCD5-F12D-4B92-8AE7-124C794CB5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4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6BAE6-7AD1-44F5-ACF2-FB1E1E799B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11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C4D6B-B75D-49B8-80DB-6419FD9963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8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AA9A7-DD4E-4F96-B1D1-03AB29CD60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4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D34B6-419C-4AA0-892C-6C66C2EB9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60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B223F-CB42-490D-8347-FF0E82BDE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72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97B6E-9CB9-4CED-BE82-5B5BB4B3C4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9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BBA37-F16C-4C8B-8498-0029BCFE27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04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5B1762-94D1-46EB-B90B-CC39980FF0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97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B779C-7427-4CA0-9110-40845A5E1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3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61F3A-07C2-4BF7-A4F0-143091D091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0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BF9719-59BD-4D6F-B5C1-E910F15F1A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1-1 Blessed Be Your Name</a:t>
            </a:r>
            <a:endParaRPr lang="en-US" altLang="en-US"/>
          </a:p>
        </p:txBody>
      </p:sp>
      <p:pic>
        <p:nvPicPr>
          <p:cNvPr id="2064" name="Picture 16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0" y="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2C-1 Blessed Be Your Name</a:t>
            </a:r>
            <a:endParaRPr lang="en-US" altLang="en-US"/>
          </a:p>
        </p:txBody>
      </p:sp>
      <p:pic>
        <p:nvPicPr>
          <p:cNvPr id="68611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2C-2 Blessed Be Your Name</a:t>
            </a:r>
            <a:endParaRPr lang="en-US" altLang="en-US"/>
          </a:p>
        </p:txBody>
      </p:sp>
      <p:pic>
        <p:nvPicPr>
          <p:cNvPr id="69635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2C-3 Blessed Be Your Name</a:t>
            </a:r>
            <a:endParaRPr lang="en-US" altLang="en-US"/>
          </a:p>
        </p:txBody>
      </p:sp>
      <p:pic>
        <p:nvPicPr>
          <p:cNvPr id="70659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DS1 Blessed Be Your Name</a:t>
            </a:r>
            <a:endParaRPr lang="en-US" altLang="en-US"/>
          </a:p>
        </p:txBody>
      </p:sp>
      <p:pic>
        <p:nvPicPr>
          <p:cNvPr id="84997" name="Picture 5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DS2 Blessed Be Your Name</a:t>
            </a:r>
            <a:endParaRPr lang="en-US" altLang="en-US"/>
          </a:p>
        </p:txBody>
      </p:sp>
      <p:pic>
        <p:nvPicPr>
          <p:cNvPr id="86019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0" y="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810000" cy="228600"/>
          </a:xfrm>
        </p:spPr>
        <p:txBody>
          <a:bodyPr/>
          <a:lstStyle/>
          <a:p>
            <a:r>
              <a:rPr lang="en-US" altLang="en-US" sz="1800"/>
              <a:t>1Bridge1 Trio Blessed Be Your Name</a:t>
            </a:r>
            <a:endParaRPr lang="en-US" altLang="en-US"/>
          </a:p>
        </p:txBody>
      </p:sp>
      <p:pic>
        <p:nvPicPr>
          <p:cNvPr id="82949" name="Picture 5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0" y="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810000" cy="228600"/>
          </a:xfrm>
        </p:spPr>
        <p:txBody>
          <a:bodyPr/>
          <a:lstStyle/>
          <a:p>
            <a:r>
              <a:rPr lang="en-US" altLang="en-US" sz="1800"/>
              <a:t>1Bridge2 Blessed Be Your Name</a:t>
            </a:r>
            <a:endParaRPr lang="en-US" altLang="en-US"/>
          </a:p>
        </p:txBody>
      </p:sp>
      <p:pic>
        <p:nvPicPr>
          <p:cNvPr id="83971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0" y="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Bridge1 Blessed Be Your Name</a:t>
            </a:r>
            <a:endParaRPr lang="en-US" altLang="en-US"/>
          </a:p>
        </p:txBody>
      </p:sp>
      <p:pic>
        <p:nvPicPr>
          <p:cNvPr id="71683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Bridge2 Blessed Be Your Name</a:t>
            </a:r>
            <a:endParaRPr lang="en-US" altLang="en-US"/>
          </a:p>
        </p:txBody>
      </p:sp>
      <p:pic>
        <p:nvPicPr>
          <p:cNvPr id="72707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Bridge3 Blessed Be Your Name</a:t>
            </a:r>
            <a:endParaRPr lang="en-US" altLang="en-US"/>
          </a:p>
        </p:txBody>
      </p:sp>
      <p:pic>
        <p:nvPicPr>
          <p:cNvPr id="73731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1-2 Blessed Be Your Name</a:t>
            </a:r>
            <a:endParaRPr lang="en-US" altLang="en-US"/>
          </a:p>
        </p:txBody>
      </p:sp>
      <p:pic>
        <p:nvPicPr>
          <p:cNvPr id="60419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Bridge4 Blessed Be Your Name</a:t>
            </a:r>
            <a:endParaRPr lang="en-US" altLang="en-US"/>
          </a:p>
        </p:txBody>
      </p:sp>
      <p:pic>
        <p:nvPicPr>
          <p:cNvPr id="74755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Coda1 Blessed Be Your Name</a:t>
            </a:r>
            <a:endParaRPr lang="en-US" altLang="en-US"/>
          </a:p>
        </p:txBody>
      </p:sp>
      <p:pic>
        <p:nvPicPr>
          <p:cNvPr id="75779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Coda2 Blessed Be Your Name</a:t>
            </a:r>
            <a:endParaRPr lang="en-US" altLang="en-US"/>
          </a:p>
        </p:txBody>
      </p:sp>
      <p:pic>
        <p:nvPicPr>
          <p:cNvPr id="76803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Coda3 Blessed Be Your Name</a:t>
            </a:r>
            <a:endParaRPr lang="en-US" altLang="en-US"/>
          </a:p>
        </p:txBody>
      </p:sp>
      <p:pic>
        <p:nvPicPr>
          <p:cNvPr id="77827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Coda4 Blessed Be Your Name</a:t>
            </a:r>
            <a:endParaRPr lang="en-US" altLang="en-US"/>
          </a:p>
        </p:txBody>
      </p:sp>
      <p:pic>
        <p:nvPicPr>
          <p:cNvPr id="78851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1-3 Blessed Be Your Name</a:t>
            </a:r>
            <a:endParaRPr lang="en-US" altLang="en-US"/>
          </a:p>
        </p:txBody>
      </p:sp>
      <p:pic>
        <p:nvPicPr>
          <p:cNvPr id="61443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C-1 Blessed Be Your Name</a:t>
            </a:r>
            <a:endParaRPr lang="en-US" altLang="en-US"/>
          </a:p>
        </p:txBody>
      </p:sp>
      <p:pic>
        <p:nvPicPr>
          <p:cNvPr id="65539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C-2 Blessed Be Your Name</a:t>
            </a:r>
            <a:endParaRPr lang="en-US" altLang="en-US"/>
          </a:p>
        </p:txBody>
      </p:sp>
      <p:pic>
        <p:nvPicPr>
          <p:cNvPr id="66563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C-3 Blessed Be Your Name</a:t>
            </a:r>
            <a:endParaRPr lang="en-US" altLang="en-US"/>
          </a:p>
        </p:txBody>
      </p:sp>
      <p:pic>
        <p:nvPicPr>
          <p:cNvPr id="67587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2-1 Blessed Be Your Name</a:t>
            </a:r>
            <a:endParaRPr lang="en-US" altLang="en-US"/>
          </a:p>
        </p:txBody>
      </p:sp>
      <p:pic>
        <p:nvPicPr>
          <p:cNvPr id="62467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2-2 Blessed Be Your Name</a:t>
            </a:r>
            <a:endParaRPr lang="en-US" altLang="en-US"/>
          </a:p>
        </p:txBody>
      </p:sp>
      <p:pic>
        <p:nvPicPr>
          <p:cNvPr id="63491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"/>
            <a:ext cx="3276600" cy="228600"/>
          </a:xfrm>
        </p:spPr>
        <p:txBody>
          <a:bodyPr/>
          <a:lstStyle/>
          <a:p>
            <a:r>
              <a:rPr lang="en-US" altLang="en-US" sz="1800"/>
              <a:t>2-3 Blessed Be Your Name</a:t>
            </a:r>
            <a:endParaRPr lang="en-US" altLang="en-US"/>
          </a:p>
        </p:txBody>
      </p:sp>
      <p:pic>
        <p:nvPicPr>
          <p:cNvPr id="64515" name="Picture 3" descr="Blessed Be Your Name-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6200" y="76200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Blessed be Your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217</Words>
  <Application>Microsoft Office PowerPoint</Application>
  <PresentationFormat>On-screen Show (4:3)</PresentationFormat>
  <Paragraphs>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Times</vt:lpstr>
      <vt:lpstr>Blank</vt:lpstr>
      <vt:lpstr>1-1 Blessed Be Your Name</vt:lpstr>
      <vt:lpstr>1-2 Blessed Be Your Name</vt:lpstr>
      <vt:lpstr>1-3 Blessed Be Your Name</vt:lpstr>
      <vt:lpstr>C-1 Blessed Be Your Name</vt:lpstr>
      <vt:lpstr>C-2 Blessed Be Your Name</vt:lpstr>
      <vt:lpstr>C-3 Blessed Be Your Name</vt:lpstr>
      <vt:lpstr>2-1 Blessed Be Your Name</vt:lpstr>
      <vt:lpstr>2-2 Blessed Be Your Name</vt:lpstr>
      <vt:lpstr>2-3 Blessed Be Your Name</vt:lpstr>
      <vt:lpstr>2C-1 Blessed Be Your Name</vt:lpstr>
      <vt:lpstr>2C-2 Blessed Be Your Name</vt:lpstr>
      <vt:lpstr>2C-3 Blessed Be Your Name</vt:lpstr>
      <vt:lpstr>DS1 Blessed Be Your Name</vt:lpstr>
      <vt:lpstr>DS2 Blessed Be Your Name</vt:lpstr>
      <vt:lpstr>1Bridge1 Trio Blessed Be Your Name</vt:lpstr>
      <vt:lpstr>1Bridge2 Blessed Be Your Name</vt:lpstr>
      <vt:lpstr>Bridge1 Blessed Be Your Name</vt:lpstr>
      <vt:lpstr>Bridge2 Blessed Be Your Name</vt:lpstr>
      <vt:lpstr>Bridge3 Blessed Be Your Name</vt:lpstr>
      <vt:lpstr>Bridge4 Blessed Be Your Name</vt:lpstr>
      <vt:lpstr>Coda1 Blessed Be Your Name</vt:lpstr>
      <vt:lpstr>Coda2 Blessed Be Your Name</vt:lpstr>
      <vt:lpstr>Coda3 Blessed Be Your Name</vt:lpstr>
      <vt:lpstr>Coda4 Blessed Be Your Name</vt:lpstr>
    </vt:vector>
  </TitlesOfParts>
  <Manager>Robert Taylor</Manager>
  <Company>Taylor Publications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Blessed Be Your Name</dc:title>
  <dc:subject>Presentation © 2005 Copyright ePraise Hymnal</dc:subject>
  <dc:creator>Matt &amp; Beth Redman</dc:creator>
  <cp:keywords>A</cp:keywords>
  <cp:lastModifiedBy>Deon Taljaard</cp:lastModifiedBy>
  <cp:revision>30</cp:revision>
  <dcterms:created xsi:type="dcterms:W3CDTF">2001-12-29T03:25:58Z</dcterms:created>
  <dcterms:modified xsi:type="dcterms:W3CDTF">2015-06-07T13:17:12Z</dcterms:modified>
  <cp:category>ePraise Hymnal 2008</cp:category>
</cp:coreProperties>
</file>