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62" autoAdjust="0"/>
    <p:restoredTop sz="90929"/>
  </p:normalViewPr>
  <p:slideViewPr>
    <p:cSldViewPr>
      <p:cViewPr varScale="1">
        <p:scale>
          <a:sx n="67" d="100"/>
          <a:sy n="67" d="100"/>
        </p:scale>
        <p:origin x="-12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FDF67-E08D-4111-B727-7EF45A77AC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98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9D480-DDD7-4A3A-9543-41835C8007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1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AD070-3AD1-4A56-B63E-E50DE26AC4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58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2AA546-21D7-4471-AF17-F6B7E5B747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773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AA759-5A72-4249-BF93-0FF0BE20E3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29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04693-B1C0-447B-9688-9875AC5415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94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2C553-39FA-4BD5-8FD8-9C9B56412A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96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73FDB-63C9-49EC-97B8-D18F39B7C4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16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3FC0F-61B2-4368-A5F5-A5FA0A7192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69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B4431-ADD8-426B-99EC-5A0DC59E33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66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EFFF4-E0D3-4065-8131-AB1EC9A69C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12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A844D4-41BA-4655-BBF5-8127AEAEDCE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1 He is Exalted</a:t>
            </a:r>
            <a:endParaRPr lang="en-US" altLang="en-US"/>
          </a:p>
        </p:txBody>
      </p:sp>
      <p:pic>
        <p:nvPicPr>
          <p:cNvPr id="2069" name="Picture 21" descr="He is exalted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76200" y="76200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He Is Exalted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2 He is Exalted</a:t>
            </a:r>
            <a:endParaRPr lang="en-US" altLang="en-US"/>
          </a:p>
        </p:txBody>
      </p:sp>
      <p:pic>
        <p:nvPicPr>
          <p:cNvPr id="99331" name="Picture 3" descr="He is exalted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76200" y="76200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He Is Exalted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Times</vt:lpstr>
      <vt:lpstr>Blank</vt:lpstr>
      <vt:lpstr>1 He is Exalted</vt:lpstr>
      <vt:lpstr>2 He is Exalted</vt:lpstr>
    </vt:vector>
  </TitlesOfParts>
  <Manager>Robert Taylor</Manager>
  <Company>Taylor Publications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 is Exalted</dc:title>
  <dc:subject>© 2005 Copyright ePraise Hymn</dc:subject>
  <dc:creator>Unknown/Arr R. J. Taylor</dc:creator>
  <cp:keywords>E Flat</cp:keywords>
  <cp:lastModifiedBy>Deon Taljaard</cp:lastModifiedBy>
  <cp:revision>36</cp:revision>
  <dcterms:created xsi:type="dcterms:W3CDTF">2001-12-29T03:25:58Z</dcterms:created>
  <dcterms:modified xsi:type="dcterms:W3CDTF">2015-06-07T18:06:22Z</dcterms:modified>
  <cp:category>PH 2005</cp:category>
</cp:coreProperties>
</file>