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  <p:sldId id="263" r:id="rId9"/>
    <p:sldId id="264" r:id="rId10"/>
    <p:sldId id="265" r:id="rId11"/>
    <p:sldId id="267" r:id="rId12"/>
    <p:sldId id="268" r:id="rId13"/>
    <p:sldId id="266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62" autoAdjust="0"/>
    <p:restoredTop sz="90929"/>
  </p:normalViewPr>
  <p:slideViewPr>
    <p:cSldViewPr>
      <p:cViewPr varScale="1">
        <p:scale>
          <a:sx n="67" d="100"/>
          <a:sy n="67" d="100"/>
        </p:scale>
        <p:origin x="-123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BF325C-A94E-45EC-8196-1F66D1B99B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9970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67F779-7B51-4458-AF5C-A8C50FE47A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0811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975919-E74E-49FD-85AB-F9494D19E1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1279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FA3904-8060-4A4D-A3A9-65908E1E44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4139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405C57-274A-4ADE-A09F-7A61A09718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7731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AE57CA-E2A7-4930-878E-F1B1FA1BC5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9741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B4B581-CCF4-4945-A61A-74794A2028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7836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19AA90-9F24-46C0-842A-01DAE65D9D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9148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CEE4DB-2ACF-44D0-8267-A6223584C9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0567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AA91F6-F5C8-465B-A025-42C2E75B9C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5909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A507AD-5ED7-44E1-B891-66BC132686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5426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F40DB7E-5BF8-4246-9E8D-891358D47FD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52400"/>
            <a:ext cx="3276600" cy="228600"/>
          </a:xfrm>
        </p:spPr>
        <p:txBody>
          <a:bodyPr/>
          <a:lstStyle/>
          <a:p>
            <a:r>
              <a:rPr lang="en-US" altLang="en-US" sz="1800"/>
              <a:t>1-1 Here I Am To Worship</a:t>
            </a:r>
            <a:endParaRPr lang="en-US" altLang="en-US"/>
          </a:p>
        </p:txBody>
      </p:sp>
      <p:pic>
        <p:nvPicPr>
          <p:cNvPr id="2063" name="Picture 15" descr="Here I Am To Worship-p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4" name="Text Box 16"/>
          <p:cNvSpPr txBox="1">
            <a:spLocks noChangeArrowheads="1"/>
          </p:cNvSpPr>
          <p:nvPr/>
        </p:nvSpPr>
        <p:spPr bwMode="auto">
          <a:xfrm>
            <a:off x="76200" y="76200"/>
            <a:ext cx="321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Here I Am To Worship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52400"/>
            <a:ext cx="3276600" cy="228600"/>
          </a:xfrm>
        </p:spPr>
        <p:txBody>
          <a:bodyPr/>
          <a:lstStyle/>
          <a:p>
            <a:r>
              <a:rPr lang="en-US" altLang="en-US" sz="1800"/>
              <a:t>Bridge2 Here I Am To Worship</a:t>
            </a:r>
            <a:endParaRPr lang="en-US" altLang="en-US"/>
          </a:p>
        </p:txBody>
      </p:sp>
      <p:pic>
        <p:nvPicPr>
          <p:cNvPr id="68611" name="Picture 3" descr="Here I Am To Worship-p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76200" y="76200"/>
            <a:ext cx="321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Here I Am To Worship</a:t>
            </a:r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52400"/>
            <a:ext cx="3276600" cy="228600"/>
          </a:xfrm>
        </p:spPr>
        <p:txBody>
          <a:bodyPr/>
          <a:lstStyle/>
          <a:p>
            <a:r>
              <a:rPr lang="en-US" altLang="en-US" sz="1800"/>
              <a:t>C2-1 Here I Am To Worship</a:t>
            </a:r>
            <a:endParaRPr lang="en-US" altLang="en-US"/>
          </a:p>
        </p:txBody>
      </p:sp>
      <p:pic>
        <p:nvPicPr>
          <p:cNvPr id="70659" name="Picture 3" descr="Here I Am To Worship-p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76200" y="76200"/>
            <a:ext cx="321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Here I Am To Worship</a:t>
            </a:r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52400"/>
            <a:ext cx="3276600" cy="228600"/>
          </a:xfrm>
        </p:spPr>
        <p:txBody>
          <a:bodyPr/>
          <a:lstStyle/>
          <a:p>
            <a:r>
              <a:rPr lang="en-US" altLang="en-US" sz="1800"/>
              <a:t>C2-2 Here I Am To Worship</a:t>
            </a:r>
            <a:endParaRPr lang="en-US" altLang="en-US"/>
          </a:p>
        </p:txBody>
      </p:sp>
      <p:pic>
        <p:nvPicPr>
          <p:cNvPr id="71683" name="Picture 3" descr="Here I Am To Worship-p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76200" y="76200"/>
            <a:ext cx="321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Here I Am To Worship</a:t>
            </a:r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52400"/>
            <a:ext cx="3276600" cy="228600"/>
          </a:xfrm>
        </p:spPr>
        <p:txBody>
          <a:bodyPr/>
          <a:lstStyle/>
          <a:p>
            <a:r>
              <a:rPr lang="en-US" altLang="en-US" sz="1800"/>
              <a:t>tag Here I Am To Worship</a:t>
            </a:r>
            <a:endParaRPr lang="en-US" altLang="en-US"/>
          </a:p>
        </p:txBody>
      </p:sp>
      <p:pic>
        <p:nvPicPr>
          <p:cNvPr id="69635" name="Picture 3" descr="Here I Am To Worship-p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76200" y="76200"/>
            <a:ext cx="321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Here I Am To Worship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52400"/>
            <a:ext cx="3276600" cy="228600"/>
          </a:xfrm>
        </p:spPr>
        <p:txBody>
          <a:bodyPr/>
          <a:lstStyle/>
          <a:p>
            <a:r>
              <a:rPr lang="en-US" altLang="en-US" sz="1800"/>
              <a:t>1-2 Here I Am To Worship</a:t>
            </a:r>
            <a:endParaRPr lang="en-US" altLang="en-US"/>
          </a:p>
        </p:txBody>
      </p:sp>
      <p:pic>
        <p:nvPicPr>
          <p:cNvPr id="60419" name="Picture 3" descr="Here I Am To Worship-p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76200" y="76200"/>
            <a:ext cx="321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Here I Am To Worship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52400"/>
            <a:ext cx="3276600" cy="228600"/>
          </a:xfrm>
        </p:spPr>
        <p:txBody>
          <a:bodyPr/>
          <a:lstStyle/>
          <a:p>
            <a:r>
              <a:rPr lang="en-US" altLang="en-US" sz="1800"/>
              <a:t>C-1 Here I Am To Worship</a:t>
            </a:r>
            <a:endParaRPr lang="en-US" altLang="en-US"/>
          </a:p>
        </p:txBody>
      </p:sp>
      <p:pic>
        <p:nvPicPr>
          <p:cNvPr id="63491" name="Picture 3" descr="Here I Am To Worship-p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76200" y="76200"/>
            <a:ext cx="321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Here I Am To Worship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52400"/>
            <a:ext cx="3276600" cy="228600"/>
          </a:xfrm>
        </p:spPr>
        <p:txBody>
          <a:bodyPr/>
          <a:lstStyle/>
          <a:p>
            <a:r>
              <a:rPr lang="en-US" altLang="en-US" sz="1800"/>
              <a:t>C-2 Here I Am To Worship</a:t>
            </a:r>
            <a:endParaRPr lang="en-US" altLang="en-US"/>
          </a:p>
        </p:txBody>
      </p:sp>
      <p:pic>
        <p:nvPicPr>
          <p:cNvPr id="64515" name="Picture 3" descr="Here I Am To Worship-p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76200" y="76200"/>
            <a:ext cx="321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Here I Am To Worship</a:t>
            </a: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52400"/>
            <a:ext cx="3276600" cy="228600"/>
          </a:xfrm>
        </p:spPr>
        <p:txBody>
          <a:bodyPr/>
          <a:lstStyle/>
          <a:p>
            <a:r>
              <a:rPr lang="en-US" altLang="en-US" sz="1800"/>
              <a:t>2-1 Here I Am To Worship</a:t>
            </a:r>
            <a:endParaRPr lang="en-US" altLang="en-US"/>
          </a:p>
        </p:txBody>
      </p:sp>
      <p:pic>
        <p:nvPicPr>
          <p:cNvPr id="61443" name="Picture 3" descr="Here I Am To Worship-p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76200" y="76200"/>
            <a:ext cx="321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Here I Am To Worship</a:t>
            </a: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52400"/>
            <a:ext cx="3276600" cy="228600"/>
          </a:xfrm>
        </p:spPr>
        <p:txBody>
          <a:bodyPr/>
          <a:lstStyle/>
          <a:p>
            <a:r>
              <a:rPr lang="en-US" altLang="en-US" sz="1800"/>
              <a:t>2-2 Here I Am To Worship</a:t>
            </a:r>
            <a:endParaRPr lang="en-US" altLang="en-US"/>
          </a:p>
        </p:txBody>
      </p:sp>
      <p:pic>
        <p:nvPicPr>
          <p:cNvPr id="62467" name="Picture 3" descr="Here I Am To Worship-p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76200" y="76200"/>
            <a:ext cx="321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Here I Am To Worship</a:t>
            </a:r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52400"/>
            <a:ext cx="3276600" cy="228600"/>
          </a:xfrm>
        </p:spPr>
        <p:txBody>
          <a:bodyPr/>
          <a:lstStyle/>
          <a:p>
            <a:r>
              <a:rPr lang="en-US" altLang="en-US" sz="1800"/>
              <a:t>C2-1 Here I Am To Worship</a:t>
            </a:r>
            <a:endParaRPr lang="en-US" altLang="en-US"/>
          </a:p>
        </p:txBody>
      </p:sp>
      <p:pic>
        <p:nvPicPr>
          <p:cNvPr id="65539" name="Picture 3" descr="Here I Am To Worship-p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76200" y="76200"/>
            <a:ext cx="321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Here I Am To Worship</a:t>
            </a: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52400"/>
            <a:ext cx="3276600" cy="228600"/>
          </a:xfrm>
        </p:spPr>
        <p:txBody>
          <a:bodyPr/>
          <a:lstStyle/>
          <a:p>
            <a:r>
              <a:rPr lang="en-US" altLang="en-US" sz="1800"/>
              <a:t>C2-2 Here I Am To Worship</a:t>
            </a:r>
            <a:endParaRPr lang="en-US" altLang="en-US"/>
          </a:p>
        </p:txBody>
      </p:sp>
      <p:pic>
        <p:nvPicPr>
          <p:cNvPr id="66563" name="Picture 3" descr="Here I Am To Worship-p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76200" y="76200"/>
            <a:ext cx="321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Here I Am To Worship</a:t>
            </a: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52400"/>
            <a:ext cx="3276600" cy="228600"/>
          </a:xfrm>
        </p:spPr>
        <p:txBody>
          <a:bodyPr/>
          <a:lstStyle/>
          <a:p>
            <a:r>
              <a:rPr lang="en-US" altLang="en-US" sz="1800"/>
              <a:t>Bridge1 Here I Am To Worship</a:t>
            </a:r>
            <a:endParaRPr lang="en-US" altLang="en-US"/>
          </a:p>
        </p:txBody>
      </p:sp>
      <p:pic>
        <p:nvPicPr>
          <p:cNvPr id="67587" name="Picture 3" descr="Here I Am To Worship-p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76200" y="76200"/>
            <a:ext cx="321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Here I Am To Worship</a:t>
            </a: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143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Times</vt:lpstr>
      <vt:lpstr>Blank</vt:lpstr>
      <vt:lpstr>1-1 Here I Am To Worship</vt:lpstr>
      <vt:lpstr>1-2 Here I Am To Worship</vt:lpstr>
      <vt:lpstr>C-1 Here I Am To Worship</vt:lpstr>
      <vt:lpstr>C-2 Here I Am To Worship</vt:lpstr>
      <vt:lpstr>2-1 Here I Am To Worship</vt:lpstr>
      <vt:lpstr>2-2 Here I Am To Worship</vt:lpstr>
      <vt:lpstr>C2-1 Here I Am To Worship</vt:lpstr>
      <vt:lpstr>C2-2 Here I Am To Worship</vt:lpstr>
      <vt:lpstr>Bridge1 Here I Am To Worship</vt:lpstr>
      <vt:lpstr>Bridge2 Here I Am To Worship</vt:lpstr>
      <vt:lpstr>C2-1 Here I Am To Worship</vt:lpstr>
      <vt:lpstr>C2-2 Here I Am To Worship</vt:lpstr>
      <vt:lpstr>tag Here I Am To Worship</vt:lpstr>
    </vt:vector>
  </TitlesOfParts>
  <Manager>Robert Taylor</Manager>
  <Company>Taylor Publications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 I Am To Worship</dc:title>
  <dc:subject>© 2005 Copyright ePraise Hymn</dc:subject>
  <dc:creator>Tim Hughes</dc:creator>
  <cp:keywords>E</cp:keywords>
  <cp:lastModifiedBy>Deon Taljaard</cp:lastModifiedBy>
  <cp:revision>24</cp:revision>
  <dcterms:created xsi:type="dcterms:W3CDTF">2001-12-29T03:25:58Z</dcterms:created>
  <dcterms:modified xsi:type="dcterms:W3CDTF">2015-06-07T18:06:49Z</dcterms:modified>
  <cp:category>PH 2005</cp:category>
</cp:coreProperties>
</file>