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11" Target="slides/slide6.xml" Type="http://schemas.openxmlformats.org/officeDocument/2006/relationships/slide"/>
<Relationship Id="rId12" Target="slides/slide7.xml" Type="http://schemas.openxmlformats.org/officeDocument/2006/relationships/slide"/>
<Relationship Id="rId13" Target="slides/slide8.xml" Type="http://schemas.openxmlformats.org/officeDocument/2006/relationships/slide"/>
<Relationship Id="rId14" Target="slides/slide9.xml" Type="http://schemas.openxmlformats.org/officeDocument/2006/relationships/slide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3.pn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4.png" Type="http://schemas.openxmlformats.org/officeDocument/2006/relationships/image"/>
</Relationships>

</file>

<file path=ppt/slides/_rels/slide5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5.png" Type="http://schemas.openxmlformats.org/officeDocument/2006/relationships/image"/>
</Relationships>

</file>

<file path=ppt/slides/_rels/slide6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6.png" Type="http://schemas.openxmlformats.org/officeDocument/2006/relationships/image"/>
</Relationships>

</file>

<file path=ppt/slides/_rels/slide7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3.png" Type="http://schemas.openxmlformats.org/officeDocument/2006/relationships/image"/>
</Relationships>

</file>

<file path=ppt/slides/_rels/slide8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4.png" Type="http://schemas.openxmlformats.org/officeDocument/2006/relationships/image"/>
</Relationships>

</file>

<file path=ppt/slides/_rels/slide9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7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2-1 Here I Am To Worship</a:t>
            </a:r>
            <a:endParaRPr lang="en-US" altLang="en-US"/>
          </a:p>
        </p:txBody>
      </p:sp>
      <p:pic>
        <p:nvPicPr>
          <p:cNvPr id="61443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2-2 Here I Am To Worship</a:t>
            </a:r>
            <a:endParaRPr lang="en-US" altLang="en-US"/>
          </a:p>
        </p:txBody>
      </p:sp>
      <p:pic>
        <p:nvPicPr>
          <p:cNvPr id="62467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C2-1 Here I Am To Worship</a:t>
            </a:r>
            <a:endParaRPr lang="en-US" altLang="en-US"/>
          </a:p>
        </p:txBody>
      </p:sp>
      <p:pic>
        <p:nvPicPr>
          <p:cNvPr id="65539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C2-2 Here I Am To Worship</a:t>
            </a:r>
            <a:endParaRPr lang="en-US" altLang="en-US"/>
          </a:p>
        </p:txBody>
      </p:sp>
      <p:pic>
        <p:nvPicPr>
          <p:cNvPr id="66563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Bridge1 Here I Am To Worship</a:t>
            </a:r>
            <a:endParaRPr lang="en-US" altLang="en-US"/>
          </a:p>
        </p:txBody>
      </p:sp>
      <p:pic>
        <p:nvPicPr>
          <p:cNvPr id="67587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Bridge2 Here I Am To Worship</a:t>
            </a:r>
            <a:endParaRPr lang="en-US" altLang="en-US"/>
          </a:p>
        </p:txBody>
      </p:sp>
      <p:pic>
        <p:nvPicPr>
          <p:cNvPr id="68611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C2-1 Here I Am To Worship</a:t>
            </a:r>
            <a:endParaRPr lang="en-US" altLang="en-US"/>
          </a:p>
        </p:txBody>
      </p:sp>
      <p:pic>
        <p:nvPicPr>
          <p:cNvPr id="70659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C2-2 Here I Am To Worship</a:t>
            </a:r>
            <a:endParaRPr lang="en-US" altLang="en-US"/>
          </a:p>
        </p:txBody>
      </p:sp>
      <p:pic>
        <p:nvPicPr>
          <p:cNvPr id="71683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tag Here I Am To Worship</a:t>
            </a:r>
            <a:endParaRPr lang="en-US" altLang="en-US"/>
          </a:p>
        </p:txBody>
      </p:sp>
      <p:pic>
        <p:nvPicPr>
          <p:cNvPr id="69635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