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5.pn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6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1-1 Blessed Be Your Name</a:t>
            </a:r>
            <a:endParaRPr lang="en-US" altLang="en-US"/>
          </a:p>
        </p:txBody>
      </p:sp>
      <p:pic>
        <p:nvPicPr>
          <p:cNvPr id="2064" name="Picture 16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1-2 Blessed Be Your Name</a:t>
            </a:r>
            <a:endParaRPr lang="en-US" altLang="en-US"/>
          </a:p>
        </p:txBody>
      </p:sp>
      <p:pic>
        <p:nvPicPr>
          <p:cNvPr id="6041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1-3 Blessed Be Your Name</a:t>
            </a:r>
            <a:endParaRPr lang="en-US" altLang="en-US"/>
          </a:p>
        </p:txBody>
      </p:sp>
      <p:pic>
        <p:nvPicPr>
          <p:cNvPr id="61443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C-1 Blessed Be Your Name</a:t>
            </a:r>
            <a:endParaRPr lang="en-US" altLang="en-US"/>
          </a:p>
        </p:txBody>
      </p:sp>
      <p:pic>
        <p:nvPicPr>
          <p:cNvPr id="6553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C-2 Blessed Be Your Name</a:t>
            </a:r>
            <a:endParaRPr lang="en-US" altLang="en-US"/>
          </a:p>
        </p:txBody>
      </p:sp>
      <p:pic>
        <p:nvPicPr>
          <p:cNvPr id="66563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>
                <a:latin typeface="Times"/>
              </a:rPr>
              <a:t>C-3 Blessed Be Your Name</a:t>
            </a:r>
            <a:endParaRPr lang="en-US" altLang="en-US"/>
          </a:p>
        </p:txBody>
      </p:sp>
      <p:pic>
        <p:nvPicPr>
          <p:cNvPr id="67587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sz="2400">
                <a:latin typeface="Times"/>
              </a:rPr>
              <a:t>Blessed be Your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