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21" Target="slides/slide16.xml" Type="http://schemas.openxmlformats.org/officeDocument/2006/relationships/slide"/>
<Relationship Id="rId22" Target="slides/slide17.xml" Type="http://schemas.openxmlformats.org/officeDocument/2006/relationships/slide"/>
<Relationship Id="rId23" Target="slides/slide18.xml" Type="http://schemas.openxmlformats.org/officeDocument/2006/relationships/slide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10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0.pn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1.pn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2.pn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4.png" Type="http://schemas.openxmlformats.org/officeDocument/2006/relationships/imag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1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_rels/slide1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5.png" Type="http://schemas.openxmlformats.org/officeDocument/2006/relationships/image"/>
</Relationships>

</file>

<file path=ppt/slides/_rels/slide18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6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9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2-1 Blessed Be Your Name</a:t>
            </a:r>
            <a:endParaRPr lang="en-US" altLang="en-US"/>
          </a:p>
        </p:txBody>
      </p:sp>
      <p:pic>
        <p:nvPicPr>
          <p:cNvPr id="6246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8100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1Bridge2 Blessed Be Your Name</a:t>
            </a:r>
            <a:endParaRPr lang="en-US" altLang="en-US"/>
          </a:p>
        </p:txBody>
      </p:sp>
      <p:pic>
        <p:nvPicPr>
          <p:cNvPr id="8397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Bridge1 Blessed Be Your Name</a:t>
            </a:r>
            <a:endParaRPr lang="en-US" altLang="en-US"/>
          </a:p>
        </p:txBody>
      </p:sp>
      <p:pic>
        <p:nvPicPr>
          <p:cNvPr id="7168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Bridge2 Blessed Be Your Name</a:t>
            </a:r>
            <a:endParaRPr lang="en-US" altLang="en-US"/>
          </a:p>
        </p:txBody>
      </p:sp>
      <p:pic>
        <p:nvPicPr>
          <p:cNvPr id="7270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Bridge3 Blessed Be Your Name</a:t>
            </a:r>
            <a:endParaRPr lang="en-US" altLang="en-US"/>
          </a:p>
        </p:txBody>
      </p:sp>
      <p:pic>
        <p:nvPicPr>
          <p:cNvPr id="7373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Bridge4 Blessed Be Your Name</a:t>
            </a:r>
            <a:endParaRPr lang="en-US" altLang="en-US"/>
          </a:p>
        </p:txBody>
      </p:sp>
      <p:pic>
        <p:nvPicPr>
          <p:cNvPr id="7475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Coda1 Blessed Be Your Name</a:t>
            </a:r>
            <a:endParaRPr lang="en-US" altLang="en-US"/>
          </a:p>
        </p:txBody>
      </p:sp>
      <p:pic>
        <p:nvPicPr>
          <p:cNvPr id="7577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Coda2 Blessed Be Your Name</a:t>
            </a:r>
            <a:endParaRPr lang="en-US" altLang="en-US"/>
          </a:p>
        </p:txBody>
      </p:sp>
      <p:pic>
        <p:nvPicPr>
          <p:cNvPr id="7680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Coda3 Blessed Be Your Name</a:t>
            </a:r>
            <a:endParaRPr lang="en-US" altLang="en-US"/>
          </a:p>
        </p:txBody>
      </p:sp>
      <p:pic>
        <p:nvPicPr>
          <p:cNvPr id="7782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Coda4 Blessed Be Your Name</a:t>
            </a:r>
            <a:endParaRPr lang="en-US" altLang="en-US"/>
          </a:p>
        </p:txBody>
      </p:sp>
      <p:pic>
        <p:nvPicPr>
          <p:cNvPr id="7885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2-2 Blessed Be Your Name</a:t>
            </a:r>
            <a:endParaRPr lang="en-US" altLang="en-US"/>
          </a:p>
        </p:txBody>
      </p:sp>
      <p:pic>
        <p:nvPicPr>
          <p:cNvPr id="6349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2-3 Blessed Be Your Name</a:t>
            </a:r>
            <a:endParaRPr lang="en-US" altLang="en-US"/>
          </a:p>
        </p:txBody>
      </p:sp>
      <p:pic>
        <p:nvPicPr>
          <p:cNvPr id="6451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2C-1 Blessed Be Your Name</a:t>
            </a:r>
            <a:endParaRPr lang="en-US" altLang="en-US"/>
          </a:p>
        </p:txBody>
      </p:sp>
      <p:pic>
        <p:nvPicPr>
          <p:cNvPr id="6861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2C-2 Blessed Be Your Name</a:t>
            </a:r>
            <a:endParaRPr lang="en-US" altLang="en-US"/>
          </a:p>
        </p:txBody>
      </p:sp>
      <p:pic>
        <p:nvPicPr>
          <p:cNvPr id="6963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2C-3 Blessed Be Your Name</a:t>
            </a:r>
            <a:endParaRPr lang="en-US" altLang="en-US"/>
          </a:p>
        </p:txBody>
      </p:sp>
      <p:pic>
        <p:nvPicPr>
          <p:cNvPr id="7065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DS1 Blessed Be Your Name</a:t>
            </a:r>
            <a:endParaRPr lang="en-US" altLang="en-US"/>
          </a:p>
        </p:txBody>
      </p:sp>
      <p:pic>
        <p:nvPicPr>
          <p:cNvPr id="84997" name="Picture 5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DS2 Blessed Be Your Name</a:t>
            </a:r>
            <a:endParaRPr lang="en-US" altLang="en-US"/>
          </a:p>
        </p:txBody>
      </p:sp>
      <p:pic>
        <p:nvPicPr>
          <p:cNvPr id="8601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8100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1Bridge1 Trio Blessed Be Your Name</a:t>
            </a:r>
            <a:endParaRPr lang="en-US" altLang="en-US"/>
          </a:p>
        </p:txBody>
      </p:sp>
      <p:pic>
        <p:nvPicPr>
          <p:cNvPr id="82949" name="Picture 5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