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Relationship Id="rId8" Target="slides/slide3.xml" Type="http://schemas.openxmlformats.org/officeDocument/2006/relationships/slide"/>
<Relationship Id="rId9" Target="slides/slide4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1.png" Type="http://schemas.openxmlformats.org/officeDocument/2006/relationships/image"/>
</Relationships>

</file>

<file path=ppt/slides/_rels/slide2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2.png" Type="http://schemas.openxmlformats.org/officeDocument/2006/relationships/image"/>
</Relationships>

</file>

<file path=ppt/slides/_rels/slide3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3.png" Type="http://schemas.openxmlformats.org/officeDocument/2006/relationships/image"/>
</Relationships>

</file>

<file path=ppt/slides/_rels/slide4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4.pn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1-1 Here I Am To Worship</a:t>
            </a:r>
            <a:endParaRPr lang="en-US" altLang="en-US"/>
          </a:p>
        </p:txBody>
      </p:sp>
      <p:pic>
        <p:nvPicPr>
          <p:cNvPr id="2063" name="Picture 15" descr="Here I Am To Worship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76200" y="76200"/>
            <a:ext cx="321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Here I Am To Worship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1-2 Here I Am To Worship</a:t>
            </a:r>
            <a:endParaRPr lang="en-US" altLang="en-US"/>
          </a:p>
        </p:txBody>
      </p:sp>
      <p:pic>
        <p:nvPicPr>
          <p:cNvPr id="60419" name="Picture 3" descr="Here I Am To Worship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21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Here I Am To Worship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C-1 Here I Am To Worship</a:t>
            </a:r>
            <a:endParaRPr lang="en-US" altLang="en-US"/>
          </a:p>
        </p:txBody>
      </p:sp>
      <p:pic>
        <p:nvPicPr>
          <p:cNvPr id="63491" name="Picture 3" descr="Here I Am To Worship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21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Here I Am To Worship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C-2 Here I Am To Worship</a:t>
            </a:r>
            <a:endParaRPr lang="en-US" altLang="en-US"/>
          </a:p>
        </p:txBody>
      </p:sp>
      <p:pic>
        <p:nvPicPr>
          <p:cNvPr id="64515" name="Picture 3" descr="Here I Am To Worship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21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Here I Am To Worship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