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78" r:id="rId7"/>
    <p:sldId id="258" r:id="rId8"/>
    <p:sldId id="276" r:id="rId9"/>
    <p:sldId id="259" r:id="rId10"/>
    <p:sldId id="261" r:id="rId11"/>
    <p:sldId id="282" r:id="rId12"/>
    <p:sldId id="283" r:id="rId13"/>
    <p:sldId id="281" r:id="rId14"/>
    <p:sldId id="284" r:id="rId15"/>
    <p:sldId id="285" r:id="rId16"/>
    <p:sldId id="267" r:id="rId17"/>
    <p:sldId id="279" r:id="rId18"/>
    <p:sldId id="273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85DCF-C5E9-4655-B8CA-7BCD066B43F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A931DA95-A734-45C8-AA3F-92D2F66327CE}">
      <dgm:prSet phldrT="[Text]"/>
      <dgm:spPr/>
      <dgm:t>
        <a:bodyPr/>
        <a:lstStyle/>
        <a:p>
          <a:r>
            <a:rPr lang="en-US" dirty="0"/>
            <a:t>Fetching Netflix Title Dataset</a:t>
          </a:r>
          <a:endParaRPr lang="en-IN" dirty="0"/>
        </a:p>
      </dgm:t>
    </dgm:pt>
    <dgm:pt modelId="{0996E53E-4FCC-4350-9A17-3B8F5BBA7A22}" type="parTrans" cxnId="{A1A587B4-AA3D-445D-9AE6-7AFC6724A1E8}">
      <dgm:prSet/>
      <dgm:spPr/>
      <dgm:t>
        <a:bodyPr/>
        <a:lstStyle/>
        <a:p>
          <a:endParaRPr lang="en-IN"/>
        </a:p>
      </dgm:t>
    </dgm:pt>
    <dgm:pt modelId="{E720EE45-D8EB-4BDE-9DBB-31D6D643FE5D}" type="sibTrans" cxnId="{A1A587B4-AA3D-445D-9AE6-7AFC6724A1E8}">
      <dgm:prSet/>
      <dgm:spPr/>
      <dgm:t>
        <a:bodyPr/>
        <a:lstStyle/>
        <a:p>
          <a:endParaRPr lang="en-IN"/>
        </a:p>
      </dgm:t>
    </dgm:pt>
    <dgm:pt modelId="{F7C53C1D-E909-4D7D-B48A-7FFA9802B193}">
      <dgm:prSet phldrT="[Text]"/>
      <dgm:spPr/>
      <dgm:t>
        <a:bodyPr/>
        <a:lstStyle/>
        <a:p>
          <a:r>
            <a:rPr lang="en-US" dirty="0"/>
            <a:t>Importing Libraries into Python</a:t>
          </a:r>
          <a:endParaRPr lang="en-IN" dirty="0"/>
        </a:p>
      </dgm:t>
    </dgm:pt>
    <dgm:pt modelId="{31815CA4-AEB2-4267-8480-3054E3F36217}" type="parTrans" cxnId="{1AFAB05D-1D5C-420A-8AED-8362CCBB878A}">
      <dgm:prSet/>
      <dgm:spPr/>
      <dgm:t>
        <a:bodyPr/>
        <a:lstStyle/>
        <a:p>
          <a:endParaRPr lang="en-IN"/>
        </a:p>
      </dgm:t>
    </dgm:pt>
    <dgm:pt modelId="{F5D8907E-4A34-491D-89C9-D2CEB0DE12BA}" type="sibTrans" cxnId="{1AFAB05D-1D5C-420A-8AED-8362CCBB878A}">
      <dgm:prSet/>
      <dgm:spPr/>
      <dgm:t>
        <a:bodyPr/>
        <a:lstStyle/>
        <a:p>
          <a:endParaRPr lang="en-IN"/>
        </a:p>
      </dgm:t>
    </dgm:pt>
    <dgm:pt modelId="{C4B51D8A-CED2-4A0F-97DE-DA32B957AC49}">
      <dgm:prSet phldrT="[Text]"/>
      <dgm:spPr/>
      <dgm:t>
        <a:bodyPr/>
        <a:lstStyle/>
        <a:p>
          <a:r>
            <a:rPr lang="en-US" dirty="0"/>
            <a:t>Creating Data graphs, Charts</a:t>
          </a:r>
          <a:endParaRPr lang="en-IN" dirty="0"/>
        </a:p>
      </dgm:t>
    </dgm:pt>
    <dgm:pt modelId="{CD49EFA0-2929-484F-977E-D140FDA5BB45}" type="parTrans" cxnId="{1E78EB38-C729-4AAF-A2E6-A3F44C1EB7F7}">
      <dgm:prSet/>
      <dgm:spPr/>
      <dgm:t>
        <a:bodyPr/>
        <a:lstStyle/>
        <a:p>
          <a:endParaRPr lang="en-IN"/>
        </a:p>
      </dgm:t>
    </dgm:pt>
    <dgm:pt modelId="{290B9405-D80B-4F31-818A-721B3098DA87}" type="sibTrans" cxnId="{1E78EB38-C729-4AAF-A2E6-A3F44C1EB7F7}">
      <dgm:prSet/>
      <dgm:spPr/>
      <dgm:t>
        <a:bodyPr/>
        <a:lstStyle/>
        <a:p>
          <a:endParaRPr lang="en-IN"/>
        </a:p>
      </dgm:t>
    </dgm:pt>
    <dgm:pt modelId="{2D0D4D12-29EB-4CC1-A35F-94DDD7EE911D}">
      <dgm:prSet phldrT="[Text]"/>
      <dgm:spPr/>
      <dgm:t>
        <a:bodyPr/>
        <a:lstStyle/>
        <a:p>
          <a:r>
            <a:rPr lang="en-US" dirty="0"/>
            <a:t>Presentation</a:t>
          </a:r>
          <a:endParaRPr lang="en-IN" dirty="0"/>
        </a:p>
      </dgm:t>
    </dgm:pt>
    <dgm:pt modelId="{CBC61EC4-9C82-47DA-A7B2-9F0751CAEDA7}" type="parTrans" cxnId="{69B57850-1641-400B-B8A4-5C8FE34B2172}">
      <dgm:prSet/>
      <dgm:spPr/>
      <dgm:t>
        <a:bodyPr/>
        <a:lstStyle/>
        <a:p>
          <a:endParaRPr lang="en-IN"/>
        </a:p>
      </dgm:t>
    </dgm:pt>
    <dgm:pt modelId="{121C9043-A052-4703-9DB8-47CADA670581}" type="sibTrans" cxnId="{69B57850-1641-400B-B8A4-5C8FE34B2172}">
      <dgm:prSet/>
      <dgm:spPr/>
      <dgm:t>
        <a:bodyPr/>
        <a:lstStyle/>
        <a:p>
          <a:endParaRPr lang="en-IN"/>
        </a:p>
      </dgm:t>
    </dgm:pt>
    <dgm:pt modelId="{62FB5AE4-CE6A-4DDE-B7AF-D4A3619F276F}">
      <dgm:prSet phldrT="[Text]"/>
      <dgm:spPr/>
      <dgm:t>
        <a:bodyPr/>
        <a:lstStyle/>
        <a:p>
          <a:r>
            <a:rPr lang="en-US"/>
            <a:t>Conclusion</a:t>
          </a:r>
          <a:endParaRPr lang="en-IN" dirty="0"/>
        </a:p>
      </dgm:t>
    </dgm:pt>
    <dgm:pt modelId="{EFE93C1C-DF38-4995-9488-EB9F10D6E669}" type="parTrans" cxnId="{AE55BE4C-AB49-42B5-997D-18F855978DC1}">
      <dgm:prSet/>
      <dgm:spPr/>
      <dgm:t>
        <a:bodyPr/>
        <a:lstStyle/>
        <a:p>
          <a:endParaRPr lang="en-IN"/>
        </a:p>
      </dgm:t>
    </dgm:pt>
    <dgm:pt modelId="{8CB82F99-EEAD-4EE1-A247-2E3295351311}" type="sibTrans" cxnId="{AE55BE4C-AB49-42B5-997D-18F855978DC1}">
      <dgm:prSet/>
      <dgm:spPr/>
      <dgm:t>
        <a:bodyPr/>
        <a:lstStyle/>
        <a:p>
          <a:endParaRPr lang="en-IN"/>
        </a:p>
      </dgm:t>
    </dgm:pt>
    <dgm:pt modelId="{3948D4F8-C057-4654-BD9D-FA2E34E9E97C}">
      <dgm:prSet phldrT="[Text]"/>
      <dgm:spPr/>
      <dgm:t>
        <a:bodyPr/>
        <a:lstStyle/>
        <a:p>
          <a:r>
            <a:rPr lang="en-IN" dirty="0"/>
            <a:t>Creation of GUI</a:t>
          </a:r>
        </a:p>
      </dgm:t>
    </dgm:pt>
    <dgm:pt modelId="{949E13A9-9405-45B3-B5DB-955B75B9CFB4}" type="parTrans" cxnId="{10392558-C0D6-42B1-95EF-3B0A22CBFAB3}">
      <dgm:prSet/>
      <dgm:spPr/>
      <dgm:t>
        <a:bodyPr/>
        <a:lstStyle/>
        <a:p>
          <a:endParaRPr lang="en-IN"/>
        </a:p>
      </dgm:t>
    </dgm:pt>
    <dgm:pt modelId="{56219743-EE45-4EAE-A05A-3AB5E7A051DC}" type="sibTrans" cxnId="{10392558-C0D6-42B1-95EF-3B0A22CBFAB3}">
      <dgm:prSet/>
      <dgm:spPr/>
      <dgm:t>
        <a:bodyPr/>
        <a:lstStyle/>
        <a:p>
          <a:endParaRPr lang="en-IN"/>
        </a:p>
      </dgm:t>
    </dgm:pt>
    <dgm:pt modelId="{5A8777BD-C8F7-4FC2-89AD-BE871A6E0AAB}" type="pres">
      <dgm:prSet presAssocID="{7AB85DCF-C5E9-4655-B8CA-7BCD066B43F0}" presName="Name0" presStyleCnt="0">
        <dgm:presLayoutVars>
          <dgm:dir/>
          <dgm:animLvl val="lvl"/>
          <dgm:resizeHandles val="exact"/>
        </dgm:presLayoutVars>
      </dgm:prSet>
      <dgm:spPr/>
    </dgm:pt>
    <dgm:pt modelId="{2786802F-39A9-45EF-ADA9-C947C05D040B}" type="pres">
      <dgm:prSet presAssocID="{A931DA95-A734-45C8-AA3F-92D2F66327C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6BB1130-90E6-4EEE-8013-EA7B93043E2D}" type="pres">
      <dgm:prSet presAssocID="{E720EE45-D8EB-4BDE-9DBB-31D6D643FE5D}" presName="parTxOnlySpace" presStyleCnt="0"/>
      <dgm:spPr/>
    </dgm:pt>
    <dgm:pt modelId="{55D408E9-9287-46FF-969D-A378931C95F3}" type="pres">
      <dgm:prSet presAssocID="{F7C53C1D-E909-4D7D-B48A-7FFA9802B19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30E8054-9B20-4F72-9CE7-07AD25D30FA8}" type="pres">
      <dgm:prSet presAssocID="{F5D8907E-4A34-491D-89C9-D2CEB0DE12BA}" presName="parTxOnlySpace" presStyleCnt="0"/>
      <dgm:spPr/>
    </dgm:pt>
    <dgm:pt modelId="{58D748A4-48AD-4911-A015-F5D3C5014867}" type="pres">
      <dgm:prSet presAssocID="{C4B51D8A-CED2-4A0F-97DE-DA32B957AC4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859EB84-159A-45B7-86D6-FCE93645812C}" type="pres">
      <dgm:prSet presAssocID="{290B9405-D80B-4F31-818A-721B3098DA87}" presName="parTxOnlySpace" presStyleCnt="0"/>
      <dgm:spPr/>
    </dgm:pt>
    <dgm:pt modelId="{346E6D27-6CEE-4E30-B3BD-A92AB83CEE08}" type="pres">
      <dgm:prSet presAssocID="{3948D4F8-C057-4654-BD9D-FA2E34E9E97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18DE99A-0F7E-462D-AC4B-1D1AC012F138}" type="pres">
      <dgm:prSet presAssocID="{56219743-EE45-4EAE-A05A-3AB5E7A051DC}" presName="parTxOnlySpace" presStyleCnt="0"/>
      <dgm:spPr/>
    </dgm:pt>
    <dgm:pt modelId="{2B111E83-1F8D-45BB-BA23-A4D323956D62}" type="pres">
      <dgm:prSet presAssocID="{2D0D4D12-29EB-4CC1-A35F-94DDD7EE911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98630D-123C-400C-ADFA-F60D6AA8EE74}" type="pres">
      <dgm:prSet presAssocID="{121C9043-A052-4703-9DB8-47CADA670581}" presName="parTxOnlySpace" presStyleCnt="0"/>
      <dgm:spPr/>
    </dgm:pt>
    <dgm:pt modelId="{50472E82-A1CE-4983-AC89-25C8AE733117}" type="pres">
      <dgm:prSet presAssocID="{62FB5AE4-CE6A-4DDE-B7AF-D4A3619F276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47F001-D2EF-4A64-BF96-829296CABFC9}" type="presOf" srcId="{62FB5AE4-CE6A-4DDE-B7AF-D4A3619F276F}" destId="{50472E82-A1CE-4983-AC89-25C8AE733117}" srcOrd="0" destOrd="0" presId="urn:microsoft.com/office/officeart/2005/8/layout/chevron1"/>
    <dgm:cxn modelId="{0123FB05-2961-43F4-85E1-B3D4946C6BB0}" type="presOf" srcId="{A931DA95-A734-45C8-AA3F-92D2F66327CE}" destId="{2786802F-39A9-45EF-ADA9-C947C05D040B}" srcOrd="0" destOrd="0" presId="urn:microsoft.com/office/officeart/2005/8/layout/chevron1"/>
    <dgm:cxn modelId="{1E78EB38-C729-4AAF-A2E6-A3F44C1EB7F7}" srcId="{7AB85DCF-C5E9-4655-B8CA-7BCD066B43F0}" destId="{C4B51D8A-CED2-4A0F-97DE-DA32B957AC49}" srcOrd="2" destOrd="0" parTransId="{CD49EFA0-2929-484F-977E-D140FDA5BB45}" sibTransId="{290B9405-D80B-4F31-818A-721B3098DA87}"/>
    <dgm:cxn modelId="{1AFAB05D-1D5C-420A-8AED-8362CCBB878A}" srcId="{7AB85DCF-C5E9-4655-B8CA-7BCD066B43F0}" destId="{F7C53C1D-E909-4D7D-B48A-7FFA9802B193}" srcOrd="1" destOrd="0" parTransId="{31815CA4-AEB2-4267-8480-3054E3F36217}" sibTransId="{F5D8907E-4A34-491D-89C9-D2CEB0DE12BA}"/>
    <dgm:cxn modelId="{AE55BE4C-AB49-42B5-997D-18F855978DC1}" srcId="{7AB85DCF-C5E9-4655-B8CA-7BCD066B43F0}" destId="{62FB5AE4-CE6A-4DDE-B7AF-D4A3619F276F}" srcOrd="5" destOrd="0" parTransId="{EFE93C1C-DF38-4995-9488-EB9F10D6E669}" sibTransId="{8CB82F99-EEAD-4EE1-A247-2E3295351311}"/>
    <dgm:cxn modelId="{69B57850-1641-400B-B8A4-5C8FE34B2172}" srcId="{7AB85DCF-C5E9-4655-B8CA-7BCD066B43F0}" destId="{2D0D4D12-29EB-4CC1-A35F-94DDD7EE911D}" srcOrd="4" destOrd="0" parTransId="{CBC61EC4-9C82-47DA-A7B2-9F0751CAEDA7}" sibTransId="{121C9043-A052-4703-9DB8-47CADA670581}"/>
    <dgm:cxn modelId="{10392558-C0D6-42B1-95EF-3B0A22CBFAB3}" srcId="{7AB85DCF-C5E9-4655-B8CA-7BCD066B43F0}" destId="{3948D4F8-C057-4654-BD9D-FA2E34E9E97C}" srcOrd="3" destOrd="0" parTransId="{949E13A9-9405-45B3-B5DB-955B75B9CFB4}" sibTransId="{56219743-EE45-4EAE-A05A-3AB5E7A051DC}"/>
    <dgm:cxn modelId="{5B2D8E5A-84D1-470F-9575-B3FF241B6788}" type="presOf" srcId="{F7C53C1D-E909-4D7D-B48A-7FFA9802B193}" destId="{55D408E9-9287-46FF-969D-A378931C95F3}" srcOrd="0" destOrd="0" presId="urn:microsoft.com/office/officeart/2005/8/layout/chevron1"/>
    <dgm:cxn modelId="{E6B97A88-2CDF-464B-8CED-325852C5E4A7}" type="presOf" srcId="{2D0D4D12-29EB-4CC1-A35F-94DDD7EE911D}" destId="{2B111E83-1F8D-45BB-BA23-A4D323956D62}" srcOrd="0" destOrd="0" presId="urn:microsoft.com/office/officeart/2005/8/layout/chevron1"/>
    <dgm:cxn modelId="{A1A587B4-AA3D-445D-9AE6-7AFC6724A1E8}" srcId="{7AB85DCF-C5E9-4655-B8CA-7BCD066B43F0}" destId="{A931DA95-A734-45C8-AA3F-92D2F66327CE}" srcOrd="0" destOrd="0" parTransId="{0996E53E-4FCC-4350-9A17-3B8F5BBA7A22}" sibTransId="{E720EE45-D8EB-4BDE-9DBB-31D6D643FE5D}"/>
    <dgm:cxn modelId="{4ECCD0CD-DC91-4200-BE36-C8F7555BDA71}" type="presOf" srcId="{7AB85DCF-C5E9-4655-B8CA-7BCD066B43F0}" destId="{5A8777BD-C8F7-4FC2-89AD-BE871A6E0AAB}" srcOrd="0" destOrd="0" presId="urn:microsoft.com/office/officeart/2005/8/layout/chevron1"/>
    <dgm:cxn modelId="{E55891D5-60A7-42F0-9C1F-C2D3C50247F3}" type="presOf" srcId="{3948D4F8-C057-4654-BD9D-FA2E34E9E97C}" destId="{346E6D27-6CEE-4E30-B3BD-A92AB83CEE08}" srcOrd="0" destOrd="0" presId="urn:microsoft.com/office/officeart/2005/8/layout/chevron1"/>
    <dgm:cxn modelId="{3B627FF8-2C93-44D4-92AD-D5941031E971}" type="presOf" srcId="{C4B51D8A-CED2-4A0F-97DE-DA32B957AC49}" destId="{58D748A4-48AD-4911-A015-F5D3C5014867}" srcOrd="0" destOrd="0" presId="urn:microsoft.com/office/officeart/2005/8/layout/chevron1"/>
    <dgm:cxn modelId="{0FA79699-4E73-4735-83BA-84AF114EFF78}" type="presParOf" srcId="{5A8777BD-C8F7-4FC2-89AD-BE871A6E0AAB}" destId="{2786802F-39A9-45EF-ADA9-C947C05D040B}" srcOrd="0" destOrd="0" presId="urn:microsoft.com/office/officeart/2005/8/layout/chevron1"/>
    <dgm:cxn modelId="{6F5D1809-8DA7-4C5F-9C15-EBA44295FF64}" type="presParOf" srcId="{5A8777BD-C8F7-4FC2-89AD-BE871A6E0AAB}" destId="{36BB1130-90E6-4EEE-8013-EA7B93043E2D}" srcOrd="1" destOrd="0" presId="urn:microsoft.com/office/officeart/2005/8/layout/chevron1"/>
    <dgm:cxn modelId="{E1C6847A-85A0-4C0A-8508-730D9C658B4F}" type="presParOf" srcId="{5A8777BD-C8F7-4FC2-89AD-BE871A6E0AAB}" destId="{55D408E9-9287-46FF-969D-A378931C95F3}" srcOrd="2" destOrd="0" presId="urn:microsoft.com/office/officeart/2005/8/layout/chevron1"/>
    <dgm:cxn modelId="{46FCD275-9A5F-4EB6-92A3-76B79BAFA803}" type="presParOf" srcId="{5A8777BD-C8F7-4FC2-89AD-BE871A6E0AAB}" destId="{830E8054-9B20-4F72-9CE7-07AD25D30FA8}" srcOrd="3" destOrd="0" presId="urn:microsoft.com/office/officeart/2005/8/layout/chevron1"/>
    <dgm:cxn modelId="{1F295735-2F03-4023-8502-6514011F04B0}" type="presParOf" srcId="{5A8777BD-C8F7-4FC2-89AD-BE871A6E0AAB}" destId="{58D748A4-48AD-4911-A015-F5D3C5014867}" srcOrd="4" destOrd="0" presId="urn:microsoft.com/office/officeart/2005/8/layout/chevron1"/>
    <dgm:cxn modelId="{8E34BCC7-7034-470D-9B24-FA21AC4C2D7E}" type="presParOf" srcId="{5A8777BD-C8F7-4FC2-89AD-BE871A6E0AAB}" destId="{8859EB84-159A-45B7-86D6-FCE93645812C}" srcOrd="5" destOrd="0" presId="urn:microsoft.com/office/officeart/2005/8/layout/chevron1"/>
    <dgm:cxn modelId="{C6DB0F2C-C641-42D1-921A-C0AACA692E6D}" type="presParOf" srcId="{5A8777BD-C8F7-4FC2-89AD-BE871A6E0AAB}" destId="{346E6D27-6CEE-4E30-B3BD-A92AB83CEE08}" srcOrd="6" destOrd="0" presId="urn:microsoft.com/office/officeart/2005/8/layout/chevron1"/>
    <dgm:cxn modelId="{938632CB-4D5E-43F3-B82E-408D8A9BA2ED}" type="presParOf" srcId="{5A8777BD-C8F7-4FC2-89AD-BE871A6E0AAB}" destId="{518DE99A-0F7E-462D-AC4B-1D1AC012F138}" srcOrd="7" destOrd="0" presId="urn:microsoft.com/office/officeart/2005/8/layout/chevron1"/>
    <dgm:cxn modelId="{7989A8D4-2DC1-487D-BBB0-5B353EA002A8}" type="presParOf" srcId="{5A8777BD-C8F7-4FC2-89AD-BE871A6E0AAB}" destId="{2B111E83-1F8D-45BB-BA23-A4D323956D62}" srcOrd="8" destOrd="0" presId="urn:microsoft.com/office/officeart/2005/8/layout/chevron1"/>
    <dgm:cxn modelId="{DEF0577E-0EE1-4D30-B808-637A6F6A6F83}" type="presParOf" srcId="{5A8777BD-C8F7-4FC2-89AD-BE871A6E0AAB}" destId="{5B98630D-123C-400C-ADFA-F60D6AA8EE74}" srcOrd="9" destOrd="0" presId="urn:microsoft.com/office/officeart/2005/8/layout/chevron1"/>
    <dgm:cxn modelId="{F452DC53-DBAC-4426-AE66-C2EC07C77CF0}" type="presParOf" srcId="{5A8777BD-C8F7-4FC2-89AD-BE871A6E0AAB}" destId="{50472E82-A1CE-4983-AC89-25C8AE73311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6802F-39A9-45EF-ADA9-C947C05D040B}">
      <dsp:nvSpPr>
        <dsp:cNvPr id="0" name=""/>
        <dsp:cNvSpPr/>
      </dsp:nvSpPr>
      <dsp:spPr>
        <a:xfrm>
          <a:off x="4775" y="1328233"/>
          <a:ext cx="1776551" cy="71062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Fetching Netflix Title Dataset</a:t>
          </a:r>
          <a:endParaRPr lang="en-IN" sz="1300" kern="1200" dirty="0"/>
        </a:p>
      </dsp:txBody>
      <dsp:txXfrm>
        <a:off x="360085" y="1328233"/>
        <a:ext cx="1065931" cy="710620"/>
      </dsp:txXfrm>
    </dsp:sp>
    <dsp:sp modelId="{55D408E9-9287-46FF-969D-A378931C95F3}">
      <dsp:nvSpPr>
        <dsp:cNvPr id="0" name=""/>
        <dsp:cNvSpPr/>
      </dsp:nvSpPr>
      <dsp:spPr>
        <a:xfrm>
          <a:off x="1603672" y="1328233"/>
          <a:ext cx="1776551" cy="710620"/>
        </a:xfrm>
        <a:prstGeom prst="chevron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Importing Libraries into Python</a:t>
          </a:r>
          <a:endParaRPr lang="en-IN" sz="1300" kern="1200" dirty="0"/>
        </a:p>
      </dsp:txBody>
      <dsp:txXfrm>
        <a:off x="1958982" y="1328233"/>
        <a:ext cx="1065931" cy="710620"/>
      </dsp:txXfrm>
    </dsp:sp>
    <dsp:sp modelId="{58D748A4-48AD-4911-A015-F5D3C5014867}">
      <dsp:nvSpPr>
        <dsp:cNvPr id="0" name=""/>
        <dsp:cNvSpPr/>
      </dsp:nvSpPr>
      <dsp:spPr>
        <a:xfrm>
          <a:off x="3202569" y="1328233"/>
          <a:ext cx="1776551" cy="710620"/>
        </a:xfrm>
        <a:prstGeom prst="chevron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Creating Data graphs, Charts</a:t>
          </a:r>
          <a:endParaRPr lang="en-IN" sz="1300" kern="1200" dirty="0"/>
        </a:p>
      </dsp:txBody>
      <dsp:txXfrm>
        <a:off x="3557879" y="1328233"/>
        <a:ext cx="1065931" cy="710620"/>
      </dsp:txXfrm>
    </dsp:sp>
    <dsp:sp modelId="{346E6D27-6CEE-4E30-B3BD-A92AB83CEE08}">
      <dsp:nvSpPr>
        <dsp:cNvPr id="0" name=""/>
        <dsp:cNvSpPr/>
      </dsp:nvSpPr>
      <dsp:spPr>
        <a:xfrm>
          <a:off x="4801465" y="1328233"/>
          <a:ext cx="1776551" cy="710620"/>
        </a:xfrm>
        <a:prstGeom prst="chevron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Creation of GUI</a:t>
          </a:r>
        </a:p>
      </dsp:txBody>
      <dsp:txXfrm>
        <a:off x="5156775" y="1328233"/>
        <a:ext cx="1065931" cy="710620"/>
      </dsp:txXfrm>
    </dsp:sp>
    <dsp:sp modelId="{2B111E83-1F8D-45BB-BA23-A4D323956D62}">
      <dsp:nvSpPr>
        <dsp:cNvPr id="0" name=""/>
        <dsp:cNvSpPr/>
      </dsp:nvSpPr>
      <dsp:spPr>
        <a:xfrm>
          <a:off x="6400362" y="1328233"/>
          <a:ext cx="1776551" cy="710620"/>
        </a:xfrm>
        <a:prstGeom prst="chevron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Presentation</a:t>
          </a:r>
          <a:endParaRPr lang="en-IN" sz="1300" kern="1200" dirty="0"/>
        </a:p>
      </dsp:txBody>
      <dsp:txXfrm>
        <a:off x="6755672" y="1328233"/>
        <a:ext cx="1065931" cy="710620"/>
      </dsp:txXfrm>
    </dsp:sp>
    <dsp:sp modelId="{50472E82-A1CE-4983-AC89-25C8AE733117}">
      <dsp:nvSpPr>
        <dsp:cNvPr id="0" name=""/>
        <dsp:cNvSpPr/>
      </dsp:nvSpPr>
      <dsp:spPr>
        <a:xfrm>
          <a:off x="7999259" y="1328233"/>
          <a:ext cx="1776551" cy="71062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  <a:endParaRPr lang="en-IN" sz="1300" kern="1200" dirty="0"/>
        </a:p>
      </dsp:txBody>
      <dsp:txXfrm>
        <a:off x="8354569" y="1328233"/>
        <a:ext cx="1065931" cy="71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while it may be a few years before we see data analytics as a common school subject, there's no denying how critical the discipline is likely to become in the very near future.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7F82449-B6A5-43E6-80B9-ECA86D49B1C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8FF4F34-CD24-41CE-92E4-1EC6F497CB40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BD969F7B-6869-475B-8F90-7CE2A0766DE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7977AA87-4D76-473F-9823-8DC21DDB649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C0F244E-A180-448B-8531-A3D073FAF7E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90181BF-69A8-4011-A356-40619487B76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6AD3C75-015E-4A0D-9C0E-57EF9BD03DBD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30BCF7B7-C57F-48D1-90D4-BA75EC37A157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8F1B4320-BAD2-4299-BB47-6602BB02FD1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625E004C-A9F5-4769-825A-C8BEB7A1099A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DC0DEDDA-D756-4F9F-9F07-D81F0BF429F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Project by: Deon Fernandes, Aarya Mahajan, Dhrumi Shah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C0FE-32A7-46B0-AE07-D6B01242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60AF-7849-4BFF-8957-DF35CF27E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i3 or higher</a:t>
            </a:r>
          </a:p>
          <a:p>
            <a:r>
              <a:rPr lang="en-US" dirty="0"/>
              <a:t>Windows 7,8,10 or 11 which can run Python 3.10</a:t>
            </a:r>
          </a:p>
          <a:p>
            <a:r>
              <a:rPr lang="en-US" dirty="0"/>
              <a:t>System with Internet Connection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6DC0D-D99A-412C-A3E9-AAA0A7D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6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CEE6-CBE9-B109-69C3-8BB5A7FB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F784-AEE2-1F3A-5D6A-3769426D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997-0C3A-311A-56E8-5DDC1954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D2DF3-23F5-E95D-E130-AB63B86D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950527"/>
            <a:ext cx="5896798" cy="3591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53A37-527D-8EE6-5B57-F8EE08BAF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69" y="1998158"/>
            <a:ext cx="576342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631D-C964-8341-F7B4-4B97DE19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0FBDB-60E1-520E-7204-E9E73C419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DF29-9F8B-094F-800D-F785895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AFB82-B25F-15AE-DD02-22CEA37B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748"/>
            <a:ext cx="5185736" cy="2370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8AED1-EA60-3455-9871-1F0D998A3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5993" r="-676" b="46366"/>
          <a:stretch/>
        </p:blipFill>
        <p:spPr>
          <a:xfrm>
            <a:off x="5591694" y="442128"/>
            <a:ext cx="6600306" cy="3267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A6F1F-7D81-824F-29C3-4D9DA89CD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34"/>
          <a:stretch/>
        </p:blipFill>
        <p:spPr>
          <a:xfrm>
            <a:off x="-315781" y="3648269"/>
            <a:ext cx="6905558" cy="31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By this we can understand type of content is available on Netflix, the similarities between the content and what the ultimate of goal of Netflix is and could be planning.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7B9F-2E5C-4741-B51F-585EFB8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3327-F6C0-449A-A3B5-8EF496B1A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https://www.netflix.com/browse</a:t>
            </a:r>
          </a:p>
          <a:p>
            <a:r>
              <a:rPr lang="en-IN" dirty="0"/>
              <a:t>https://en.wikipedia.org/wiki/Data_analysis</a:t>
            </a:r>
          </a:p>
          <a:p>
            <a:r>
              <a:rPr lang="en-IN" dirty="0"/>
              <a:t>https://thecleverprogrammer.com/2021/01/16/netflix-data-analysis-with-python/</a:t>
            </a:r>
          </a:p>
          <a:p>
            <a:r>
              <a:rPr lang="en-IN" dirty="0"/>
              <a:t>https://data.world/chasewillden/netflix-shows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D2E2C-CAA7-4923-94B9-F4ED0D4A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Where there is data smoke there is Business Fire🔥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Thomas Redman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 dirty="0"/>
              <a:t>Deon Fernandes	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 dirty="0"/>
              <a:t>Aarya Mahajan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 dirty="0"/>
              <a:t>Dhrumi Shah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AEB18B-4F86-4ABD-BE02-EEBAB65A83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9761955-199D-4254-B0AB-66A32D800B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390" t="9965" r="51931" b="66047"/>
          <a:stretch/>
        </p:blipFill>
        <p:spPr>
          <a:xfrm>
            <a:off x="819936" y="2258639"/>
            <a:ext cx="1230653" cy="120240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F5F8D06-0A08-45A5-AAB1-7BF0B41A71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8013" t="32869" r="22497" b="21154"/>
          <a:stretch/>
        </p:blipFill>
        <p:spPr>
          <a:xfrm>
            <a:off x="873368" y="4406535"/>
            <a:ext cx="1166844" cy="120240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F201264-1616-4E16-9067-0BEC6653DC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3153" t="4842" r="27292" b="53097"/>
          <a:stretch/>
        </p:blipFill>
        <p:spPr>
          <a:xfrm>
            <a:off x="5637222" y="2304012"/>
            <a:ext cx="1130745" cy="1202400"/>
          </a:xfr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967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 + Primary goals</a:t>
            </a:r>
          </a:p>
          <a:p>
            <a:r>
              <a:rPr lang="en-US" dirty="0"/>
              <a:t>Proposed System Architecture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System Requirement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FED1-913F-4889-8940-E44B3DE2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415" y="237597"/>
            <a:ext cx="6245912" cy="711527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4015E-F78A-4617-9DA5-8BDF5E46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645" y="1030140"/>
            <a:ext cx="7432498" cy="5069712"/>
          </a:xfrm>
        </p:spPr>
        <p:txBody>
          <a:bodyPr/>
          <a:lstStyle/>
          <a:p>
            <a:r>
              <a:rPr lang="en-US" sz="2800" dirty="0"/>
              <a:t>Analytics is all about solving problems and Data analytics is the soul of the internet of things (IoT) technology.</a:t>
            </a:r>
          </a:p>
          <a:p>
            <a:endParaRPr lang="en-US" sz="2800" dirty="0"/>
          </a:p>
          <a:p>
            <a:r>
              <a:rPr lang="en-US" sz="2800" dirty="0"/>
              <a:t>Analytics is everywhere, this could be working in a variety of different industries such as aviation, industries or government.</a:t>
            </a:r>
          </a:p>
          <a:p>
            <a:endParaRPr lang="en-US" sz="2800" dirty="0"/>
          </a:p>
          <a:p>
            <a:r>
              <a:rPr lang="en-US" sz="2800" dirty="0"/>
              <a:t>With so many organizations looking to capitalize on data to improve their processes, it's a hugely exciting time to start a career in analytics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04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b="1" dirty="0"/>
              <a:t>What is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8238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analysis is a process of inspecting, cleansing, transforming, and modelling data with the goal of discovering useful information, informing conclusions, and supporting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analysis has multiple facets and approaches, encompassing diverse techniques under a variety of names, and is used in different business, science, and social science domains.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 In today's business world, data analysis plays a role in making decisions more scientific and helping businesses operate more effectively.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911E-CC65-4BA7-9164-F50D9E0A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on Netflix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56E50-E1D6-4A19-9AC5-F75B71638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Netflix is one of the largest providers of online streaming services. It collects a huge amount of data because it has a very large subscriber 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Netflix like many others is a trending platform with many users, with variety of data which makes the analysis more interesting.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1528E-BBBD-4EA0-ABF7-89FC318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Problem Statement +</a:t>
            </a:r>
            <a:br>
              <a:rPr lang="en-US" dirty="0"/>
            </a:br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2567473"/>
          </a:xfrm>
        </p:spPr>
        <p:txBody>
          <a:bodyPr/>
          <a:lstStyle/>
          <a:p>
            <a:r>
              <a:rPr lang="en-US" dirty="0"/>
              <a:t>Some of the most important tasks that we can analyze from Netflix data are: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B5F90-5B32-4882-85DB-584011F3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3258444"/>
            <a:ext cx="9779182" cy="17707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what content is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the similarities between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exactly Netflix is focusing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 the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0966-1D25-4BD8-B64C-FEAAD484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3845AA-E857-447E-AAB8-8914C5EA7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554870"/>
              </p:ext>
            </p:extLst>
          </p:nvPr>
        </p:nvGraphicFramePr>
        <p:xfrm>
          <a:off x="1166813" y="2087563"/>
          <a:ext cx="9780587" cy="336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45D5-DD74-4A2E-B5FB-12B103768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6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50BF-77D3-4EEE-83A3-CBD644B9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BD14-4746-406F-BAFC-B3CD6D8A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38267"/>
            <a:ext cx="9779182" cy="3968011"/>
          </a:xfrm>
        </p:spPr>
        <p:txBody>
          <a:bodyPr/>
          <a:lstStyle/>
          <a:p>
            <a:r>
              <a:rPr lang="en-US" dirty="0"/>
              <a:t>Numpy : Used for making Linear Algebraic Calculation</a:t>
            </a:r>
          </a:p>
          <a:p>
            <a:r>
              <a:rPr lang="en-US" dirty="0"/>
              <a:t>Pandas: Used to read and prepare Data</a:t>
            </a:r>
          </a:p>
          <a:p>
            <a:r>
              <a:rPr lang="en-US" dirty="0"/>
              <a:t>Plotly: Used for Data Visualization</a:t>
            </a:r>
          </a:p>
          <a:p>
            <a:r>
              <a:rPr lang="en-US" dirty="0"/>
              <a:t>TextBlob: For Sentiment Analysis</a:t>
            </a:r>
          </a:p>
          <a:p>
            <a:r>
              <a:rPr lang="en-US" dirty="0"/>
              <a:t>Tkinter: For GUI</a:t>
            </a:r>
          </a:p>
          <a:p>
            <a:r>
              <a:rPr lang="en-US" dirty="0"/>
              <a:t>PIL(Pillow): Image Processing</a:t>
            </a:r>
          </a:p>
          <a:p>
            <a:r>
              <a:rPr lang="en-US" dirty="0"/>
              <a:t>Netflix Data set: To read the available Data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7065F-B60F-422D-9EEE-836285038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310</TotalTime>
  <Words>522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avenir-light</vt:lpstr>
      <vt:lpstr>Calibri</vt:lpstr>
      <vt:lpstr>Tenorite</vt:lpstr>
      <vt:lpstr>Office Theme</vt:lpstr>
      <vt:lpstr>Data Analysis </vt:lpstr>
      <vt:lpstr>Agenda</vt:lpstr>
      <vt:lpstr>Abstract</vt:lpstr>
      <vt:lpstr>What is Data Analysis?</vt:lpstr>
      <vt:lpstr>Data Analysis on Netflix</vt:lpstr>
      <vt:lpstr>Problem Statement + Primary goals</vt:lpstr>
      <vt:lpstr>Some of the most important tasks that we can analyze from Netflix data are:</vt:lpstr>
      <vt:lpstr>Architecture</vt:lpstr>
      <vt:lpstr>Modules</vt:lpstr>
      <vt:lpstr>System Requirements</vt:lpstr>
      <vt:lpstr>Results</vt:lpstr>
      <vt:lpstr>PowerPoint Presentation</vt:lpstr>
      <vt:lpstr>Summary </vt:lpstr>
      <vt:lpstr>References</vt:lpstr>
      <vt:lpstr>Where there is data smoke there is Business Fire🔥</vt:lpstr>
      <vt:lpstr>Meet 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DeonChris Fernandes</dc:creator>
  <cp:lastModifiedBy>Deon Chris Fernandes</cp:lastModifiedBy>
  <cp:revision>11</cp:revision>
  <dcterms:created xsi:type="dcterms:W3CDTF">2022-02-24T05:49:05Z</dcterms:created>
  <dcterms:modified xsi:type="dcterms:W3CDTF">2022-06-09T03:54:12Z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