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78" r:id="rId7"/>
    <p:sldId id="258" r:id="rId8"/>
    <p:sldId id="276" r:id="rId9"/>
    <p:sldId id="259" r:id="rId10"/>
    <p:sldId id="261" r:id="rId11"/>
    <p:sldId id="282" r:id="rId12"/>
    <p:sldId id="283" r:id="rId13"/>
    <p:sldId id="266" r:id="rId14"/>
    <p:sldId id="281" r:id="rId15"/>
    <p:sldId id="270" r:id="rId16"/>
    <p:sldId id="267" r:id="rId17"/>
    <p:sldId id="279" r:id="rId18"/>
    <p:sldId id="273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85DCF-C5E9-4655-B8CA-7BCD066B43F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A931DA95-A734-45C8-AA3F-92D2F66327CE}">
      <dgm:prSet phldrT="[Text]"/>
      <dgm:spPr/>
      <dgm:t>
        <a:bodyPr/>
        <a:lstStyle/>
        <a:p>
          <a:r>
            <a:rPr lang="en-US" dirty="0"/>
            <a:t>Fetching Netflix Title Dataset</a:t>
          </a:r>
          <a:endParaRPr lang="en-IN" dirty="0"/>
        </a:p>
      </dgm:t>
    </dgm:pt>
    <dgm:pt modelId="{0996E53E-4FCC-4350-9A17-3B8F5BBA7A22}" type="parTrans" cxnId="{A1A587B4-AA3D-445D-9AE6-7AFC6724A1E8}">
      <dgm:prSet/>
      <dgm:spPr/>
      <dgm:t>
        <a:bodyPr/>
        <a:lstStyle/>
        <a:p>
          <a:endParaRPr lang="en-IN"/>
        </a:p>
      </dgm:t>
    </dgm:pt>
    <dgm:pt modelId="{E720EE45-D8EB-4BDE-9DBB-31D6D643FE5D}" type="sibTrans" cxnId="{A1A587B4-AA3D-445D-9AE6-7AFC6724A1E8}">
      <dgm:prSet/>
      <dgm:spPr/>
      <dgm:t>
        <a:bodyPr/>
        <a:lstStyle/>
        <a:p>
          <a:endParaRPr lang="en-IN"/>
        </a:p>
      </dgm:t>
    </dgm:pt>
    <dgm:pt modelId="{F7C53C1D-E909-4D7D-B48A-7FFA9802B193}">
      <dgm:prSet phldrT="[Text]"/>
      <dgm:spPr/>
      <dgm:t>
        <a:bodyPr/>
        <a:lstStyle/>
        <a:p>
          <a:r>
            <a:rPr lang="en-US" dirty="0"/>
            <a:t>Importing Libraries into Python</a:t>
          </a:r>
          <a:endParaRPr lang="en-IN" dirty="0"/>
        </a:p>
      </dgm:t>
    </dgm:pt>
    <dgm:pt modelId="{31815CA4-AEB2-4267-8480-3054E3F36217}" type="parTrans" cxnId="{1AFAB05D-1D5C-420A-8AED-8362CCBB878A}">
      <dgm:prSet/>
      <dgm:spPr/>
      <dgm:t>
        <a:bodyPr/>
        <a:lstStyle/>
        <a:p>
          <a:endParaRPr lang="en-IN"/>
        </a:p>
      </dgm:t>
    </dgm:pt>
    <dgm:pt modelId="{F5D8907E-4A34-491D-89C9-D2CEB0DE12BA}" type="sibTrans" cxnId="{1AFAB05D-1D5C-420A-8AED-8362CCBB878A}">
      <dgm:prSet/>
      <dgm:spPr/>
      <dgm:t>
        <a:bodyPr/>
        <a:lstStyle/>
        <a:p>
          <a:endParaRPr lang="en-IN"/>
        </a:p>
      </dgm:t>
    </dgm:pt>
    <dgm:pt modelId="{8895C4A2-8E15-41A6-ABBF-5F4C6475BFBE}">
      <dgm:prSet phldrT="[Text]"/>
      <dgm:spPr/>
      <dgm:t>
        <a:bodyPr/>
        <a:lstStyle/>
        <a:p>
          <a:r>
            <a:rPr lang="en-US" dirty="0"/>
            <a:t>Coding Algorithms</a:t>
          </a:r>
          <a:endParaRPr lang="en-IN" dirty="0"/>
        </a:p>
      </dgm:t>
    </dgm:pt>
    <dgm:pt modelId="{10E354B9-2F7B-4F47-A489-D503D36FBD03}" type="parTrans" cxnId="{7AA62E26-DBC7-4A1A-BA59-374B6A67AA76}">
      <dgm:prSet/>
      <dgm:spPr/>
      <dgm:t>
        <a:bodyPr/>
        <a:lstStyle/>
        <a:p>
          <a:endParaRPr lang="en-IN"/>
        </a:p>
      </dgm:t>
    </dgm:pt>
    <dgm:pt modelId="{6B5C4769-27FE-420B-BD06-5AC905EF2C56}" type="sibTrans" cxnId="{7AA62E26-DBC7-4A1A-BA59-374B6A67AA76}">
      <dgm:prSet/>
      <dgm:spPr/>
      <dgm:t>
        <a:bodyPr/>
        <a:lstStyle/>
        <a:p>
          <a:endParaRPr lang="en-IN"/>
        </a:p>
      </dgm:t>
    </dgm:pt>
    <dgm:pt modelId="{C4B51D8A-CED2-4A0F-97DE-DA32B957AC49}">
      <dgm:prSet phldrT="[Text]"/>
      <dgm:spPr/>
      <dgm:t>
        <a:bodyPr/>
        <a:lstStyle/>
        <a:p>
          <a:r>
            <a:rPr lang="en-US" dirty="0"/>
            <a:t>Creating Data graphs, Charts</a:t>
          </a:r>
          <a:endParaRPr lang="en-IN" dirty="0"/>
        </a:p>
      </dgm:t>
    </dgm:pt>
    <dgm:pt modelId="{CD49EFA0-2929-484F-977E-D140FDA5BB45}" type="parTrans" cxnId="{1E78EB38-C729-4AAF-A2E6-A3F44C1EB7F7}">
      <dgm:prSet/>
      <dgm:spPr/>
      <dgm:t>
        <a:bodyPr/>
        <a:lstStyle/>
        <a:p>
          <a:endParaRPr lang="en-IN"/>
        </a:p>
      </dgm:t>
    </dgm:pt>
    <dgm:pt modelId="{290B9405-D80B-4F31-818A-721B3098DA87}" type="sibTrans" cxnId="{1E78EB38-C729-4AAF-A2E6-A3F44C1EB7F7}">
      <dgm:prSet/>
      <dgm:spPr/>
      <dgm:t>
        <a:bodyPr/>
        <a:lstStyle/>
        <a:p>
          <a:endParaRPr lang="en-IN"/>
        </a:p>
      </dgm:t>
    </dgm:pt>
    <dgm:pt modelId="{2D0D4D12-29EB-4CC1-A35F-94DDD7EE911D}">
      <dgm:prSet phldrT="[Text]"/>
      <dgm:spPr/>
      <dgm:t>
        <a:bodyPr/>
        <a:lstStyle/>
        <a:p>
          <a:r>
            <a:rPr lang="en-US" dirty="0"/>
            <a:t>Presentation</a:t>
          </a:r>
          <a:endParaRPr lang="en-IN" dirty="0"/>
        </a:p>
      </dgm:t>
    </dgm:pt>
    <dgm:pt modelId="{CBC61EC4-9C82-47DA-A7B2-9F0751CAEDA7}" type="parTrans" cxnId="{69B57850-1641-400B-B8A4-5C8FE34B2172}">
      <dgm:prSet/>
      <dgm:spPr/>
      <dgm:t>
        <a:bodyPr/>
        <a:lstStyle/>
        <a:p>
          <a:endParaRPr lang="en-IN"/>
        </a:p>
      </dgm:t>
    </dgm:pt>
    <dgm:pt modelId="{121C9043-A052-4703-9DB8-47CADA670581}" type="sibTrans" cxnId="{69B57850-1641-400B-B8A4-5C8FE34B2172}">
      <dgm:prSet/>
      <dgm:spPr/>
      <dgm:t>
        <a:bodyPr/>
        <a:lstStyle/>
        <a:p>
          <a:endParaRPr lang="en-IN"/>
        </a:p>
      </dgm:t>
    </dgm:pt>
    <dgm:pt modelId="{62FB5AE4-CE6A-4DDE-B7AF-D4A3619F276F}">
      <dgm:prSet phldrT="[Text]"/>
      <dgm:spPr/>
      <dgm:t>
        <a:bodyPr/>
        <a:lstStyle/>
        <a:p>
          <a:r>
            <a:rPr lang="en-US"/>
            <a:t>Conclusion</a:t>
          </a:r>
          <a:endParaRPr lang="en-IN" dirty="0"/>
        </a:p>
      </dgm:t>
    </dgm:pt>
    <dgm:pt modelId="{EFE93C1C-DF38-4995-9488-EB9F10D6E669}" type="parTrans" cxnId="{AE55BE4C-AB49-42B5-997D-18F855978DC1}">
      <dgm:prSet/>
      <dgm:spPr/>
      <dgm:t>
        <a:bodyPr/>
        <a:lstStyle/>
        <a:p>
          <a:endParaRPr lang="en-IN"/>
        </a:p>
      </dgm:t>
    </dgm:pt>
    <dgm:pt modelId="{8CB82F99-EEAD-4EE1-A247-2E3295351311}" type="sibTrans" cxnId="{AE55BE4C-AB49-42B5-997D-18F855978DC1}">
      <dgm:prSet/>
      <dgm:spPr/>
      <dgm:t>
        <a:bodyPr/>
        <a:lstStyle/>
        <a:p>
          <a:endParaRPr lang="en-IN"/>
        </a:p>
      </dgm:t>
    </dgm:pt>
    <dgm:pt modelId="{3948D4F8-C057-4654-BD9D-FA2E34E9E97C}">
      <dgm:prSet phldrT="[Text]"/>
      <dgm:spPr/>
      <dgm:t>
        <a:bodyPr/>
        <a:lstStyle/>
        <a:p>
          <a:r>
            <a:rPr lang="en-IN" dirty="0"/>
            <a:t>Creation of GUI</a:t>
          </a:r>
        </a:p>
      </dgm:t>
    </dgm:pt>
    <dgm:pt modelId="{949E13A9-9405-45B3-B5DB-955B75B9CFB4}" type="parTrans" cxnId="{10392558-C0D6-42B1-95EF-3B0A22CBFAB3}">
      <dgm:prSet/>
      <dgm:spPr/>
      <dgm:t>
        <a:bodyPr/>
        <a:lstStyle/>
        <a:p>
          <a:endParaRPr lang="en-IN"/>
        </a:p>
      </dgm:t>
    </dgm:pt>
    <dgm:pt modelId="{56219743-EE45-4EAE-A05A-3AB5E7A051DC}" type="sibTrans" cxnId="{10392558-C0D6-42B1-95EF-3B0A22CBFAB3}">
      <dgm:prSet/>
      <dgm:spPr/>
      <dgm:t>
        <a:bodyPr/>
        <a:lstStyle/>
        <a:p>
          <a:endParaRPr lang="en-IN"/>
        </a:p>
      </dgm:t>
    </dgm:pt>
    <dgm:pt modelId="{5A8777BD-C8F7-4FC2-89AD-BE871A6E0AAB}" type="pres">
      <dgm:prSet presAssocID="{7AB85DCF-C5E9-4655-B8CA-7BCD066B43F0}" presName="Name0" presStyleCnt="0">
        <dgm:presLayoutVars>
          <dgm:dir/>
          <dgm:animLvl val="lvl"/>
          <dgm:resizeHandles val="exact"/>
        </dgm:presLayoutVars>
      </dgm:prSet>
      <dgm:spPr/>
    </dgm:pt>
    <dgm:pt modelId="{2786802F-39A9-45EF-ADA9-C947C05D040B}" type="pres">
      <dgm:prSet presAssocID="{A931DA95-A734-45C8-AA3F-92D2F66327CE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36BB1130-90E6-4EEE-8013-EA7B93043E2D}" type="pres">
      <dgm:prSet presAssocID="{E720EE45-D8EB-4BDE-9DBB-31D6D643FE5D}" presName="parTxOnlySpace" presStyleCnt="0"/>
      <dgm:spPr/>
    </dgm:pt>
    <dgm:pt modelId="{55D408E9-9287-46FF-969D-A378931C95F3}" type="pres">
      <dgm:prSet presAssocID="{F7C53C1D-E909-4D7D-B48A-7FFA9802B19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830E8054-9B20-4F72-9CE7-07AD25D30FA8}" type="pres">
      <dgm:prSet presAssocID="{F5D8907E-4A34-491D-89C9-D2CEB0DE12BA}" presName="parTxOnlySpace" presStyleCnt="0"/>
      <dgm:spPr/>
    </dgm:pt>
    <dgm:pt modelId="{51F1322D-D367-466F-ABB8-B675F423DFEC}" type="pres">
      <dgm:prSet presAssocID="{8895C4A2-8E15-41A6-ABBF-5F4C6475BFBE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3E4B8BF4-44A5-4C46-9BEA-7096019EFDEB}" type="pres">
      <dgm:prSet presAssocID="{6B5C4769-27FE-420B-BD06-5AC905EF2C56}" presName="parTxOnlySpace" presStyleCnt="0"/>
      <dgm:spPr/>
    </dgm:pt>
    <dgm:pt modelId="{58D748A4-48AD-4911-A015-F5D3C5014867}" type="pres">
      <dgm:prSet presAssocID="{C4B51D8A-CED2-4A0F-97DE-DA32B957AC49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859EB84-159A-45B7-86D6-FCE93645812C}" type="pres">
      <dgm:prSet presAssocID="{290B9405-D80B-4F31-818A-721B3098DA87}" presName="parTxOnlySpace" presStyleCnt="0"/>
      <dgm:spPr/>
    </dgm:pt>
    <dgm:pt modelId="{346E6D27-6CEE-4E30-B3BD-A92AB83CEE08}" type="pres">
      <dgm:prSet presAssocID="{3948D4F8-C057-4654-BD9D-FA2E34E9E97C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518DE99A-0F7E-462D-AC4B-1D1AC012F138}" type="pres">
      <dgm:prSet presAssocID="{56219743-EE45-4EAE-A05A-3AB5E7A051DC}" presName="parTxOnlySpace" presStyleCnt="0"/>
      <dgm:spPr/>
    </dgm:pt>
    <dgm:pt modelId="{2B111E83-1F8D-45BB-BA23-A4D323956D62}" type="pres">
      <dgm:prSet presAssocID="{2D0D4D12-29EB-4CC1-A35F-94DDD7EE911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B98630D-123C-400C-ADFA-F60D6AA8EE74}" type="pres">
      <dgm:prSet presAssocID="{121C9043-A052-4703-9DB8-47CADA670581}" presName="parTxOnlySpace" presStyleCnt="0"/>
      <dgm:spPr/>
    </dgm:pt>
    <dgm:pt modelId="{50472E82-A1CE-4983-AC89-25C8AE733117}" type="pres">
      <dgm:prSet presAssocID="{62FB5AE4-CE6A-4DDE-B7AF-D4A3619F276F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3647F001-D2EF-4A64-BF96-829296CABFC9}" type="presOf" srcId="{62FB5AE4-CE6A-4DDE-B7AF-D4A3619F276F}" destId="{50472E82-A1CE-4983-AC89-25C8AE733117}" srcOrd="0" destOrd="0" presId="urn:microsoft.com/office/officeart/2005/8/layout/chevron1"/>
    <dgm:cxn modelId="{0123FB05-2961-43F4-85E1-B3D4946C6BB0}" type="presOf" srcId="{A931DA95-A734-45C8-AA3F-92D2F66327CE}" destId="{2786802F-39A9-45EF-ADA9-C947C05D040B}" srcOrd="0" destOrd="0" presId="urn:microsoft.com/office/officeart/2005/8/layout/chevron1"/>
    <dgm:cxn modelId="{7AA62E26-DBC7-4A1A-BA59-374B6A67AA76}" srcId="{7AB85DCF-C5E9-4655-B8CA-7BCD066B43F0}" destId="{8895C4A2-8E15-41A6-ABBF-5F4C6475BFBE}" srcOrd="2" destOrd="0" parTransId="{10E354B9-2F7B-4F47-A489-D503D36FBD03}" sibTransId="{6B5C4769-27FE-420B-BD06-5AC905EF2C56}"/>
    <dgm:cxn modelId="{1E78EB38-C729-4AAF-A2E6-A3F44C1EB7F7}" srcId="{7AB85DCF-C5E9-4655-B8CA-7BCD066B43F0}" destId="{C4B51D8A-CED2-4A0F-97DE-DA32B957AC49}" srcOrd="3" destOrd="0" parTransId="{CD49EFA0-2929-484F-977E-D140FDA5BB45}" sibTransId="{290B9405-D80B-4F31-818A-721B3098DA87}"/>
    <dgm:cxn modelId="{1AFAB05D-1D5C-420A-8AED-8362CCBB878A}" srcId="{7AB85DCF-C5E9-4655-B8CA-7BCD066B43F0}" destId="{F7C53C1D-E909-4D7D-B48A-7FFA9802B193}" srcOrd="1" destOrd="0" parTransId="{31815CA4-AEB2-4267-8480-3054E3F36217}" sibTransId="{F5D8907E-4A34-491D-89C9-D2CEB0DE12BA}"/>
    <dgm:cxn modelId="{5506A66A-A817-4661-BF52-BEE679C2E61E}" type="presOf" srcId="{8895C4A2-8E15-41A6-ABBF-5F4C6475BFBE}" destId="{51F1322D-D367-466F-ABB8-B675F423DFEC}" srcOrd="0" destOrd="0" presId="urn:microsoft.com/office/officeart/2005/8/layout/chevron1"/>
    <dgm:cxn modelId="{AE55BE4C-AB49-42B5-997D-18F855978DC1}" srcId="{7AB85DCF-C5E9-4655-B8CA-7BCD066B43F0}" destId="{62FB5AE4-CE6A-4DDE-B7AF-D4A3619F276F}" srcOrd="6" destOrd="0" parTransId="{EFE93C1C-DF38-4995-9488-EB9F10D6E669}" sibTransId="{8CB82F99-EEAD-4EE1-A247-2E3295351311}"/>
    <dgm:cxn modelId="{69B57850-1641-400B-B8A4-5C8FE34B2172}" srcId="{7AB85DCF-C5E9-4655-B8CA-7BCD066B43F0}" destId="{2D0D4D12-29EB-4CC1-A35F-94DDD7EE911D}" srcOrd="5" destOrd="0" parTransId="{CBC61EC4-9C82-47DA-A7B2-9F0751CAEDA7}" sibTransId="{121C9043-A052-4703-9DB8-47CADA670581}"/>
    <dgm:cxn modelId="{10392558-C0D6-42B1-95EF-3B0A22CBFAB3}" srcId="{7AB85DCF-C5E9-4655-B8CA-7BCD066B43F0}" destId="{3948D4F8-C057-4654-BD9D-FA2E34E9E97C}" srcOrd="4" destOrd="0" parTransId="{949E13A9-9405-45B3-B5DB-955B75B9CFB4}" sibTransId="{56219743-EE45-4EAE-A05A-3AB5E7A051DC}"/>
    <dgm:cxn modelId="{5B2D8E5A-84D1-470F-9575-B3FF241B6788}" type="presOf" srcId="{F7C53C1D-E909-4D7D-B48A-7FFA9802B193}" destId="{55D408E9-9287-46FF-969D-A378931C95F3}" srcOrd="0" destOrd="0" presId="urn:microsoft.com/office/officeart/2005/8/layout/chevron1"/>
    <dgm:cxn modelId="{E6B97A88-2CDF-464B-8CED-325852C5E4A7}" type="presOf" srcId="{2D0D4D12-29EB-4CC1-A35F-94DDD7EE911D}" destId="{2B111E83-1F8D-45BB-BA23-A4D323956D62}" srcOrd="0" destOrd="0" presId="urn:microsoft.com/office/officeart/2005/8/layout/chevron1"/>
    <dgm:cxn modelId="{A1A587B4-AA3D-445D-9AE6-7AFC6724A1E8}" srcId="{7AB85DCF-C5E9-4655-B8CA-7BCD066B43F0}" destId="{A931DA95-A734-45C8-AA3F-92D2F66327CE}" srcOrd="0" destOrd="0" parTransId="{0996E53E-4FCC-4350-9A17-3B8F5BBA7A22}" sibTransId="{E720EE45-D8EB-4BDE-9DBB-31D6D643FE5D}"/>
    <dgm:cxn modelId="{4ECCD0CD-DC91-4200-BE36-C8F7555BDA71}" type="presOf" srcId="{7AB85DCF-C5E9-4655-B8CA-7BCD066B43F0}" destId="{5A8777BD-C8F7-4FC2-89AD-BE871A6E0AAB}" srcOrd="0" destOrd="0" presId="urn:microsoft.com/office/officeart/2005/8/layout/chevron1"/>
    <dgm:cxn modelId="{E55891D5-60A7-42F0-9C1F-C2D3C50247F3}" type="presOf" srcId="{3948D4F8-C057-4654-BD9D-FA2E34E9E97C}" destId="{346E6D27-6CEE-4E30-B3BD-A92AB83CEE08}" srcOrd="0" destOrd="0" presId="urn:microsoft.com/office/officeart/2005/8/layout/chevron1"/>
    <dgm:cxn modelId="{3B627FF8-2C93-44D4-92AD-D5941031E971}" type="presOf" srcId="{C4B51D8A-CED2-4A0F-97DE-DA32B957AC49}" destId="{58D748A4-48AD-4911-A015-F5D3C5014867}" srcOrd="0" destOrd="0" presId="urn:microsoft.com/office/officeart/2005/8/layout/chevron1"/>
    <dgm:cxn modelId="{0FA79699-4E73-4735-83BA-84AF114EFF78}" type="presParOf" srcId="{5A8777BD-C8F7-4FC2-89AD-BE871A6E0AAB}" destId="{2786802F-39A9-45EF-ADA9-C947C05D040B}" srcOrd="0" destOrd="0" presId="urn:microsoft.com/office/officeart/2005/8/layout/chevron1"/>
    <dgm:cxn modelId="{6F5D1809-8DA7-4C5F-9C15-EBA44295FF64}" type="presParOf" srcId="{5A8777BD-C8F7-4FC2-89AD-BE871A6E0AAB}" destId="{36BB1130-90E6-4EEE-8013-EA7B93043E2D}" srcOrd="1" destOrd="0" presId="urn:microsoft.com/office/officeart/2005/8/layout/chevron1"/>
    <dgm:cxn modelId="{E1C6847A-85A0-4C0A-8508-730D9C658B4F}" type="presParOf" srcId="{5A8777BD-C8F7-4FC2-89AD-BE871A6E0AAB}" destId="{55D408E9-9287-46FF-969D-A378931C95F3}" srcOrd="2" destOrd="0" presId="urn:microsoft.com/office/officeart/2005/8/layout/chevron1"/>
    <dgm:cxn modelId="{46FCD275-9A5F-4EB6-92A3-76B79BAFA803}" type="presParOf" srcId="{5A8777BD-C8F7-4FC2-89AD-BE871A6E0AAB}" destId="{830E8054-9B20-4F72-9CE7-07AD25D30FA8}" srcOrd="3" destOrd="0" presId="urn:microsoft.com/office/officeart/2005/8/layout/chevron1"/>
    <dgm:cxn modelId="{79E0B484-FAC5-430A-8FD4-69E0E95CF61F}" type="presParOf" srcId="{5A8777BD-C8F7-4FC2-89AD-BE871A6E0AAB}" destId="{51F1322D-D367-466F-ABB8-B675F423DFEC}" srcOrd="4" destOrd="0" presId="urn:microsoft.com/office/officeart/2005/8/layout/chevron1"/>
    <dgm:cxn modelId="{8B2F572E-2A66-4E4D-A644-9B0791D77BC3}" type="presParOf" srcId="{5A8777BD-C8F7-4FC2-89AD-BE871A6E0AAB}" destId="{3E4B8BF4-44A5-4C46-9BEA-7096019EFDEB}" srcOrd="5" destOrd="0" presId="urn:microsoft.com/office/officeart/2005/8/layout/chevron1"/>
    <dgm:cxn modelId="{1F295735-2F03-4023-8502-6514011F04B0}" type="presParOf" srcId="{5A8777BD-C8F7-4FC2-89AD-BE871A6E0AAB}" destId="{58D748A4-48AD-4911-A015-F5D3C5014867}" srcOrd="6" destOrd="0" presId="urn:microsoft.com/office/officeart/2005/8/layout/chevron1"/>
    <dgm:cxn modelId="{8E34BCC7-7034-470D-9B24-FA21AC4C2D7E}" type="presParOf" srcId="{5A8777BD-C8F7-4FC2-89AD-BE871A6E0AAB}" destId="{8859EB84-159A-45B7-86D6-FCE93645812C}" srcOrd="7" destOrd="0" presId="urn:microsoft.com/office/officeart/2005/8/layout/chevron1"/>
    <dgm:cxn modelId="{C6DB0F2C-C641-42D1-921A-C0AACA692E6D}" type="presParOf" srcId="{5A8777BD-C8F7-4FC2-89AD-BE871A6E0AAB}" destId="{346E6D27-6CEE-4E30-B3BD-A92AB83CEE08}" srcOrd="8" destOrd="0" presId="urn:microsoft.com/office/officeart/2005/8/layout/chevron1"/>
    <dgm:cxn modelId="{938632CB-4D5E-43F3-B82E-408D8A9BA2ED}" type="presParOf" srcId="{5A8777BD-C8F7-4FC2-89AD-BE871A6E0AAB}" destId="{518DE99A-0F7E-462D-AC4B-1D1AC012F138}" srcOrd="9" destOrd="0" presId="urn:microsoft.com/office/officeart/2005/8/layout/chevron1"/>
    <dgm:cxn modelId="{7989A8D4-2DC1-487D-BBB0-5B353EA002A8}" type="presParOf" srcId="{5A8777BD-C8F7-4FC2-89AD-BE871A6E0AAB}" destId="{2B111E83-1F8D-45BB-BA23-A4D323956D62}" srcOrd="10" destOrd="0" presId="urn:microsoft.com/office/officeart/2005/8/layout/chevron1"/>
    <dgm:cxn modelId="{DEF0577E-0EE1-4D30-B808-637A6F6A6F83}" type="presParOf" srcId="{5A8777BD-C8F7-4FC2-89AD-BE871A6E0AAB}" destId="{5B98630D-123C-400C-ADFA-F60D6AA8EE74}" srcOrd="11" destOrd="0" presId="urn:microsoft.com/office/officeart/2005/8/layout/chevron1"/>
    <dgm:cxn modelId="{F452DC53-DBAC-4426-AE66-C2EC07C77CF0}" type="presParOf" srcId="{5A8777BD-C8F7-4FC2-89AD-BE871A6E0AAB}" destId="{50472E82-A1CE-4983-AC89-25C8AE733117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Developing the code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17 Feb 2022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Team Formation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20 Feb 2022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Selection of Project Domain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22 Feb 2022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Research and methodology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4 Mar 2022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Presentation of Topics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10 Mar 2022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4A63B4A-A0D1-439C-8817-21A031734103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Selection of Platform</a:t>
          </a:r>
        </a:p>
      </dgm:t>
    </dgm:pt>
    <dgm:pt modelId="{352D8E34-D0DF-4B5C-B45B-B8EE1EB1D55E}" type="parTrans" cxnId="{B042080D-4D1E-4F18-8505-8239D92EA8FD}">
      <dgm:prSet/>
      <dgm:spPr/>
      <dgm:t>
        <a:bodyPr/>
        <a:lstStyle/>
        <a:p>
          <a:endParaRPr lang="en-IN"/>
        </a:p>
      </dgm:t>
    </dgm:pt>
    <dgm:pt modelId="{91B34E70-1EB0-4315-B157-CC3BBBB718A0}" type="sibTrans" cxnId="{B042080D-4D1E-4F18-8505-8239D92EA8FD}">
      <dgm:prSet/>
      <dgm:spPr/>
      <dgm:t>
        <a:bodyPr/>
        <a:lstStyle/>
        <a:p>
          <a:endParaRPr lang="en-IN"/>
        </a:p>
      </dgm:t>
    </dgm:pt>
    <dgm:pt modelId="{B0C5E988-01D5-45CF-90C8-B719B6995EEB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Preparation of Presentation</a:t>
          </a:r>
        </a:p>
      </dgm:t>
    </dgm:pt>
    <dgm:pt modelId="{18D76BC9-CB8F-4786-91AF-0AAAB66BC5DD}" type="parTrans" cxnId="{D2D4C11D-69C1-4291-82DD-968B7175125C}">
      <dgm:prSet/>
      <dgm:spPr/>
      <dgm:t>
        <a:bodyPr/>
        <a:lstStyle/>
        <a:p>
          <a:endParaRPr lang="en-IN"/>
        </a:p>
      </dgm:t>
    </dgm:pt>
    <dgm:pt modelId="{E15267D2-7A02-4F92-BDBE-09B04F16599F}" type="sibTrans" cxnId="{D2D4C11D-69C1-4291-82DD-968B7175125C}">
      <dgm:prSet/>
      <dgm:spPr/>
      <dgm:t>
        <a:bodyPr/>
        <a:lstStyle/>
        <a:p>
          <a:endParaRPr lang="en-IN"/>
        </a:p>
      </dgm:t>
    </dgm:pt>
    <dgm:pt modelId="{F27BF44A-34C8-4010-A606-D0395105D716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Collection of data and sources</a:t>
          </a:r>
        </a:p>
      </dgm:t>
    </dgm:pt>
    <dgm:pt modelId="{94334FC3-72BE-40AC-95FF-1C139FD998B1}" type="parTrans" cxnId="{C2F395FD-D213-4F5C-B3BC-8506D7922085}">
      <dgm:prSet/>
      <dgm:spPr/>
      <dgm:t>
        <a:bodyPr/>
        <a:lstStyle/>
        <a:p>
          <a:endParaRPr lang="en-IN"/>
        </a:p>
      </dgm:t>
    </dgm:pt>
    <dgm:pt modelId="{E464A021-EE42-4FA7-8046-CC09A9813FB5}" type="sibTrans" cxnId="{C2F395FD-D213-4F5C-B3BC-8506D7922085}">
      <dgm:prSet/>
      <dgm:spPr/>
      <dgm:t>
        <a:bodyPr/>
        <a:lstStyle/>
        <a:p>
          <a:endParaRPr lang="en-IN"/>
        </a:p>
      </dgm:t>
    </dgm:pt>
    <dgm:pt modelId="{50BBFF9A-FBF5-471A-B16E-54E4134322A5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Finalization of Topic</a:t>
          </a:r>
        </a:p>
      </dgm:t>
    </dgm:pt>
    <dgm:pt modelId="{DC7333CD-332E-4AD3-9DD2-7891C207CA95}" type="parTrans" cxnId="{90056B94-79FA-422C-B7DD-23AC30DB9E69}">
      <dgm:prSet/>
      <dgm:spPr/>
      <dgm:t>
        <a:bodyPr/>
        <a:lstStyle/>
        <a:p>
          <a:endParaRPr lang="en-IN"/>
        </a:p>
      </dgm:t>
    </dgm:pt>
    <dgm:pt modelId="{95164EE1-6AA6-4AAF-830C-2AFCE67DFDAA}" type="sibTrans" cxnId="{90056B94-79FA-422C-B7DD-23AC30DB9E69}">
      <dgm:prSet/>
      <dgm:spPr/>
      <dgm:t>
        <a:bodyPr/>
        <a:lstStyle/>
        <a:p>
          <a:endParaRPr lang="en-IN"/>
        </a:p>
      </dgm:t>
    </dgm:pt>
    <dgm:pt modelId="{AB4CB782-2A8C-4C77-AD5C-C57E7B452922}">
      <dgm:prSet phldr="0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Tenorite" pitchFamily="2" charset="0"/>
            </a:rPr>
            <a:t>Preparation for developing the code</a:t>
          </a:r>
        </a:p>
      </dgm:t>
    </dgm:pt>
    <dgm:pt modelId="{35BFCA2A-6394-49FD-B0BC-4DAC27BB64EB}" type="parTrans" cxnId="{10442783-05D1-42B4-9D86-5B7C2C3BEB9E}">
      <dgm:prSet/>
      <dgm:spPr/>
      <dgm:t>
        <a:bodyPr/>
        <a:lstStyle/>
        <a:p>
          <a:endParaRPr lang="en-IN"/>
        </a:p>
      </dgm:t>
    </dgm:pt>
    <dgm:pt modelId="{B2E37A7D-FDD6-4AC9-B007-1EFD6E6CEE00}" type="sibTrans" cxnId="{10442783-05D1-42B4-9D86-5B7C2C3BEB9E}">
      <dgm:prSet/>
      <dgm:spPr/>
      <dgm:t>
        <a:bodyPr/>
        <a:lstStyle/>
        <a:p>
          <a:endParaRPr lang="en-IN"/>
        </a:p>
      </dgm:t>
    </dgm:pt>
    <dgm:pt modelId="{35C0DDE6-EE64-40A4-A547-3740EB1B8F42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Running Trials</a:t>
          </a:r>
        </a:p>
      </dgm:t>
    </dgm:pt>
    <dgm:pt modelId="{526AE646-6182-4A18-8EB6-38061A508EB3}" type="parTrans" cxnId="{730F676B-AB25-4D06-B31C-ACC9213F4C3C}">
      <dgm:prSet/>
      <dgm:spPr/>
      <dgm:t>
        <a:bodyPr/>
        <a:lstStyle/>
        <a:p>
          <a:endParaRPr lang="en-IN"/>
        </a:p>
      </dgm:t>
    </dgm:pt>
    <dgm:pt modelId="{12D84187-9727-4B84-AB8D-440FA013E910}" type="sibTrans" cxnId="{730F676B-AB25-4D06-B31C-ACC9213F4C3C}">
      <dgm:prSet/>
      <dgm:spPr/>
      <dgm:t>
        <a:bodyPr/>
        <a:lstStyle/>
        <a:p>
          <a:endParaRPr lang="en-IN"/>
        </a:p>
      </dgm:t>
    </dgm:pt>
    <dgm:pt modelId="{A2482D01-1362-47FE-B9A5-FDB45570FE3C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Preparation for the final topic</a:t>
          </a:r>
        </a:p>
      </dgm:t>
    </dgm:pt>
    <dgm:pt modelId="{039C491B-D2A9-4DED-9B1B-C6B174E5539D}" type="parTrans" cxnId="{98A19548-EC7A-44EB-8927-62BAA0788A8E}">
      <dgm:prSet/>
      <dgm:spPr/>
      <dgm:t>
        <a:bodyPr/>
        <a:lstStyle/>
        <a:p>
          <a:endParaRPr lang="en-IN"/>
        </a:p>
      </dgm:t>
    </dgm:pt>
    <dgm:pt modelId="{E9093F27-1ACE-4807-B425-0D7D54509849}" type="sibTrans" cxnId="{98A19548-EC7A-44EB-8927-62BAA0788A8E}">
      <dgm:prSet/>
      <dgm:spPr/>
      <dgm:t>
        <a:bodyPr/>
        <a:lstStyle/>
        <a:p>
          <a:endParaRPr lang="en-IN"/>
        </a:p>
      </dgm:t>
    </dgm:pt>
    <dgm:pt modelId="{F85715AE-D108-46CF-B0E1-05F7E200D0A0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Testing and debugging of the codes </a:t>
          </a:r>
        </a:p>
      </dgm:t>
    </dgm:pt>
    <dgm:pt modelId="{E510C7C2-31AF-4510-9448-80A0D625289B}" type="parTrans" cxnId="{C931072C-C508-4D13-B80B-CE52FAE52B32}">
      <dgm:prSet/>
      <dgm:spPr/>
      <dgm:t>
        <a:bodyPr/>
        <a:lstStyle/>
        <a:p>
          <a:endParaRPr lang="en-IN"/>
        </a:p>
      </dgm:t>
    </dgm:pt>
    <dgm:pt modelId="{0CBA1FD3-75C0-4CAE-B226-197C3021F28F}" type="sibTrans" cxnId="{C931072C-C508-4D13-B80B-CE52FAE52B32}">
      <dgm:prSet/>
      <dgm:spPr/>
      <dgm:t>
        <a:bodyPr/>
        <a:lstStyle/>
        <a:p>
          <a:endParaRPr lang="en-IN"/>
        </a:p>
      </dgm:t>
    </dgm:pt>
    <dgm:pt modelId="{342468C7-7F22-4542-AF27-6E53C663E66E}">
      <dgm:prSet phldrT="[Text]" phldr="0"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Tenorite" pitchFamily="2" charset="0"/>
            </a:rPr>
            <a:t>12 Mar 2022</a:t>
          </a:r>
        </a:p>
      </dgm:t>
    </dgm:pt>
    <dgm:pt modelId="{8B68DFB6-FDB5-49AE-989C-AEFC6C7A1179}" type="parTrans" cxnId="{19D12DD4-F36F-4749-BF27-9B4F28F8826B}">
      <dgm:prSet/>
      <dgm:spPr/>
      <dgm:t>
        <a:bodyPr/>
        <a:lstStyle/>
        <a:p>
          <a:endParaRPr lang="en-IN"/>
        </a:p>
      </dgm:t>
    </dgm:pt>
    <dgm:pt modelId="{A3235976-1CBB-4467-BF2C-1FBDA282BDBA}" type="sibTrans" cxnId="{19D12DD4-F36F-4749-BF27-9B4F28F8826B}">
      <dgm:prSet/>
      <dgm:spPr/>
      <dgm:t>
        <a:bodyPr/>
        <a:lstStyle/>
        <a:p>
          <a:endParaRPr lang="en-IN"/>
        </a:p>
      </dgm:t>
    </dgm:pt>
    <dgm:pt modelId="{DE73526F-88C1-4C43-BB5F-69F703084981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Demo runs</a:t>
          </a:r>
        </a:p>
      </dgm:t>
    </dgm:pt>
    <dgm:pt modelId="{F78817ED-5018-488F-9FB2-A29A71FD52C6}" type="parTrans" cxnId="{0EDEBA52-D18B-424E-AE0C-8D887712F239}">
      <dgm:prSet/>
      <dgm:spPr/>
      <dgm:t>
        <a:bodyPr/>
        <a:lstStyle/>
        <a:p>
          <a:endParaRPr lang="en-IN"/>
        </a:p>
      </dgm:t>
    </dgm:pt>
    <dgm:pt modelId="{211DEC90-6308-42E4-8CCD-ACF474E242AB}" type="sibTrans" cxnId="{0EDEBA52-D18B-424E-AE0C-8D887712F239}">
      <dgm:prSet/>
      <dgm:spPr/>
      <dgm:t>
        <a:bodyPr/>
        <a:lstStyle/>
        <a:p>
          <a:endParaRPr lang="en-IN"/>
        </a:p>
      </dgm:t>
    </dgm:pt>
    <dgm:pt modelId="{B8A67E8E-3EBA-40CC-B563-435C1CE75F0A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Presentation of the Code</a:t>
          </a:r>
        </a:p>
      </dgm:t>
    </dgm:pt>
    <dgm:pt modelId="{B5F398A5-63F3-448A-A889-292A94E84FCA}" type="parTrans" cxnId="{F77786BF-E85F-467F-B87A-A953ADBD685D}">
      <dgm:prSet/>
      <dgm:spPr/>
      <dgm:t>
        <a:bodyPr/>
        <a:lstStyle/>
        <a:p>
          <a:endParaRPr lang="en-IN"/>
        </a:p>
      </dgm:t>
    </dgm:pt>
    <dgm:pt modelId="{8BA15E17-4090-4247-9D17-2545CE8162A0}" type="sibTrans" cxnId="{F77786BF-E85F-467F-B87A-A953ADBD685D}">
      <dgm:prSet/>
      <dgm:spPr/>
      <dgm:t>
        <a:bodyPr/>
        <a:lstStyle/>
        <a:p>
          <a:endParaRPr lang="en-IN"/>
        </a:p>
      </dgm:t>
    </dgm:pt>
    <dgm:pt modelId="{766A1A64-7612-4016-986C-99A8080449B0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Presentation of PPT</a:t>
          </a:r>
        </a:p>
      </dgm:t>
    </dgm:pt>
    <dgm:pt modelId="{A4336FF5-9F71-40CE-824F-B29380D0A88A}" type="parTrans" cxnId="{E3338B6C-C5BD-41B2-AA41-1CFC46C4050F}">
      <dgm:prSet/>
      <dgm:spPr/>
      <dgm:t>
        <a:bodyPr/>
        <a:lstStyle/>
        <a:p>
          <a:endParaRPr lang="en-IN"/>
        </a:p>
      </dgm:t>
    </dgm:pt>
    <dgm:pt modelId="{89717291-7ECB-4C23-B203-1686724EF31F}" type="sibTrans" cxnId="{E3338B6C-C5BD-41B2-AA41-1CFC46C4050F}">
      <dgm:prSet/>
      <dgm:spPr/>
      <dgm:t>
        <a:bodyPr/>
        <a:lstStyle/>
        <a:p>
          <a:endParaRPr lang="en-IN"/>
        </a:p>
      </dgm:t>
    </dgm:pt>
    <dgm:pt modelId="{F4EB8E9E-7DEB-446F-B127-88D3CC0E6E01}">
      <dgm:prSet phldrT="[Text]" phldr="0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enorite" pitchFamily="2" charset="0"/>
            </a:rPr>
            <a:t>Submission of Synopsis</a:t>
          </a:r>
        </a:p>
      </dgm:t>
    </dgm:pt>
    <dgm:pt modelId="{25A4FBEF-24FE-47C2-9508-E610DB39DB75}" type="parTrans" cxnId="{D06DA19F-F3CE-48D7-B255-F6747045F9F5}">
      <dgm:prSet/>
      <dgm:spPr/>
      <dgm:t>
        <a:bodyPr/>
        <a:lstStyle/>
        <a:p>
          <a:endParaRPr lang="en-IN"/>
        </a:p>
      </dgm:t>
    </dgm:pt>
    <dgm:pt modelId="{7F5B234F-D1B5-4232-84F4-01B4068582D4}" type="sibTrans" cxnId="{D06DA19F-F3CE-48D7-B255-F6747045F9F5}">
      <dgm:prSet/>
      <dgm:spPr/>
      <dgm:t>
        <a:bodyPr/>
        <a:lstStyle/>
        <a:p>
          <a:endParaRPr lang="en-IN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6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6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2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2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6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2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2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6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3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2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2" custScaleX="85387" custLinFactNeighborX="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6" custLinFactY="84415" custLinFactNeighborX="5961" custLinFactNeighborY="100000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4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2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2" custScaleX="85387" custLinFactNeighborY="84152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6" custScaleX="31008" custScaleY="162338" custLinFactNeighborX="73981" custLinFactNeighborY="31737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6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6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5" presStyleCnt="7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2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2" custScaleX="85387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6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  <dgm:pt modelId="{B57F0FB7-D1A4-4394-A9D9-CA3F701A8A1F}" type="pres">
      <dgm:prSet presAssocID="{F11DD6EC-352C-4A0E-84AA-FEBE2F06BCF9}" presName="spaceBetweenRectangles" presStyleCnt="0"/>
      <dgm:spPr/>
    </dgm:pt>
    <dgm:pt modelId="{F53F83C3-1BF2-4D1D-9DB7-C4779DB6166F}" type="pres">
      <dgm:prSet presAssocID="{342468C7-7F22-4542-AF27-6E53C663E66E}" presName="composite" presStyleCnt="0"/>
      <dgm:spPr/>
    </dgm:pt>
    <dgm:pt modelId="{6691A709-678B-4D60-AC2E-492E30E66A3D}" type="pres">
      <dgm:prSet presAssocID="{342468C7-7F22-4542-AF27-6E53C663E66E}" presName="ConnectorPoint" presStyleLbl="lnNode1" presStyleIdx="5" presStyleCnt="6"/>
      <dgm:spPr>
        <a:solidFill>
          <a:schemeClr val="accent2">
            <a:shade val="90000"/>
            <a:hueOff val="25601"/>
            <a:satOff val="9232"/>
            <a:lumOff val="7918"/>
            <a:alphaOff val="-41667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ED58066-3044-4C77-AE2C-42F2C7C9AA4F}" type="pres">
      <dgm:prSet presAssocID="{342468C7-7F22-4542-AF27-6E53C663E66E}" presName="DropPinPlaceHolder" presStyleCnt="0"/>
      <dgm:spPr/>
    </dgm:pt>
    <dgm:pt modelId="{2EABA9EC-D615-4F8F-86EA-408D7CE0970C}" type="pres">
      <dgm:prSet presAssocID="{342468C7-7F22-4542-AF27-6E53C663E66E}" presName="DropPin" presStyleLbl="alignNode1" presStyleIdx="5" presStyleCnt="6"/>
      <dgm:spPr/>
    </dgm:pt>
    <dgm:pt modelId="{4C44FD12-882C-4CFD-BC12-710DD97C1BF9}" type="pres">
      <dgm:prSet presAssocID="{342468C7-7F22-4542-AF27-6E53C663E66E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D462E5D-76D9-4991-81CE-9A3D8F62803C}" type="pres">
      <dgm:prSet presAssocID="{342468C7-7F22-4542-AF27-6E53C663E66E}" presName="L2TextContainer" presStyleLbl="revTx" presStyleIdx="10" presStyleCnt="12">
        <dgm:presLayoutVars>
          <dgm:bulletEnabled val="1"/>
        </dgm:presLayoutVars>
      </dgm:prSet>
      <dgm:spPr/>
    </dgm:pt>
    <dgm:pt modelId="{31331361-9156-4654-9256-59D5101897A1}" type="pres">
      <dgm:prSet presAssocID="{342468C7-7F22-4542-AF27-6E53C663E66E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23541785-7BB5-4721-97C5-57A092A0D06D}" type="pres">
      <dgm:prSet presAssocID="{342468C7-7F22-4542-AF27-6E53C663E66E}" presName="ConnectLine" presStyleLbl="sibTrans1D1" presStyleIdx="5" presStyleCnt="6"/>
      <dgm:spPr>
        <a:noFill/>
        <a:ln w="12700" cap="flat" cmpd="sng" algn="ctr">
          <a:solidFill>
            <a:schemeClr val="accent2">
              <a:shade val="90000"/>
              <a:hueOff val="25601"/>
              <a:satOff val="9232"/>
              <a:lumOff val="7918"/>
              <a:alphaOff val="0"/>
            </a:schemeClr>
          </a:solidFill>
          <a:prstDash val="dash"/>
          <a:miter lim="800000"/>
        </a:ln>
        <a:effectLst/>
      </dgm:spPr>
    </dgm:pt>
    <dgm:pt modelId="{86F9B000-12D7-4ECF-8E64-5F3E8722C26A}" type="pres">
      <dgm:prSet presAssocID="{342468C7-7F22-4542-AF27-6E53C663E66E}" presName="EmptyPlaceHolder" presStyleCnt="0"/>
      <dgm:spPr/>
    </dgm:pt>
  </dgm:ptLst>
  <dgm:cxnLst>
    <dgm:cxn modelId="{974A2805-84ED-4C77-B6A6-9DA9FD47AAB2}" type="presOf" srcId="{50BBFF9A-FBF5-471A-B16E-54E4134322A5}" destId="{08CB2D5A-F46A-4E0E-9575-15F31D04AAC6}" srcOrd="0" destOrd="1" presId="urn:microsoft.com/office/officeart/2017/3/layout/DropPinTimeline"/>
    <dgm:cxn modelId="{FEAE1906-6013-4F93-8D1E-725275A77C65}" type="presOf" srcId="{F27BF44A-34C8-4010-A606-D0395105D716}" destId="{96DDA0FE-83E2-423C-9F13-58A61EB68487}" srcOrd="0" destOrd="1" presId="urn:microsoft.com/office/officeart/2017/3/layout/DropPinTimeline"/>
    <dgm:cxn modelId="{1E92940A-250B-4494-B40F-3DA807C7CB42}" type="presOf" srcId="{DF1ABFB3-B399-406F-91BD-DCDF9A38526B}" destId="{1B55AA6D-649D-4145-93EB-08B866A4D4E5}" srcOrd="0" destOrd="1" presId="urn:microsoft.com/office/officeart/2017/3/layout/DropPinTimeline"/>
    <dgm:cxn modelId="{B042080D-4D1E-4F18-8505-8239D92EA8FD}" srcId="{D05E1923-5021-40F7-B4EF-E582E23A699D}" destId="{64A63B4A-A0D1-439C-8817-21A031734103}" srcOrd="1" destOrd="0" parTransId="{352D8E34-D0DF-4B5C-B45B-B8EE1EB1D55E}" sibTransId="{91B34E70-1EB0-4315-B157-CC3BBBB718A0}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D2D4C11D-69C1-4291-82DD-968B7175125C}" srcId="{FA8F44BD-C8C7-462C-9756-1EC498E86842}" destId="{B0C5E988-01D5-45CF-90C8-B719B6995EEB}" srcOrd="2" destOrd="0" parTransId="{18D76BC9-CB8F-4786-91AF-0AAAB66BC5DD}" sibTransId="{E15267D2-7A02-4F92-BDBE-09B04F16599F}"/>
    <dgm:cxn modelId="{7645C922-E2E4-430E-82BD-D9D8EABEC15F}" type="presOf" srcId="{35C0DDE6-EE64-40A4-A547-3740EB1B8F42}" destId="{1B55AA6D-649D-4145-93EB-08B866A4D4E5}" srcOrd="0" destOrd="2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C931072C-C508-4D13-B80B-CE52FAE52B32}" srcId="{8B9AF88A-E1F7-4D3A-905F-87228D6A8655}" destId="{F85715AE-D108-46CF-B0E1-05F7E200D0A0}" srcOrd="3" destOrd="0" parTransId="{E510C7C2-31AF-4510-9448-80A0D625289B}" sibTransId="{0CBA1FD3-75C0-4CAE-B226-197C3021F28F}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8FE2E336-36D5-477E-A4E9-833C0D6101C7}" type="presOf" srcId="{B0C5E988-01D5-45CF-90C8-B719B6995EEB}" destId="{96DDA0FE-83E2-423C-9F13-58A61EB68487}" srcOrd="0" destOrd="2" presId="urn:microsoft.com/office/officeart/2017/3/layout/DropPinTimeline"/>
    <dgm:cxn modelId="{D0D17637-BAE2-4746-856E-EE68DFD59EEC}" type="presOf" srcId="{F85715AE-D108-46CF-B0E1-05F7E200D0A0}" destId="{1B55AA6D-649D-4145-93EB-08B866A4D4E5}" srcOrd="0" destOrd="3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9731F53C-482C-4739-891D-D6AB7C5D097D}" type="presOf" srcId="{DE73526F-88C1-4C43-BB5F-69F703084981}" destId="{2D462E5D-76D9-4991-81CE-9A3D8F62803C}" srcOrd="0" destOrd="0" presId="urn:microsoft.com/office/officeart/2017/3/layout/DropPinTimeline"/>
    <dgm:cxn modelId="{418C2562-4190-4B8E-A9EC-FF551A6D95D0}" type="presOf" srcId="{B8A67E8E-3EBA-40CC-B563-435C1CE75F0A}" destId="{2D462E5D-76D9-4991-81CE-9A3D8F62803C}" srcOrd="0" destOrd="1" presId="urn:microsoft.com/office/officeart/2017/3/layout/DropPinTimeline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98A19548-EC7A-44EB-8927-62BAA0788A8E}" srcId="{8B9AF88A-E1F7-4D3A-905F-87228D6A8655}" destId="{A2482D01-1362-47FE-B9A5-FDB45570FE3C}" srcOrd="0" destOrd="0" parTransId="{039C491B-D2A9-4DED-9B1B-C6B174E5539D}" sibTransId="{E9093F27-1ACE-4807-B425-0D7D54509849}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730F676B-AB25-4D06-B31C-ACC9213F4C3C}" srcId="{8B9AF88A-E1F7-4D3A-905F-87228D6A8655}" destId="{35C0DDE6-EE64-40A4-A547-3740EB1B8F42}" srcOrd="2" destOrd="0" parTransId="{526AE646-6182-4A18-8EB6-38061A508EB3}" sibTransId="{12D84187-9727-4B84-AB8D-440FA013E910}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E3338B6C-C5BD-41B2-AA41-1CFC46C4050F}" srcId="{342468C7-7F22-4542-AF27-6E53C663E66E}" destId="{766A1A64-7612-4016-986C-99A8080449B0}" srcOrd="2" destOrd="0" parTransId="{A4336FF5-9F71-40CE-824F-B29380D0A88A}" sibTransId="{89717291-7ECB-4C23-B203-1686724EF31F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1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0EDEBA52-D18B-424E-AE0C-8D887712F239}" srcId="{342468C7-7F22-4542-AF27-6E53C663E66E}" destId="{DE73526F-88C1-4C43-BB5F-69F703084981}" srcOrd="0" destOrd="0" parTransId="{F78817ED-5018-488F-9FB2-A29A71FD52C6}" sibTransId="{211DEC90-6308-42E4-8CCD-ACF474E242AB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10442783-05D1-42B4-9D86-5B7C2C3BEB9E}" srcId="{8BAB5E6F-A65E-41DB-A296-0818B0E49F7C}" destId="{AB4CB782-2A8C-4C77-AD5C-C57E7B452922}" srcOrd="2" destOrd="0" parTransId="{35BFCA2A-6394-49FD-B0BC-4DAC27BB64EB}" sibTransId="{B2E37A7D-FDD6-4AC9-B007-1EFD6E6CEE0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90056B94-79FA-422C-B7DD-23AC30DB9E69}" srcId="{8BAB5E6F-A65E-41DB-A296-0818B0E49F7C}" destId="{50BBFF9A-FBF5-471A-B16E-54E4134322A5}" srcOrd="1" destOrd="0" parTransId="{DC7333CD-332E-4AD3-9DD2-7891C207CA95}" sibTransId="{95164EE1-6AA6-4AAF-830C-2AFCE67DFDAA}"/>
    <dgm:cxn modelId="{A003AF9D-F2BA-4B55-917C-35532D9AE29A}" type="presOf" srcId="{766A1A64-7612-4016-986C-99A8080449B0}" destId="{2D462E5D-76D9-4991-81CE-9A3D8F62803C}" srcOrd="0" destOrd="2" presId="urn:microsoft.com/office/officeart/2017/3/layout/DropPinTimeline"/>
    <dgm:cxn modelId="{D06DA19F-F3CE-48D7-B255-F6747045F9F5}" srcId="{342468C7-7F22-4542-AF27-6E53C663E66E}" destId="{F4EB8E9E-7DEB-446F-B127-88D3CC0E6E01}" srcOrd="3" destOrd="0" parTransId="{25A4FBEF-24FE-47C2-9508-E610DB39DB75}" sibTransId="{7F5B234F-D1B5-4232-84F4-01B4068582D4}"/>
    <dgm:cxn modelId="{FE73BFB7-BDC2-4229-AD5C-A7B0FD98079A}" type="presOf" srcId="{A2482D01-1362-47FE-B9A5-FDB45570FE3C}" destId="{1B55AA6D-649D-4145-93EB-08B866A4D4E5}" srcOrd="0" destOrd="0" presId="urn:microsoft.com/office/officeart/2017/3/layout/DropPinTimeline"/>
    <dgm:cxn modelId="{BC565CBB-57EB-4668-8082-1F65A61C2571}" type="presOf" srcId="{342468C7-7F22-4542-AF27-6E53C663E66E}" destId="{31331361-9156-4654-9256-59D5101897A1}" srcOrd="0" destOrd="0" presId="urn:microsoft.com/office/officeart/2017/3/layout/DropPinTimeline"/>
    <dgm:cxn modelId="{F77786BF-E85F-467F-B87A-A953ADBD685D}" srcId="{342468C7-7F22-4542-AF27-6E53C663E66E}" destId="{B8A67E8E-3EBA-40CC-B563-435C1CE75F0A}" srcOrd="1" destOrd="0" parTransId="{B5F398A5-63F3-448A-A889-292A94E84FCA}" sibTransId="{8BA15E17-4090-4247-9D17-2545CE8162A0}"/>
    <dgm:cxn modelId="{19D12DD4-F36F-4749-BF27-9B4F28F8826B}" srcId="{05A24E01-5535-46B9-A9A1-A9A07E639A88}" destId="{342468C7-7F22-4542-AF27-6E53C663E66E}" srcOrd="5" destOrd="0" parTransId="{8B68DFB6-FDB5-49AE-989C-AEFC6C7A1179}" sibTransId="{A3235976-1CBB-4467-BF2C-1FBDA282BDBA}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30D630DC-EC55-42FF-817F-CA4C23EE095E}" type="presOf" srcId="{64A63B4A-A0D1-439C-8817-21A031734103}" destId="{B5F3F650-2E42-488A-AD4F-C4BD47D19A84}" srcOrd="0" destOrd="1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4A30FFF9-9888-4B2F-9E18-C918E6B958A6}" type="presOf" srcId="{F4EB8E9E-7DEB-446F-B127-88D3CC0E6E01}" destId="{2D462E5D-76D9-4991-81CE-9A3D8F62803C}" srcOrd="0" destOrd="3" presId="urn:microsoft.com/office/officeart/2017/3/layout/DropPinTimeline"/>
    <dgm:cxn modelId="{B3B40CFA-8DFD-4895-A389-12F52C7FFD7C}" type="presOf" srcId="{AB4CB782-2A8C-4C77-AD5C-C57E7B452922}" destId="{08CB2D5A-F46A-4E0E-9575-15F31D04AAC6}" srcOrd="0" destOrd="2" presId="urn:microsoft.com/office/officeart/2017/3/layout/DropPinTimeline"/>
    <dgm:cxn modelId="{C2F395FD-D213-4F5C-B3BC-8506D7922085}" srcId="{FA8F44BD-C8C7-462C-9756-1EC498E86842}" destId="{F27BF44A-34C8-4010-A606-D0395105D716}" srcOrd="1" destOrd="0" parTransId="{94334FC3-72BE-40AC-95FF-1C139FD998B1}" sibTransId="{E464A021-EE42-4FA7-8046-CC09A9813FB5}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  <dgm:cxn modelId="{867D5A1A-A605-4959-84B0-0399FE9D9085}" type="presParOf" srcId="{E6F74CED-5217-4282-85F1-1C12DC84731C}" destId="{B57F0FB7-D1A4-4394-A9D9-CA3F701A8A1F}" srcOrd="9" destOrd="0" presId="urn:microsoft.com/office/officeart/2017/3/layout/DropPinTimeline"/>
    <dgm:cxn modelId="{42F066A3-B1B2-4691-B148-B635615832CD}" type="presParOf" srcId="{E6F74CED-5217-4282-85F1-1C12DC84731C}" destId="{F53F83C3-1BF2-4D1D-9DB7-C4779DB6166F}" srcOrd="10" destOrd="0" presId="urn:microsoft.com/office/officeart/2017/3/layout/DropPinTimeline"/>
    <dgm:cxn modelId="{944FE6B4-75DC-4DA4-8FBC-D63968824D22}" type="presParOf" srcId="{F53F83C3-1BF2-4D1D-9DB7-C4779DB6166F}" destId="{6691A709-678B-4D60-AC2E-492E30E66A3D}" srcOrd="0" destOrd="0" presId="urn:microsoft.com/office/officeart/2017/3/layout/DropPinTimeline"/>
    <dgm:cxn modelId="{2DE92AD4-B54F-48BE-849C-27918CC05E98}" type="presParOf" srcId="{F53F83C3-1BF2-4D1D-9DB7-C4779DB6166F}" destId="{FED58066-3044-4C77-AE2C-42F2C7C9AA4F}" srcOrd="1" destOrd="0" presId="urn:microsoft.com/office/officeart/2017/3/layout/DropPinTimeline"/>
    <dgm:cxn modelId="{5FC03B0D-9751-4B44-A32C-E5289A773438}" type="presParOf" srcId="{FED58066-3044-4C77-AE2C-42F2C7C9AA4F}" destId="{2EABA9EC-D615-4F8F-86EA-408D7CE0970C}" srcOrd="0" destOrd="0" presId="urn:microsoft.com/office/officeart/2017/3/layout/DropPinTimeline"/>
    <dgm:cxn modelId="{C8361EF0-D834-48AE-A2EB-236AD8DBFCDD}" type="presParOf" srcId="{FED58066-3044-4C77-AE2C-42F2C7C9AA4F}" destId="{4C44FD12-882C-4CFD-BC12-710DD97C1BF9}" srcOrd="1" destOrd="0" presId="urn:microsoft.com/office/officeart/2017/3/layout/DropPinTimeline"/>
    <dgm:cxn modelId="{4C343AFF-DCF4-4C2C-A131-47EA62800EB1}" type="presParOf" srcId="{F53F83C3-1BF2-4D1D-9DB7-C4779DB6166F}" destId="{2D462E5D-76D9-4991-81CE-9A3D8F62803C}" srcOrd="2" destOrd="0" presId="urn:microsoft.com/office/officeart/2017/3/layout/DropPinTimeline"/>
    <dgm:cxn modelId="{6961F651-F5F5-4BFC-8C06-CB2DA6A4F795}" type="presParOf" srcId="{F53F83C3-1BF2-4D1D-9DB7-C4779DB6166F}" destId="{31331361-9156-4654-9256-59D5101897A1}" srcOrd="3" destOrd="0" presId="urn:microsoft.com/office/officeart/2017/3/layout/DropPinTimeline"/>
    <dgm:cxn modelId="{23D3D4FE-2582-4007-B64F-E77359BDC8DF}" type="presParOf" srcId="{F53F83C3-1BF2-4D1D-9DB7-C4779DB6166F}" destId="{23541785-7BB5-4721-97C5-57A092A0D06D}" srcOrd="4" destOrd="0" presId="urn:microsoft.com/office/officeart/2017/3/layout/DropPinTimeline"/>
    <dgm:cxn modelId="{7E46F3A9-04EE-4CC6-947B-E35C0544EB27}" type="presParOf" srcId="{F53F83C3-1BF2-4D1D-9DB7-C4779DB6166F}" destId="{86F9B000-12D7-4ECF-8E64-5F3E8722C26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6802F-39A9-45EF-ADA9-C947C05D040B}">
      <dsp:nvSpPr>
        <dsp:cNvPr id="0" name=""/>
        <dsp:cNvSpPr/>
      </dsp:nvSpPr>
      <dsp:spPr>
        <a:xfrm>
          <a:off x="0" y="1377900"/>
          <a:ext cx="1528216" cy="61128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Fetching Netflix Title Dataset</a:t>
          </a:r>
          <a:endParaRPr lang="en-IN" sz="1200" kern="1200" dirty="0"/>
        </a:p>
      </dsp:txBody>
      <dsp:txXfrm>
        <a:off x="305643" y="1377900"/>
        <a:ext cx="916930" cy="611286"/>
      </dsp:txXfrm>
    </dsp:sp>
    <dsp:sp modelId="{55D408E9-9287-46FF-969D-A378931C95F3}">
      <dsp:nvSpPr>
        <dsp:cNvPr id="0" name=""/>
        <dsp:cNvSpPr/>
      </dsp:nvSpPr>
      <dsp:spPr>
        <a:xfrm>
          <a:off x="1375395" y="1377900"/>
          <a:ext cx="1528216" cy="611286"/>
        </a:xfrm>
        <a:prstGeom prst="chevron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Importing Libraries into Python</a:t>
          </a:r>
          <a:endParaRPr lang="en-IN" sz="1200" kern="1200" dirty="0"/>
        </a:p>
      </dsp:txBody>
      <dsp:txXfrm>
        <a:off x="1681038" y="1377900"/>
        <a:ext cx="916930" cy="611286"/>
      </dsp:txXfrm>
    </dsp:sp>
    <dsp:sp modelId="{51F1322D-D367-466F-ABB8-B675F423DFEC}">
      <dsp:nvSpPr>
        <dsp:cNvPr id="0" name=""/>
        <dsp:cNvSpPr/>
      </dsp:nvSpPr>
      <dsp:spPr>
        <a:xfrm>
          <a:off x="2750790" y="1377900"/>
          <a:ext cx="1528216" cy="61128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Coding Algorithms</a:t>
          </a:r>
          <a:endParaRPr lang="en-IN" sz="1200" kern="1200" dirty="0"/>
        </a:p>
      </dsp:txBody>
      <dsp:txXfrm>
        <a:off x="3056433" y="1377900"/>
        <a:ext cx="916930" cy="611286"/>
      </dsp:txXfrm>
    </dsp:sp>
    <dsp:sp modelId="{58D748A4-48AD-4911-A015-F5D3C5014867}">
      <dsp:nvSpPr>
        <dsp:cNvPr id="0" name=""/>
        <dsp:cNvSpPr/>
      </dsp:nvSpPr>
      <dsp:spPr>
        <a:xfrm>
          <a:off x="4126185" y="1377900"/>
          <a:ext cx="1528216" cy="61128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Creating Data graphs, Charts</a:t>
          </a:r>
          <a:endParaRPr lang="en-IN" sz="1200" kern="1200" dirty="0"/>
        </a:p>
      </dsp:txBody>
      <dsp:txXfrm>
        <a:off x="4431828" y="1377900"/>
        <a:ext cx="916930" cy="611286"/>
      </dsp:txXfrm>
    </dsp:sp>
    <dsp:sp modelId="{346E6D27-6CEE-4E30-B3BD-A92AB83CEE08}">
      <dsp:nvSpPr>
        <dsp:cNvPr id="0" name=""/>
        <dsp:cNvSpPr/>
      </dsp:nvSpPr>
      <dsp:spPr>
        <a:xfrm>
          <a:off x="5501580" y="1377900"/>
          <a:ext cx="1528216" cy="61128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Creation of GUI</a:t>
          </a:r>
        </a:p>
      </dsp:txBody>
      <dsp:txXfrm>
        <a:off x="5807223" y="1377900"/>
        <a:ext cx="916930" cy="611286"/>
      </dsp:txXfrm>
    </dsp:sp>
    <dsp:sp modelId="{2B111E83-1F8D-45BB-BA23-A4D323956D62}">
      <dsp:nvSpPr>
        <dsp:cNvPr id="0" name=""/>
        <dsp:cNvSpPr/>
      </dsp:nvSpPr>
      <dsp:spPr>
        <a:xfrm>
          <a:off x="6876975" y="1377900"/>
          <a:ext cx="1528216" cy="611286"/>
        </a:xfrm>
        <a:prstGeom prst="chevron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Presentation</a:t>
          </a:r>
          <a:endParaRPr lang="en-IN" sz="1200" kern="1200" dirty="0"/>
        </a:p>
      </dsp:txBody>
      <dsp:txXfrm>
        <a:off x="7182618" y="1377900"/>
        <a:ext cx="916930" cy="611286"/>
      </dsp:txXfrm>
    </dsp:sp>
    <dsp:sp modelId="{50472E82-A1CE-4983-AC89-25C8AE733117}">
      <dsp:nvSpPr>
        <dsp:cNvPr id="0" name=""/>
        <dsp:cNvSpPr/>
      </dsp:nvSpPr>
      <dsp:spPr>
        <a:xfrm>
          <a:off x="8252370" y="1377900"/>
          <a:ext cx="1528216" cy="61128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Conclusion</a:t>
          </a:r>
          <a:endParaRPr lang="en-IN" sz="1200" kern="1200" dirty="0"/>
        </a:p>
      </dsp:txBody>
      <dsp:txXfrm>
        <a:off x="8558013" y="1377900"/>
        <a:ext cx="916930" cy="611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8416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4060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25698" y="890053"/>
          <a:ext cx="198646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Team Formation</a:t>
          </a:r>
        </a:p>
      </dsp:txBody>
      <dsp:txXfrm>
        <a:off x="625698" y="890053"/>
        <a:ext cx="1986463" cy="1291450"/>
      </dsp:txXfrm>
    </dsp:sp>
    <dsp:sp modelId="{8E3FB235-DF38-476B-9A0E-B1E583D50944}">
      <dsp:nvSpPr>
        <dsp:cNvPr id="0" name=""/>
        <dsp:cNvSpPr/>
      </dsp:nvSpPr>
      <dsp:spPr>
        <a:xfrm>
          <a:off x="625698" y="436300"/>
          <a:ext cx="198646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17 Feb 2022</a:t>
          </a:r>
        </a:p>
      </dsp:txBody>
      <dsp:txXfrm>
        <a:off x="625698" y="436300"/>
        <a:ext cx="1986463" cy="453752"/>
      </dsp:txXfrm>
    </dsp:sp>
    <dsp:sp modelId="{9AA05CE5-209F-4AD9-BE2C-2A69F76DA8F4}">
      <dsp:nvSpPr>
        <dsp:cNvPr id="0" name=""/>
        <dsp:cNvSpPr/>
      </dsp:nvSpPr>
      <dsp:spPr>
        <a:xfrm>
          <a:off x="228842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8004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469876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505520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27158" y="2181504"/>
          <a:ext cx="198646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Selection of Project Domain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Selection of Platform</a:t>
          </a:r>
        </a:p>
      </dsp:txBody>
      <dsp:txXfrm>
        <a:off x="2027158" y="2181504"/>
        <a:ext cx="1986463" cy="1291450"/>
      </dsp:txXfrm>
    </dsp:sp>
    <dsp:sp modelId="{223C5207-4FA2-4A6C-8F43-20BD55767C99}">
      <dsp:nvSpPr>
        <dsp:cNvPr id="0" name=""/>
        <dsp:cNvSpPr/>
      </dsp:nvSpPr>
      <dsp:spPr>
        <a:xfrm>
          <a:off x="2027158" y="3472954"/>
          <a:ext cx="198646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20 Feb 2022</a:t>
          </a:r>
        </a:p>
      </dsp:txBody>
      <dsp:txXfrm>
        <a:off x="2027158" y="3472954"/>
        <a:ext cx="1986463" cy="453752"/>
      </dsp:txXfrm>
    </dsp:sp>
    <dsp:sp modelId="{4FE5EB5D-4CEF-4D0D-9394-0534E61844BE}">
      <dsp:nvSpPr>
        <dsp:cNvPr id="0" name=""/>
        <dsp:cNvSpPr/>
      </dsp:nvSpPr>
      <dsp:spPr>
        <a:xfrm>
          <a:off x="1630302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58946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2871336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906979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428618" y="890053"/>
          <a:ext cx="1986463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Research and methodology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Collection of data and sources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Preparation of Presentation</a:t>
          </a:r>
        </a:p>
      </dsp:txBody>
      <dsp:txXfrm>
        <a:off x="3428618" y="890053"/>
        <a:ext cx="1986463" cy="1291450"/>
      </dsp:txXfrm>
    </dsp:sp>
    <dsp:sp modelId="{2D6C7916-1130-46A8-833B-A6278CBD2192}">
      <dsp:nvSpPr>
        <dsp:cNvPr id="0" name=""/>
        <dsp:cNvSpPr/>
      </dsp:nvSpPr>
      <dsp:spPr>
        <a:xfrm>
          <a:off x="3428618" y="436300"/>
          <a:ext cx="1986463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22 Feb 2022</a:t>
          </a:r>
        </a:p>
      </dsp:txBody>
      <dsp:txXfrm>
        <a:off x="3428618" y="436300"/>
        <a:ext cx="1986463" cy="453752"/>
      </dsp:txXfrm>
    </dsp:sp>
    <dsp:sp modelId="{4D953791-5C2F-4A75-A8F4-6ED7EAB5E015}">
      <dsp:nvSpPr>
        <dsp:cNvPr id="0" name=""/>
        <dsp:cNvSpPr/>
      </dsp:nvSpPr>
      <dsp:spPr>
        <a:xfrm>
          <a:off x="3031761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99092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4299844" y="3975705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335488" y="4011349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4829371" y="2563346"/>
          <a:ext cx="1978202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Presentation of Topics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Finalization of Topic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bg1"/>
              </a:solidFill>
              <a:latin typeface="Tenorite" pitchFamily="2" charset="0"/>
            </a:rPr>
            <a:t>Preparation for developing the code</a:t>
          </a:r>
        </a:p>
      </dsp:txBody>
      <dsp:txXfrm>
        <a:off x="4829371" y="2563346"/>
        <a:ext cx="1978202" cy="1291450"/>
      </dsp:txXfrm>
    </dsp:sp>
    <dsp:sp modelId="{7C1E6B4A-59F7-4018-A403-E1CCAEE78BA1}">
      <dsp:nvSpPr>
        <dsp:cNvPr id="0" name=""/>
        <dsp:cNvSpPr/>
      </dsp:nvSpPr>
      <dsp:spPr>
        <a:xfrm>
          <a:off x="4829371" y="3854796"/>
          <a:ext cx="1978202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4 Mar 2022</a:t>
          </a:r>
        </a:p>
      </dsp:txBody>
      <dsp:txXfrm>
        <a:off x="4829371" y="3854796"/>
        <a:ext cx="1978202" cy="453752"/>
      </dsp:txXfrm>
    </dsp:sp>
    <dsp:sp modelId="{A03C5372-D306-43AC-B406-6F8183849431}">
      <dsp:nvSpPr>
        <dsp:cNvPr id="0" name=""/>
        <dsp:cNvSpPr/>
      </dsp:nvSpPr>
      <dsp:spPr>
        <a:xfrm>
          <a:off x="4459855" y="2188839"/>
          <a:ext cx="0" cy="2096514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4446248" y="2525076"/>
          <a:ext cx="25325" cy="132590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5662599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698243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219175" y="890053"/>
          <a:ext cx="1978202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Preparation for the final topic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Developing the code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Running Trials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Testing and debugging of the codes </a:t>
          </a:r>
        </a:p>
      </dsp:txBody>
      <dsp:txXfrm>
        <a:off x="6219175" y="890053"/>
        <a:ext cx="1978202" cy="1291450"/>
      </dsp:txXfrm>
    </dsp:sp>
    <dsp:sp modelId="{3FA5D5AE-9CAE-4D19-9765-BCEE62095312}">
      <dsp:nvSpPr>
        <dsp:cNvPr id="0" name=""/>
        <dsp:cNvSpPr/>
      </dsp:nvSpPr>
      <dsp:spPr>
        <a:xfrm>
          <a:off x="6219175" y="436300"/>
          <a:ext cx="1978202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10 Mar 2022</a:t>
          </a:r>
        </a:p>
      </dsp:txBody>
      <dsp:txXfrm>
        <a:off x="6219175" y="436300"/>
        <a:ext cx="1978202" cy="453752"/>
      </dsp:txXfrm>
    </dsp:sp>
    <dsp:sp modelId="{FE6CA7EB-68EC-4E76-9051-08C4CF370101}">
      <dsp:nvSpPr>
        <dsp:cNvPr id="0" name=""/>
        <dsp:cNvSpPr/>
      </dsp:nvSpPr>
      <dsp:spPr>
        <a:xfrm>
          <a:off x="582302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78124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BA9EC-D615-4F8F-86EA-408D7CE0970C}">
      <dsp:nvSpPr>
        <dsp:cNvPr id="0" name=""/>
        <dsp:cNvSpPr/>
      </dsp:nvSpPr>
      <dsp:spPr>
        <a:xfrm rot="18900000">
          <a:off x="705240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4FD12-882C-4CFD-BC12-710DD97C1BF9}">
      <dsp:nvSpPr>
        <dsp:cNvPr id="0" name=""/>
        <dsp:cNvSpPr/>
      </dsp:nvSpPr>
      <dsp:spPr>
        <a:xfrm>
          <a:off x="7088047" y="3575048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62E5D-76D9-4991-81CE-9A3D8F62803C}">
      <dsp:nvSpPr>
        <dsp:cNvPr id="0" name=""/>
        <dsp:cNvSpPr/>
      </dsp:nvSpPr>
      <dsp:spPr>
        <a:xfrm>
          <a:off x="7439705" y="2181504"/>
          <a:ext cx="231674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Demo runs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Presentation of the Code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Presentation of PPT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Tenorite" pitchFamily="2" charset="0"/>
            </a:rPr>
            <a:t>Submission of Synopsis</a:t>
          </a:r>
        </a:p>
      </dsp:txBody>
      <dsp:txXfrm>
        <a:off x="7439705" y="2181504"/>
        <a:ext cx="2316748" cy="1291450"/>
      </dsp:txXfrm>
    </dsp:sp>
    <dsp:sp modelId="{31331361-9156-4654-9256-59D5101897A1}">
      <dsp:nvSpPr>
        <dsp:cNvPr id="0" name=""/>
        <dsp:cNvSpPr/>
      </dsp:nvSpPr>
      <dsp:spPr>
        <a:xfrm>
          <a:off x="7439705" y="3472954"/>
          <a:ext cx="231674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>
              <a:solidFill>
                <a:schemeClr val="bg1"/>
              </a:solidFill>
              <a:latin typeface="Tenorite" pitchFamily="2" charset="0"/>
            </a:rPr>
            <a:t>12 Mar 2022</a:t>
          </a:r>
        </a:p>
      </dsp:txBody>
      <dsp:txXfrm>
        <a:off x="7439705" y="3472954"/>
        <a:ext cx="2316748" cy="453752"/>
      </dsp:txXfrm>
    </dsp:sp>
    <dsp:sp modelId="{23541785-7BB5-4721-97C5-57A092A0D06D}">
      <dsp:nvSpPr>
        <dsp:cNvPr id="0" name=""/>
        <dsp:cNvSpPr/>
      </dsp:nvSpPr>
      <dsp:spPr>
        <a:xfrm>
          <a:off x="721282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5601"/>
              <a:satOff val="9232"/>
              <a:lumOff val="791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1A709-678B-4D60-AC2E-492E30E66A3D}">
      <dsp:nvSpPr>
        <dsp:cNvPr id="0" name=""/>
        <dsp:cNvSpPr/>
      </dsp:nvSpPr>
      <dsp:spPr>
        <a:xfrm>
          <a:off x="7171047" y="2140666"/>
          <a:ext cx="81675" cy="81675"/>
        </a:xfrm>
        <a:prstGeom prst="ellipse">
          <a:avLst/>
        </a:prstGeom>
        <a:solidFill>
          <a:schemeClr val="accent2">
            <a:shade val="90000"/>
            <a:hueOff val="25601"/>
            <a:satOff val="9232"/>
            <a:lumOff val="7918"/>
            <a:alphaOff val="-41667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-light"/>
              </a:rPr>
              <a:t>while it may be a few years before we see data analytics as a common school subject, there's no denying how critical the discipline is likely to become in the very near future.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7F82449-B6A5-43E6-80B9-ECA86D49B1C6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8FF4F34-CD24-41CE-92E4-1EC6F497CB40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BD969F7B-6869-475B-8F90-7CE2A0766DE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7977AA87-4D76-473F-9823-8DC21DDB649B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C0F244E-A180-448B-8531-A3D073FAF7E5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90181BF-69A8-4011-A356-40619487B762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6AD3C75-015E-4A0D-9C0E-57EF9BD03DBD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30BCF7B7-C57F-48D1-90D4-BA75EC37A157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8F1B4320-BAD2-4299-BB47-6602BB02FD1E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625E004C-A9F5-4769-825A-C8BEB7A1099A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DC0DEDDA-D756-4F9F-9F07-D81F0BF429F9}" type="datetime1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Project by: Deon Fernandes, Aarya Mahajan, Dhrumi Shah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86" y="199336"/>
            <a:ext cx="9779183" cy="1325563"/>
          </a:xfrm>
        </p:spPr>
        <p:txBody>
          <a:bodyPr/>
          <a:lstStyle/>
          <a:p>
            <a:r>
              <a:rPr lang="en-US" dirty="0"/>
              <a:t>How do we get there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/>
          <a:lstStyle/>
          <a:p>
            <a:r>
              <a:rPr lang="en-US" dirty="0"/>
              <a:t>Research, 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We have to make use of available resources and content.</a:t>
            </a:r>
          </a:p>
          <a:p>
            <a:r>
              <a:rPr lang="en-US" dirty="0"/>
              <a:t>Find out the proper information required to decide the platform.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use of appropriate platform for coding</a:t>
            </a:r>
          </a:p>
          <a:p>
            <a:r>
              <a:rPr lang="en-US" dirty="0"/>
              <a:t>Distribution of tasks, to accomplish objectives</a:t>
            </a:r>
          </a:p>
          <a:p>
            <a:r>
              <a:rPr lang="en-US" dirty="0"/>
              <a:t>Deciding the algorithms to be implemented</a:t>
            </a:r>
          </a:p>
          <a:p>
            <a:r>
              <a:rPr lang="en-US" dirty="0"/>
              <a:t>Debugging and error resolving in the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/>
          <a:lstStyle/>
          <a:p>
            <a:r>
              <a:rPr lang="en-US" dirty="0"/>
              <a:t>Delivering the Presentation</a:t>
            </a:r>
          </a:p>
          <a:p>
            <a:r>
              <a:rPr lang="en-US" dirty="0"/>
              <a:t>Synopsis</a:t>
            </a:r>
          </a:p>
          <a:p>
            <a:r>
              <a:rPr lang="en-US" dirty="0"/>
              <a:t>Final Code</a:t>
            </a:r>
          </a:p>
          <a:p>
            <a:r>
              <a:rPr lang="en-US" dirty="0" err="1"/>
              <a:t>Feeedback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5DC0D8-5FB6-4505-89C9-56B16877B32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endParaRPr lang="en-IN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759C24EE-EAE2-4243-BA05-9F62E24B43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99438" y="2003425"/>
            <a:ext cx="3173412" cy="522288"/>
          </a:xfrm>
        </p:spPr>
        <p:txBody>
          <a:bodyPr/>
          <a:lstStyle/>
          <a:p>
            <a:r>
              <a:rPr lang="en-US" dirty="0"/>
              <a:t>Completion 	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C0FE-32A7-46B0-AE07-D6B01242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60AF-7849-4BFF-8957-DF35CF27E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i3 or higher</a:t>
            </a:r>
          </a:p>
          <a:p>
            <a:r>
              <a:rPr lang="en-US" dirty="0"/>
              <a:t>Windows 7,8,10 or 11 which can run Python 3.10</a:t>
            </a:r>
          </a:p>
          <a:p>
            <a:r>
              <a:rPr lang="en-US" dirty="0"/>
              <a:t>System with Internet Connection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6DC0D-D99A-412C-A3E9-AAA0A7D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6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551067"/>
              </p:ext>
            </p:extLst>
          </p:nvPr>
        </p:nvGraphicFramePr>
        <p:xfrm>
          <a:off x="1245325" y="1688808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By this we can understand type of content is available on Netflix, the similarities between the content and what the ultimate of goal of Netflix is and could be planning.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7B9F-2E5C-4741-B51F-585EFB8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B3327-F6C0-449A-A3B5-8EF496B1A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https://www.netflix.com/browse</a:t>
            </a:r>
          </a:p>
          <a:p>
            <a:r>
              <a:rPr lang="en-IN" dirty="0"/>
              <a:t>https://en.wikipedia.org/wiki/Data_analysis</a:t>
            </a:r>
          </a:p>
          <a:p>
            <a:r>
              <a:rPr lang="en-IN" dirty="0"/>
              <a:t>https://thecleverprogrammer.com/2021/01/16/netflix-data-analysis-with-python/</a:t>
            </a:r>
          </a:p>
          <a:p>
            <a:r>
              <a:rPr lang="en-IN" dirty="0"/>
              <a:t>https://data.world/chasewillden/netflix-shows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D2E2C-CAA7-4923-94B9-F4ED0D4A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4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Where there is data smoke there is Business Fire🔥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Thomas Redman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dirty="0"/>
              <a:t>Deon Fernandes	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dirty="0"/>
              <a:t>Aarya Mahajan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dirty="0"/>
              <a:t>Dhrumi Shah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AEB18B-4F86-4ABD-BE02-EEBAB65A83A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9761955-199D-4254-B0AB-66A32D800B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390" t="9965" r="51931" b="66047"/>
          <a:stretch/>
        </p:blipFill>
        <p:spPr>
          <a:xfrm>
            <a:off x="819936" y="2258639"/>
            <a:ext cx="1230653" cy="1202400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F5F8D06-0A08-45A5-AAB1-7BF0B41A71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8013" t="32869" r="22497" b="21154"/>
          <a:stretch/>
        </p:blipFill>
        <p:spPr>
          <a:xfrm>
            <a:off x="873368" y="4406535"/>
            <a:ext cx="1166844" cy="12024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F201264-1616-4E16-9067-0BEC6653DC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33153" t="4842" r="27292" b="53097"/>
          <a:stretch/>
        </p:blipFill>
        <p:spPr>
          <a:xfrm>
            <a:off x="5637222" y="2304012"/>
            <a:ext cx="1130745" cy="1202400"/>
          </a:xfrm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1967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Problem Statement + Primary goals</a:t>
            </a:r>
          </a:p>
          <a:p>
            <a:r>
              <a:rPr lang="en-US" dirty="0"/>
              <a:t>Proposed System Architecture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System Requirement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How do we get there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FED1-913F-4889-8940-E44B3DE2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415" y="237597"/>
            <a:ext cx="6245912" cy="711527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4015E-F78A-4617-9DA5-8BDF5E46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45" y="1030140"/>
            <a:ext cx="7432498" cy="5069712"/>
          </a:xfrm>
        </p:spPr>
        <p:txBody>
          <a:bodyPr/>
          <a:lstStyle/>
          <a:p>
            <a:r>
              <a:rPr lang="en-US" sz="2800" dirty="0"/>
              <a:t>Analytics is all about solving problems and Data analytics is the soul of the internet of things (IoT) technology.</a:t>
            </a:r>
          </a:p>
          <a:p>
            <a:endParaRPr lang="en-US" sz="2800" dirty="0"/>
          </a:p>
          <a:p>
            <a:r>
              <a:rPr lang="en-US" sz="2800" dirty="0"/>
              <a:t>Analytics is everywhere, this could be working in a variety of different industries such as aviation, industries or government.</a:t>
            </a:r>
          </a:p>
          <a:p>
            <a:endParaRPr lang="en-US" sz="2800" dirty="0"/>
          </a:p>
          <a:p>
            <a:r>
              <a:rPr lang="en-US" sz="2800" dirty="0"/>
              <a:t>With so many organizations looking to capitalize on data to improve their processes, it's a hugely exciting time to start a career in analytics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0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800" b="1" dirty="0"/>
              <a:t>What is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8238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analysis is a process of inspecting, cleansing, transforming, and modelling data with the goal of discovering useful information, informing conclusions, and supporting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analysis has multiple facets and approaches, encompassing diverse techniques under a variety of names, and is used in different business, science, and social science domains.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 In today's business world, data analysis plays a role in making decisions more scientific and helping businesses operate more effectively.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911E-CC65-4BA7-9164-F50D9E0A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on Netflix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56E50-E1D6-4A19-9AC5-F75B71638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Netflix is one of the largest providers of online streaming services. It collects a huge amount of data because it has a very large subscriber base.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Netflix like many others is a trending platform with many users, with variety of data which makes the analysis more interesting.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1528E-BBBD-4EA0-ABF7-89FC318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Problem Statement +</a:t>
            </a:r>
            <a:br>
              <a:rPr lang="en-US" dirty="0"/>
            </a:br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2567473"/>
          </a:xfrm>
        </p:spPr>
        <p:txBody>
          <a:bodyPr/>
          <a:lstStyle/>
          <a:p>
            <a:r>
              <a:rPr lang="en-US" dirty="0"/>
              <a:t>Some of the most important tasks that we can analyze from Netflix data are: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1B5F90-5B32-4882-85DB-584011F3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3258444"/>
            <a:ext cx="9779182" cy="17707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what content is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the similarities between the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exactly Netflix is focusing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 the Sentiment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0966-1D25-4BD8-B64C-FEAAD484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3845AA-E857-447E-AAB8-8914C5EA7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667185"/>
              </p:ext>
            </p:extLst>
          </p:nvPr>
        </p:nvGraphicFramePr>
        <p:xfrm>
          <a:off x="1166813" y="2087563"/>
          <a:ext cx="9780587" cy="336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45D5-DD74-4A2E-B5FB-12B103768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6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50BF-77D3-4EEE-83A3-CBD644B9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BD14-4746-406F-BAFC-B3CD6D8A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38267"/>
            <a:ext cx="9779182" cy="3968011"/>
          </a:xfrm>
        </p:spPr>
        <p:txBody>
          <a:bodyPr/>
          <a:lstStyle/>
          <a:p>
            <a:r>
              <a:rPr lang="en-US" dirty="0"/>
              <a:t>Numpy : Used for making Linear Algebraic Calculation</a:t>
            </a:r>
          </a:p>
          <a:p>
            <a:r>
              <a:rPr lang="en-US" dirty="0"/>
              <a:t>Pandas: Used to read and prepare Data</a:t>
            </a:r>
          </a:p>
          <a:p>
            <a:r>
              <a:rPr lang="en-US" dirty="0"/>
              <a:t>Plotly: Used for Data Visualization</a:t>
            </a:r>
          </a:p>
          <a:p>
            <a:r>
              <a:rPr lang="en-US" dirty="0"/>
              <a:t>TextBlob: For Sentiment Analysis</a:t>
            </a:r>
          </a:p>
          <a:p>
            <a:r>
              <a:rPr lang="en-US" dirty="0"/>
              <a:t>Tkinter: For GUI</a:t>
            </a:r>
          </a:p>
          <a:p>
            <a:r>
              <a:rPr lang="en-US" dirty="0"/>
              <a:t>PIL(Pillow): Image Processing</a:t>
            </a:r>
          </a:p>
          <a:p>
            <a:r>
              <a:rPr lang="en-US" dirty="0"/>
              <a:t>Netflix Data set: To read the available Data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7065F-B60F-422D-9EEE-836285038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287</TotalTime>
  <Words>673</Words>
  <Application>Microsoft Office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avenir-light</vt:lpstr>
      <vt:lpstr>Calibri</vt:lpstr>
      <vt:lpstr>Tenorite</vt:lpstr>
      <vt:lpstr>Office Theme</vt:lpstr>
      <vt:lpstr>Data Analysis </vt:lpstr>
      <vt:lpstr>Agenda</vt:lpstr>
      <vt:lpstr>Abstract</vt:lpstr>
      <vt:lpstr>What is Data Analysis?</vt:lpstr>
      <vt:lpstr>Data Analysis on Netflix</vt:lpstr>
      <vt:lpstr>Problem Statement + Primary goals</vt:lpstr>
      <vt:lpstr>Some of the most important tasks that we can analyze from Netflix data are:</vt:lpstr>
      <vt:lpstr>Architecture</vt:lpstr>
      <vt:lpstr>Modules</vt:lpstr>
      <vt:lpstr>How do we get there</vt:lpstr>
      <vt:lpstr>System Requirements</vt:lpstr>
      <vt:lpstr>Timeline </vt:lpstr>
      <vt:lpstr>Summary </vt:lpstr>
      <vt:lpstr>References</vt:lpstr>
      <vt:lpstr>Where there is data smoke there is Business Fire🔥</vt:lpstr>
      <vt:lpstr>Meet our team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DeonChris Fernandes</dc:creator>
  <cp:lastModifiedBy>Deon Chris Fernandes</cp:lastModifiedBy>
  <cp:revision>4</cp:revision>
  <dcterms:created xsi:type="dcterms:W3CDTF">2022-02-24T05:49:05Z</dcterms:created>
  <dcterms:modified xsi:type="dcterms:W3CDTF">2022-05-26T19:02:29Z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