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4d97aa2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4d97aa2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734b8f16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734b8f16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7887a8f0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7887a8f0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734b8f16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734b8f16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7887a8f0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7887a8f0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7887a8f0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7887a8f0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734b8f16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4734b8f16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734b8f16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734b8f16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734b8f16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734b8f16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7887a8f0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7887a8f0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734b8f1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734b8f1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7887a8f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7887a8f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7887a8f0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7887a8f0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734b8f16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734b8f16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6FA8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dmxHiC8GkAj6smPeZmkal1t4C30YWiFF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eondrae4088/WebMd_chat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gvaldenebro/cancer-q-and-a-dataset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huggingface.co/deepset/roberta-base-squad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722125" y="343550"/>
            <a:ext cx="4257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    </a:t>
            </a:r>
            <a:r>
              <a:rPr lang="en" sz="5500"/>
              <a:t>Med</a:t>
            </a:r>
            <a:r>
              <a:rPr lang="en" sz="5500">
                <a:solidFill>
                  <a:srgbClr val="FF0000"/>
                </a:solidFill>
              </a:rPr>
              <a:t>Ai</a:t>
            </a:r>
            <a:endParaRPr sz="5500">
              <a:solidFill>
                <a:srgbClr val="FF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5675" y="3337750"/>
            <a:ext cx="41589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Members: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Justinian Capone, Justin Sansbury,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Gabriel Jean-Jumeau, Xavier Figueroa,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Dexter Johnson, </a:t>
            </a:r>
            <a:r>
              <a:rPr lang="en" sz="1800"/>
              <a:t>Thomas Driggers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9" name="Google Shape;279;p13" title="8a4ecaaf-cf71-452b-8fb3-64e4286b7d66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0" y="206400"/>
            <a:ext cx="2852501" cy="28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825" y="2152272"/>
            <a:ext cx="3750275" cy="2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824000" y="1144625"/>
            <a:ext cx="75285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The learning rate schedule indicates a smooth transition from higher to lower values, which helps the model to initially learn rapidly and then fine-tune weights gradually.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By the end of the training (around 4k steps), the learning rate is quite low, helping the model to stabilize and converge more precisely.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22"/>
          <p:cNvSpPr txBox="1"/>
          <p:nvPr/>
        </p:nvSpPr>
        <p:spPr>
          <a:xfrm>
            <a:off x="2767050" y="581975"/>
            <a:ext cx="36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4" name="Google Shape;344;p22" title="Training 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00" y="2822400"/>
            <a:ext cx="4558828" cy="224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824000" y="1366975"/>
            <a:ext cx="7412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0" sz="1800"/>
          </a:p>
        </p:txBody>
      </p:sp>
      <p:sp>
        <p:nvSpPr>
          <p:cNvPr id="350" name="Google Shape;350;p23"/>
          <p:cNvSpPr txBox="1"/>
          <p:nvPr/>
        </p:nvSpPr>
        <p:spPr>
          <a:xfrm>
            <a:off x="2463600" y="718225"/>
            <a:ext cx="421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Demo and Slideshow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1" name="Google Shape;351;p23" title="Demo Ru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600" y="1399175"/>
            <a:ext cx="7347575" cy="28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824000" y="1366975"/>
            <a:ext cx="7412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We found that the medical field can be improved by using an Ai interface.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Our model was able to accurately diagnose ailments/injuries in a text format.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</a:t>
            </a:r>
            <a:r>
              <a:rPr b="0" lang="en" sz="1800"/>
              <a:t>e were able to train the model to differentiate between diagnoses with similar symptoms.</a:t>
            </a:r>
            <a:endParaRPr b="0" sz="1800"/>
          </a:p>
        </p:txBody>
      </p:sp>
      <p:sp>
        <p:nvSpPr>
          <p:cNvPr id="357" name="Google Shape;357;p24"/>
          <p:cNvSpPr txBox="1"/>
          <p:nvPr/>
        </p:nvSpPr>
        <p:spPr>
          <a:xfrm>
            <a:off x="2463600" y="718225"/>
            <a:ext cx="421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Final Summary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824000" y="1217050"/>
            <a:ext cx="54315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b="0" lang="en" sz="1820"/>
              <a:t>Using Ai LLM’s, HuggingFace, and RoBERTa, we </a:t>
            </a:r>
            <a:r>
              <a:rPr b="0" lang="en" sz="1820"/>
              <a:t>were able to revolutionize medical data analysis in one week. </a:t>
            </a:r>
            <a:endParaRPr b="0"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b="0" lang="en" sz="1820"/>
              <a:t>Ai will lead the charge into the future of medicine.</a:t>
            </a:r>
            <a:endParaRPr b="0"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b="0" lang="en" sz="1820"/>
              <a:t>For future plans of enhancing MedAi’s capabilities we could implement image analysis using picture-to-text.</a:t>
            </a:r>
            <a:endParaRPr b="0" sz="1820"/>
          </a:p>
        </p:txBody>
      </p:sp>
      <p:sp>
        <p:nvSpPr>
          <p:cNvPr id="363" name="Google Shape;363;p25"/>
          <p:cNvSpPr txBox="1"/>
          <p:nvPr/>
        </p:nvSpPr>
        <p:spPr>
          <a:xfrm>
            <a:off x="2466600" y="601450"/>
            <a:ext cx="421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0" y="1823375"/>
            <a:ext cx="2583700" cy="171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919700" y="1327150"/>
            <a:ext cx="78144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https://github.com/deondrae4088/WebMd_chat</a:t>
            </a:r>
            <a:endParaRPr sz="1800"/>
          </a:p>
        </p:txBody>
      </p:sp>
      <p:sp>
        <p:nvSpPr>
          <p:cNvPr id="370" name="Google Shape;370;p26"/>
          <p:cNvSpPr txBox="1"/>
          <p:nvPr/>
        </p:nvSpPr>
        <p:spPr>
          <a:xfrm>
            <a:off x="2721500" y="361925"/>
            <a:ext cx="42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Repository Links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1" name="Google Shape;371;p26" title="pngimg.com - github_PNG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600" y="1635663"/>
            <a:ext cx="6752599" cy="25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824000" y="1217050"/>
            <a:ext cx="7829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Comprehensive Medical Q&amp;A Dataset – Kaggle</a:t>
            </a:r>
            <a:endParaRPr sz="18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Pandas Documentation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https://huggingface.co/deepset/roberta-base-squad2</a:t>
            </a:r>
            <a:r>
              <a:rPr lang="en" sz="1800"/>
              <a:t>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27"/>
          <p:cNvSpPr txBox="1"/>
          <p:nvPr/>
        </p:nvSpPr>
        <p:spPr>
          <a:xfrm>
            <a:off x="2633450" y="354575"/>
            <a:ext cx="42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65650" y="1494400"/>
            <a:ext cx="74127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We created MedAi a medical chatbot.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MedAi</a:t>
            </a:r>
            <a:r>
              <a:rPr b="0" lang="en" sz="1800"/>
              <a:t> is aimed at providing insightful medical information and assistance to users.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Includes natural language processing (NLP).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MedAi can understand and respond to a wide range of medical queries </a:t>
            </a:r>
            <a:r>
              <a:rPr b="0" lang="en" sz="1800"/>
              <a:t>efficiently</a:t>
            </a:r>
            <a:r>
              <a:rPr b="0" lang="en" sz="1800"/>
              <a:t>. 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This model would be great for diagnosing </a:t>
            </a:r>
            <a:r>
              <a:rPr b="0" lang="en" sz="1800"/>
              <a:t>everyday </a:t>
            </a:r>
            <a:r>
              <a:rPr b="0" lang="en" sz="1800"/>
              <a:t>household illnesses.</a:t>
            </a:r>
            <a:endParaRPr sz="1900"/>
          </a:p>
        </p:txBody>
      </p:sp>
      <p:sp>
        <p:nvSpPr>
          <p:cNvPr id="286" name="Google Shape;286;p14"/>
          <p:cNvSpPr txBox="1"/>
          <p:nvPr/>
        </p:nvSpPr>
        <p:spPr>
          <a:xfrm>
            <a:off x="2767050" y="605150"/>
            <a:ext cx="36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Project Overview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p14" title="clipart875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500" y="605150"/>
            <a:ext cx="1192049" cy="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65650" y="1390150"/>
            <a:ext cx="76605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We used the “Comprehensive Medical Q&amp;A Dataset” from Kaggle.</a:t>
            </a:r>
            <a:endParaRPr b="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lang="en" sz="1700"/>
              <a:t>It provided us with over 43,000 real-life inquiries from a variety of situations.</a:t>
            </a:r>
            <a:endParaRPr b="0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/>
          </a:p>
        </p:txBody>
      </p:sp>
      <p:sp>
        <p:nvSpPr>
          <p:cNvPr id="293" name="Google Shape;293;p15"/>
          <p:cNvSpPr txBox="1"/>
          <p:nvPr/>
        </p:nvSpPr>
        <p:spPr>
          <a:xfrm>
            <a:off x="2587500" y="706650"/>
            <a:ext cx="421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Our Approach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355" y="2710775"/>
            <a:ext cx="4311099" cy="20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753000" y="1529150"/>
            <a:ext cx="77280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Could Ai be used to better the field of medicine?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Can we create a model that can accurately diagnose ailments/injuries?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Can we create a model that can accurately display a diagnosis in a conversational statement?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Can we train the model to differentiate between diagnoses with similar symptoms?</a:t>
            </a:r>
            <a:endParaRPr b="0" sz="1800"/>
          </a:p>
        </p:txBody>
      </p:sp>
      <p:sp>
        <p:nvSpPr>
          <p:cNvPr id="300" name="Google Shape;300;p16"/>
          <p:cNvSpPr txBox="1"/>
          <p:nvPr/>
        </p:nvSpPr>
        <p:spPr>
          <a:xfrm>
            <a:off x="2688750" y="763600"/>
            <a:ext cx="376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Surfaced Questions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7413">
            <a:off x="7657263" y="467435"/>
            <a:ext cx="1025479" cy="102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65650" y="1494400"/>
            <a:ext cx="38796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Libraries used from outside of class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Seaborn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Re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torch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Libraries used from class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" sz="1800"/>
              <a:t>See image on </a:t>
            </a:r>
            <a:r>
              <a:rPr b="0" lang="en" sz="1800"/>
              <a:t>right —&gt;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17"/>
          <p:cNvSpPr txBox="1"/>
          <p:nvPr/>
        </p:nvSpPr>
        <p:spPr>
          <a:xfrm>
            <a:off x="865650" y="473975"/>
            <a:ext cx="36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Libraries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17" title="c2ffe8e0897a200de5a5ff19f93703c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4041">
            <a:off x="287354" y="384364"/>
            <a:ext cx="1013686" cy="100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 title="Imported Librar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5425"/>
            <a:ext cx="4511675" cy="3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865650" y="1390150"/>
            <a:ext cx="74127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Analyze data types missing values, unique values, and text data characteristics.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Outliers capped at the 95th percentile for answer length.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Average</a:t>
            </a:r>
            <a:r>
              <a:rPr b="0" lang="en" sz="2000"/>
              <a:t> length was 50.68 characters.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Duplicates removed - duplicate rows.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</a:t>
            </a:r>
            <a:endParaRPr b="0" sz="1800"/>
          </a:p>
        </p:txBody>
      </p:sp>
      <p:sp>
        <p:nvSpPr>
          <p:cNvPr id="315" name="Google Shape;315;p18"/>
          <p:cNvSpPr txBox="1"/>
          <p:nvPr/>
        </p:nvSpPr>
        <p:spPr>
          <a:xfrm>
            <a:off x="2463600" y="718225"/>
            <a:ext cx="421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Cleaning</a:t>
            </a: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the Data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48" y="2871223"/>
            <a:ext cx="1855800" cy="1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865650" y="1414750"/>
            <a:ext cx="7412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Loaded medical Q&amp;A dataset into pandas dataframe.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Split the data into training and testing sets using the train_test_split from sklearn.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Converted the categorical type comments into numerical features which added 18 new columns to the dataframe.</a:t>
            </a:r>
            <a:endParaRPr b="0" sz="1800"/>
          </a:p>
        </p:txBody>
      </p:sp>
      <p:sp>
        <p:nvSpPr>
          <p:cNvPr id="322" name="Google Shape;322;p19"/>
          <p:cNvSpPr txBox="1"/>
          <p:nvPr/>
        </p:nvSpPr>
        <p:spPr>
          <a:xfrm>
            <a:off x="2463600" y="718225"/>
            <a:ext cx="4216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Pre-processing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99" y="302125"/>
            <a:ext cx="1938775" cy="1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865650" y="1390150"/>
            <a:ext cx="74127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Imported all langchains dependencies.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Created a medical LLM using HuggingFace.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Used prompts, chains, and created a generator.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Ran into gradio.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Give model a prompt.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Created a format for answers.</a:t>
            </a:r>
            <a:endParaRPr b="0" sz="2000"/>
          </a:p>
        </p:txBody>
      </p:sp>
      <p:sp>
        <p:nvSpPr>
          <p:cNvPr id="329" name="Google Shape;329;p20"/>
          <p:cNvSpPr txBox="1"/>
          <p:nvPr/>
        </p:nvSpPr>
        <p:spPr>
          <a:xfrm>
            <a:off x="1965950" y="718225"/>
            <a:ext cx="5884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Training and Testing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50" y="3164650"/>
            <a:ext cx="2878049" cy="1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824000" y="1144625"/>
            <a:ext cx="75285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Initial Phase: The loss starts high and decreases rapidly, indicating effective learning during the early phase.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Stabilization: As training progresses, the loss decreases more slowly and begins to stabilize. This suggests that the model is converging to its optimal state.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Convergence: Toward the end of the training (around 3k to 4k steps), the loss remains fairly constant, indicating that further training may not significantly improve the model's performance.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21"/>
          <p:cNvSpPr txBox="1"/>
          <p:nvPr/>
        </p:nvSpPr>
        <p:spPr>
          <a:xfrm>
            <a:off x="2767050" y="581975"/>
            <a:ext cx="36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Visualization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7" name="Google Shape;337;p21" title="Training 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00" y="2822400"/>
            <a:ext cx="4558828" cy="224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