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3E79-4E9A-4E75-B940-F3F335115745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9A0-F669-4025-91C3-70C59CCED9A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1285883"/>
          </a:xfrm>
        </p:spPr>
        <p:txBody>
          <a:bodyPr>
            <a:normAutofit/>
          </a:bodyPr>
          <a:lstStyle/>
          <a:p>
            <a:r>
              <a:rPr lang="en-IN" dirty="0" smtClean="0"/>
              <a:t>CD Mini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928934"/>
            <a:ext cx="7786742" cy="285752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BY: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 smtClean="0">
                <a:latin typeface="Algerian" pitchFamily="82" charset="0"/>
              </a:rPr>
              <a:t>Jayesh</a:t>
            </a:r>
            <a:r>
              <a:rPr lang="en-IN" dirty="0" smtClean="0">
                <a:latin typeface="Algerian" pitchFamily="82" charset="0"/>
              </a:rPr>
              <a:t> Kumar  </a:t>
            </a:r>
          </a:p>
          <a:p>
            <a:r>
              <a:rPr lang="en-IN" dirty="0" smtClean="0">
                <a:latin typeface="Algerian" pitchFamily="82" charset="0"/>
              </a:rPr>
              <a:t>(4NM17CS071)</a:t>
            </a:r>
          </a:p>
          <a:p>
            <a:r>
              <a:rPr lang="en-IN" dirty="0" smtClean="0">
                <a:latin typeface="Algerian" pitchFamily="82" charset="0"/>
              </a:rPr>
              <a:t>Deon Lobo</a:t>
            </a:r>
          </a:p>
          <a:p>
            <a:r>
              <a:rPr lang="en-IN" dirty="0" smtClean="0">
                <a:latin typeface="Algerian" pitchFamily="82" charset="0"/>
              </a:rPr>
              <a:t>(4NM17CS054)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                                 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00200"/>
            <a:ext cx="818676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X: integer ;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Procedure  </a:t>
            </a:r>
            <a:r>
              <a:rPr lang="en-IN" dirty="0" err="1" smtClean="0"/>
              <a:t>foo</a:t>
            </a:r>
            <a:r>
              <a:rPr lang="en-IN" dirty="0" smtClean="0"/>
              <a:t>( b : integer ) </a:t>
            </a:r>
          </a:p>
          <a:p>
            <a:pPr>
              <a:buNone/>
            </a:pPr>
            <a:r>
              <a:rPr lang="en-IN" dirty="0" smtClean="0"/>
              <a:t>b := 13; </a:t>
            </a:r>
          </a:p>
          <a:p>
            <a:pPr>
              <a:buNone/>
            </a:pPr>
            <a:r>
              <a:rPr lang="en-IN" dirty="0" smtClean="0"/>
              <a:t>If x = 12 and b = 13 then </a:t>
            </a:r>
          </a:p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 “by copy-in copy-out” ); </a:t>
            </a:r>
          </a:p>
          <a:p>
            <a:pPr>
              <a:buNone/>
            </a:pPr>
            <a:r>
              <a:rPr lang="en-IN" dirty="0" err="1" smtClean="0"/>
              <a:t>elseif</a:t>
            </a:r>
            <a:r>
              <a:rPr lang="en-IN" dirty="0" smtClean="0"/>
              <a:t> x = 13 and b = 13 then </a:t>
            </a:r>
          </a:p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 “by address” ); </a:t>
            </a:r>
          </a:p>
          <a:p>
            <a:pPr>
              <a:buNone/>
            </a:pPr>
            <a:r>
              <a:rPr lang="en-IN" dirty="0" smtClean="0"/>
              <a:t>else </a:t>
            </a:r>
          </a:p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 “A mystery” ); </a:t>
            </a:r>
          </a:p>
          <a:p>
            <a:pPr>
              <a:buNone/>
            </a:pPr>
            <a:r>
              <a:rPr lang="en-IN" dirty="0" smtClean="0"/>
              <a:t>end if; </a:t>
            </a:r>
          </a:p>
          <a:p>
            <a:pPr>
              <a:buNone/>
            </a:pPr>
            <a:r>
              <a:rPr lang="en-IN" dirty="0" smtClean="0"/>
              <a:t>end </a:t>
            </a:r>
            <a:r>
              <a:rPr lang="en-IN" dirty="0" err="1" smtClean="0"/>
              <a:t>foo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Lexical Analysis</a:t>
            </a:r>
            <a:endParaRPr lang="en-IN" dirty="0"/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357298"/>
            <a:ext cx="6286544" cy="506236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Analysis-(parsing table)</a:t>
            </a:r>
            <a:endParaRPr lang="en-IN" dirty="0"/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1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1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Parsing Steps</a:t>
            </a:r>
            <a:endParaRPr lang="en-IN" dirty="0"/>
          </a:p>
        </p:txBody>
      </p:sp>
      <p:pic>
        <p:nvPicPr>
          <p:cNvPr id="4" name="Content Placeholder 3" descr="Screenshot (2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7" y="1571612"/>
            <a:ext cx="9100133" cy="492922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CD Mini Project</vt:lpstr>
      <vt:lpstr>Problem Statement</vt:lpstr>
      <vt:lpstr>Lexical Analysis</vt:lpstr>
      <vt:lpstr>Syntax Analysis-(parsing table)</vt:lpstr>
      <vt:lpstr>Slide 5</vt:lpstr>
      <vt:lpstr>Slide 6</vt:lpstr>
      <vt:lpstr>Slide 7</vt:lpstr>
      <vt:lpstr>Slide 8</vt:lpstr>
      <vt:lpstr>Parsing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 Mini Project</dc:title>
  <dc:creator>Lenovo</dc:creator>
  <cp:lastModifiedBy>Lenovo</cp:lastModifiedBy>
  <cp:revision>6</cp:revision>
  <dcterms:created xsi:type="dcterms:W3CDTF">2020-05-10T05:11:30Z</dcterms:created>
  <dcterms:modified xsi:type="dcterms:W3CDTF">2020-05-10T06:09:30Z</dcterms:modified>
</cp:coreProperties>
</file>