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C7CC6-1387-42D7-ACE0-493E1EAB9091}"/>
              </a:ext>
            </a:extLst>
          </p:cNvPr>
          <p:cNvSpPr>
            <a:spLocks noGrp="1"/>
          </p:cNvSpPr>
          <p:nvPr>
            <p:ph type="ctrTitle"/>
          </p:nvPr>
        </p:nvSpPr>
        <p:spPr>
          <a:xfrm>
            <a:off x="1813879" y="1732697"/>
            <a:ext cx="8564241" cy="2753176"/>
          </a:xfrm>
        </p:spPr>
        <p:txBody>
          <a:bodyPr/>
          <a:lstStyle/>
          <a:p>
            <a:r>
              <a:rPr lang="es-419" dirty="0"/>
              <a:t>Stress test</a:t>
            </a:r>
            <a:endParaRPr lang="es-MX" dirty="0"/>
          </a:p>
        </p:txBody>
      </p:sp>
    </p:spTree>
    <p:extLst>
      <p:ext uri="{BB962C8B-B14F-4D97-AF65-F5344CB8AC3E}">
        <p14:creationId xmlns:p14="http://schemas.microsoft.com/office/powerpoint/2010/main" val="226824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0F5F-91BE-4E19-8CA3-3847BD0111E4}"/>
              </a:ext>
            </a:extLst>
          </p:cNvPr>
          <p:cNvSpPr>
            <a:spLocks noGrp="1"/>
          </p:cNvSpPr>
          <p:nvPr>
            <p:ph idx="1"/>
          </p:nvPr>
        </p:nvSpPr>
        <p:spPr>
          <a:xfrm>
            <a:off x="922618" y="1109822"/>
            <a:ext cx="10346764" cy="4638355"/>
          </a:xfrm>
        </p:spPr>
        <p:txBody>
          <a:bodyPr>
            <a:noAutofit/>
          </a:bodyPr>
          <a:lstStyle/>
          <a:p>
            <a:pPr algn="just"/>
            <a:r>
              <a:rPr lang="es-419" sz="4000" dirty="0"/>
              <a:t>Tipo de prueba de software que verifica la estabilidad y confiabilidad del sistema. Esta prueba mide principalmente el sistema en cuanto a robustez y capacidad de manejo de errores en condiciones de carga extremadamente pesada. </a:t>
            </a:r>
            <a:endParaRPr lang="es-MX" sz="4000" dirty="0"/>
          </a:p>
        </p:txBody>
      </p:sp>
    </p:spTree>
    <p:extLst>
      <p:ext uri="{BB962C8B-B14F-4D97-AF65-F5344CB8AC3E}">
        <p14:creationId xmlns:p14="http://schemas.microsoft.com/office/powerpoint/2010/main" val="382357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3CA14F-0EF2-482A-95C0-69A1A2801411}"/>
              </a:ext>
            </a:extLst>
          </p:cNvPr>
          <p:cNvSpPr>
            <a:spLocks noGrp="1"/>
          </p:cNvSpPr>
          <p:nvPr>
            <p:ph idx="1"/>
          </p:nvPr>
        </p:nvSpPr>
        <p:spPr>
          <a:xfrm>
            <a:off x="1006839" y="501316"/>
            <a:ext cx="10178322" cy="5855368"/>
          </a:xfrm>
        </p:spPr>
        <p:txBody>
          <a:bodyPr>
            <a:normAutofit/>
          </a:bodyPr>
          <a:lstStyle/>
          <a:p>
            <a:pPr algn="just"/>
            <a:r>
              <a:rPr lang="es-419" sz="3200" dirty="0"/>
              <a:t>Estas pruebas se realizan para asegurarse de que el sistema no se bloquee en situaciones de crisis. Incluso prueba mas allá del punto de funcionamiento normal y evalúa como funciona el sistema en esas condiciones extremas</a:t>
            </a:r>
          </a:p>
          <a:p>
            <a:pPr marL="0" indent="0" algn="just">
              <a:buNone/>
            </a:pPr>
            <a:endParaRPr lang="es-419" sz="3200" dirty="0"/>
          </a:p>
          <a:p>
            <a:pPr algn="just"/>
            <a:r>
              <a:rPr lang="es-419" sz="3200" dirty="0"/>
              <a:t>El uso mas destacado de las pruebas de stress es determinar el limite en el que se rompe el sistema, software o hardware.  Al mismo tiempo se verifica si el sistema demuestra una gestión eficaz de errores en ciertas condiciones. </a:t>
            </a:r>
            <a:endParaRPr lang="es-MX" sz="3200" dirty="0"/>
          </a:p>
        </p:txBody>
      </p:sp>
    </p:spTree>
    <p:extLst>
      <p:ext uri="{BB962C8B-B14F-4D97-AF65-F5344CB8AC3E}">
        <p14:creationId xmlns:p14="http://schemas.microsoft.com/office/powerpoint/2010/main" val="327490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51FB-3ED5-48F1-B629-0645BEB0C2A2}"/>
              </a:ext>
            </a:extLst>
          </p:cNvPr>
          <p:cNvSpPr>
            <a:spLocks noGrp="1"/>
          </p:cNvSpPr>
          <p:nvPr>
            <p:ph type="title"/>
          </p:nvPr>
        </p:nvSpPr>
        <p:spPr/>
        <p:txBody>
          <a:bodyPr>
            <a:normAutofit/>
          </a:bodyPr>
          <a:lstStyle/>
          <a:p>
            <a:r>
              <a:rPr lang="es-419" dirty="0"/>
              <a:t>Ejemplo</a:t>
            </a:r>
            <a:br>
              <a:rPr lang="es-419" dirty="0"/>
            </a:br>
            <a:r>
              <a:rPr lang="es-419" dirty="0"/>
              <a:t>		</a:t>
            </a:r>
            <a:r>
              <a:rPr lang="es-419" sz="3200" dirty="0"/>
              <a:t>Considerando los siguientes escenarios</a:t>
            </a:r>
            <a:endParaRPr lang="es-MX" dirty="0"/>
          </a:p>
        </p:txBody>
      </p:sp>
      <p:sp>
        <p:nvSpPr>
          <p:cNvPr id="3" name="Marcador de contenido 2">
            <a:extLst>
              <a:ext uri="{FF2B5EF4-FFF2-40B4-BE49-F238E27FC236}">
                <a16:creationId xmlns:a16="http://schemas.microsoft.com/office/drawing/2014/main" id="{E0897F6D-7B82-468A-B68B-A1E1A9880B84}"/>
              </a:ext>
            </a:extLst>
          </p:cNvPr>
          <p:cNvSpPr>
            <a:spLocks noGrp="1"/>
          </p:cNvSpPr>
          <p:nvPr>
            <p:ph idx="1"/>
          </p:nvPr>
        </p:nvSpPr>
        <p:spPr>
          <a:xfrm>
            <a:off x="1251678" y="2286001"/>
            <a:ext cx="10178322" cy="3970420"/>
          </a:xfrm>
        </p:spPr>
        <p:txBody>
          <a:bodyPr>
            <a:normAutofit/>
          </a:bodyPr>
          <a:lstStyle/>
          <a:p>
            <a:pPr algn="just"/>
            <a:r>
              <a:rPr lang="es-419" sz="3200" dirty="0"/>
              <a:t>Durante un festival, un sitio de compras en línea puede presenciar un aumento en el trafico o cuando anuncia una venta</a:t>
            </a:r>
          </a:p>
          <a:p>
            <a:pPr marL="0" indent="0" algn="just">
              <a:buNone/>
            </a:pPr>
            <a:endParaRPr lang="es-419" sz="3200" dirty="0"/>
          </a:p>
          <a:p>
            <a:pPr algn="just"/>
            <a:r>
              <a:rPr lang="es-419" sz="3200" dirty="0"/>
              <a:t>Cuando se menciona un blog en un periódico líder, experimenta un repentino aumento en el trafico</a:t>
            </a:r>
            <a:endParaRPr lang="es-MX" sz="3200" dirty="0"/>
          </a:p>
        </p:txBody>
      </p:sp>
    </p:spTree>
    <p:extLst>
      <p:ext uri="{BB962C8B-B14F-4D97-AF65-F5344CB8AC3E}">
        <p14:creationId xmlns:p14="http://schemas.microsoft.com/office/powerpoint/2010/main" val="420487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0912C0-AEE7-4253-9B26-62E222116F5C}"/>
              </a:ext>
            </a:extLst>
          </p:cNvPr>
          <p:cNvSpPr>
            <a:spLocks noGrp="1"/>
          </p:cNvSpPr>
          <p:nvPr>
            <p:ph idx="1"/>
          </p:nvPr>
        </p:nvSpPr>
        <p:spPr>
          <a:xfrm>
            <a:off x="930442" y="465221"/>
            <a:ext cx="10499558" cy="5887453"/>
          </a:xfrm>
        </p:spPr>
        <p:txBody>
          <a:bodyPr/>
          <a:lstStyle/>
          <a:p>
            <a:pPr algn="just"/>
            <a:r>
              <a:rPr lang="es-419" sz="2800" dirty="0"/>
              <a:t>Es imprescindible realizar este tipo de pruebas para acomodar tales picos de trafico anormales. No acomodar este trafico repentino puede resultar en la perdida de ingresos y reputación. </a:t>
            </a:r>
          </a:p>
          <a:p>
            <a:pPr marL="0" indent="0" algn="just">
              <a:buNone/>
            </a:pPr>
            <a:endParaRPr lang="es-419" sz="2800" dirty="0"/>
          </a:p>
          <a:p>
            <a:pPr algn="just"/>
            <a:r>
              <a:rPr lang="es-419" sz="2800" dirty="0"/>
              <a:t>Los principales motivos por los que las pruebas de stress son necesarias son las siguientes</a:t>
            </a:r>
            <a:r>
              <a:rPr lang="es-419" dirty="0"/>
              <a:t>: </a:t>
            </a:r>
          </a:p>
          <a:p>
            <a:pPr lvl="1" algn="just"/>
            <a:r>
              <a:rPr lang="es-419" sz="2400" dirty="0"/>
              <a:t>Verificar si el sistema funciona en condiciones anormales</a:t>
            </a:r>
          </a:p>
          <a:p>
            <a:pPr lvl="1" algn="just"/>
            <a:r>
              <a:rPr lang="es-419" sz="2400" dirty="0"/>
              <a:t>Mostrar el mensaje de error apropiado cuando el sistema esta bajo tensión </a:t>
            </a:r>
          </a:p>
          <a:p>
            <a:pPr lvl="1" algn="just"/>
            <a:r>
              <a:rPr lang="es-419" sz="2400" dirty="0"/>
              <a:t>La falla del sistema bajo condiciones extremas podría resultar en una enorme perdida de ingresos</a:t>
            </a:r>
            <a:endParaRPr lang="es-MX" sz="2400" dirty="0"/>
          </a:p>
        </p:txBody>
      </p:sp>
    </p:spTree>
    <p:extLst>
      <p:ext uri="{BB962C8B-B14F-4D97-AF65-F5344CB8AC3E}">
        <p14:creationId xmlns:p14="http://schemas.microsoft.com/office/powerpoint/2010/main" val="179918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A6B0D-F51C-4721-8452-01F3754B764F}"/>
              </a:ext>
            </a:extLst>
          </p:cNvPr>
          <p:cNvSpPr>
            <a:spLocks noGrp="1"/>
          </p:cNvSpPr>
          <p:nvPr>
            <p:ph type="title"/>
          </p:nvPr>
        </p:nvSpPr>
        <p:spPr/>
        <p:txBody>
          <a:bodyPr/>
          <a:lstStyle/>
          <a:p>
            <a:r>
              <a:rPr lang="en-US" b="1" dirty="0"/>
              <a:t>Load Testing </a:t>
            </a:r>
            <a:r>
              <a:rPr lang="en-US" sz="3600" b="1" dirty="0"/>
              <a:t>Vs</a:t>
            </a:r>
            <a:r>
              <a:rPr lang="en-US" b="1" dirty="0"/>
              <a:t> Stress Testing</a:t>
            </a:r>
            <a:br>
              <a:rPr lang="en-US" b="1" dirty="0"/>
            </a:br>
            <a:endParaRPr lang="es-MX" dirty="0"/>
          </a:p>
        </p:txBody>
      </p:sp>
      <p:graphicFrame>
        <p:nvGraphicFramePr>
          <p:cNvPr id="6" name="Tabla 6">
            <a:extLst>
              <a:ext uri="{FF2B5EF4-FFF2-40B4-BE49-F238E27FC236}">
                <a16:creationId xmlns:a16="http://schemas.microsoft.com/office/drawing/2014/main" id="{E84E0F9A-486C-4447-89BC-D423772FFF18}"/>
              </a:ext>
            </a:extLst>
          </p:cNvPr>
          <p:cNvGraphicFramePr>
            <a:graphicFrameLocks noGrp="1"/>
          </p:cNvGraphicFramePr>
          <p:nvPr>
            <p:ph idx="1"/>
            <p:extLst>
              <p:ext uri="{D42A27DB-BD31-4B8C-83A1-F6EECF244321}">
                <p14:modId xmlns:p14="http://schemas.microsoft.com/office/powerpoint/2010/main" val="3203737092"/>
              </p:ext>
            </p:extLst>
          </p:nvPr>
        </p:nvGraphicFramePr>
        <p:xfrm>
          <a:off x="994611" y="1524000"/>
          <a:ext cx="10619873" cy="4348709"/>
        </p:xfrm>
        <a:graphic>
          <a:graphicData uri="http://schemas.openxmlformats.org/drawingml/2006/table">
            <a:tbl>
              <a:tblPr firstRow="1" bandRow="1">
                <a:tableStyleId>{5C22544A-7EE6-4342-B048-85BDC9FD1C3A}</a:tableStyleId>
              </a:tblPr>
              <a:tblGrid>
                <a:gridCol w="5205506">
                  <a:extLst>
                    <a:ext uri="{9D8B030D-6E8A-4147-A177-3AD203B41FA5}">
                      <a16:colId xmlns:a16="http://schemas.microsoft.com/office/drawing/2014/main" val="2205881239"/>
                    </a:ext>
                  </a:extLst>
                </a:gridCol>
                <a:gridCol w="5414367">
                  <a:extLst>
                    <a:ext uri="{9D8B030D-6E8A-4147-A177-3AD203B41FA5}">
                      <a16:colId xmlns:a16="http://schemas.microsoft.com/office/drawing/2014/main" val="3660177762"/>
                    </a:ext>
                  </a:extLst>
                </a:gridCol>
              </a:tblGrid>
              <a:tr h="625642">
                <a:tc>
                  <a:txBody>
                    <a:bodyPr/>
                    <a:lstStyle/>
                    <a:p>
                      <a:pPr algn="ctr"/>
                      <a:r>
                        <a:rPr lang="es-419" sz="3600" dirty="0"/>
                        <a:t>Load Testing</a:t>
                      </a:r>
                      <a:endParaRPr lang="es-MX" sz="3600" dirty="0"/>
                    </a:p>
                  </a:txBody>
                  <a:tcPr/>
                </a:tc>
                <a:tc>
                  <a:txBody>
                    <a:bodyPr/>
                    <a:lstStyle/>
                    <a:p>
                      <a:pPr algn="ctr"/>
                      <a:r>
                        <a:rPr lang="es-419" sz="3600" dirty="0"/>
                        <a:t>Stress Testing</a:t>
                      </a:r>
                      <a:endParaRPr lang="es-MX" sz="3600" dirty="0"/>
                    </a:p>
                  </a:txBody>
                  <a:tcPr/>
                </a:tc>
                <a:extLst>
                  <a:ext uri="{0D108BD9-81ED-4DB2-BD59-A6C34878D82A}">
                    <a16:rowId xmlns:a16="http://schemas.microsoft.com/office/drawing/2014/main" val="576689856"/>
                  </a:ext>
                </a:extLst>
              </a:tr>
              <a:tr h="2337029">
                <a:tc>
                  <a:txBody>
                    <a:bodyPr/>
                    <a:lstStyle/>
                    <a:p>
                      <a:pPr algn="just"/>
                      <a:r>
                        <a:rPr lang="es-419" sz="2600" dirty="0"/>
                        <a:t>Sirve para probar el comportamiento del sistema en condiciones normales de carga de trabajo, y solo esta probando o simulando con la carga de trabajo  real.</a:t>
                      </a:r>
                      <a:endParaRPr lang="es-MX" sz="2600" dirty="0"/>
                    </a:p>
                  </a:txBody>
                  <a:tcPr/>
                </a:tc>
                <a:tc>
                  <a:txBody>
                    <a:bodyPr/>
                    <a:lstStyle/>
                    <a:p>
                      <a:pPr algn="just"/>
                      <a:r>
                        <a:rPr lang="es-419" sz="2800" dirty="0"/>
                        <a:t>Prueba el comportamiento del sistema en condiciones poco comunes y se lleva a cabo hasta la falla del sistema</a:t>
                      </a:r>
                      <a:endParaRPr lang="es-MX" sz="2800" dirty="0"/>
                    </a:p>
                  </a:txBody>
                  <a:tcPr/>
                </a:tc>
                <a:extLst>
                  <a:ext uri="{0D108BD9-81ED-4DB2-BD59-A6C34878D82A}">
                    <a16:rowId xmlns:a16="http://schemas.microsoft.com/office/drawing/2014/main" val="1176021303"/>
                  </a:ext>
                </a:extLst>
              </a:tr>
              <a:tr h="807453">
                <a:tc>
                  <a:txBody>
                    <a:bodyPr/>
                    <a:lstStyle/>
                    <a:p>
                      <a:r>
                        <a:rPr lang="es-419" sz="2800" dirty="0"/>
                        <a:t>Las pruebas de carga no rompen el sistema</a:t>
                      </a:r>
                      <a:endParaRPr lang="es-MX" sz="2800" dirty="0"/>
                    </a:p>
                  </a:txBody>
                  <a:tcPr/>
                </a:tc>
                <a:tc>
                  <a:txBody>
                    <a:bodyPr/>
                    <a:lstStyle/>
                    <a:p>
                      <a:pPr algn="just"/>
                      <a:r>
                        <a:rPr lang="es-419" sz="2800" dirty="0"/>
                        <a:t>Intentan romper el sistema probando con datos o recursos abrumadores</a:t>
                      </a:r>
                      <a:endParaRPr lang="es-MX" sz="2800" dirty="0"/>
                    </a:p>
                  </a:txBody>
                  <a:tcPr/>
                </a:tc>
                <a:extLst>
                  <a:ext uri="{0D108BD9-81ED-4DB2-BD59-A6C34878D82A}">
                    <a16:rowId xmlns:a16="http://schemas.microsoft.com/office/drawing/2014/main" val="699336035"/>
                  </a:ext>
                </a:extLst>
              </a:tr>
            </a:tbl>
          </a:graphicData>
        </a:graphic>
      </p:graphicFrame>
    </p:spTree>
    <p:extLst>
      <p:ext uri="{BB962C8B-B14F-4D97-AF65-F5344CB8AC3E}">
        <p14:creationId xmlns:p14="http://schemas.microsoft.com/office/powerpoint/2010/main" val="308703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B8BE6-865B-4993-B012-99833FF1F346}"/>
              </a:ext>
            </a:extLst>
          </p:cNvPr>
          <p:cNvSpPr>
            <a:spLocks noGrp="1"/>
          </p:cNvSpPr>
          <p:nvPr>
            <p:ph idx="1"/>
          </p:nvPr>
        </p:nvSpPr>
        <p:spPr>
          <a:xfrm>
            <a:off x="962527" y="830815"/>
            <a:ext cx="10796336" cy="5730405"/>
          </a:xfrm>
        </p:spPr>
        <p:txBody>
          <a:bodyPr>
            <a:normAutofit fontScale="85000" lnSpcReduction="20000"/>
          </a:bodyPr>
          <a:lstStyle/>
          <a:p>
            <a:pPr marL="0" indent="0">
              <a:buNone/>
            </a:pPr>
            <a:r>
              <a:rPr lang="es-419" sz="2800" dirty="0"/>
              <a:t>El proceso de prueba de estrés se puede realizar en 5 pasos principales:</a:t>
            </a:r>
          </a:p>
          <a:p>
            <a:pPr marL="0" indent="0">
              <a:buNone/>
            </a:pPr>
            <a:endParaRPr lang="es-419" sz="2800" dirty="0"/>
          </a:p>
          <a:p>
            <a:pPr marL="514350" indent="-514350" algn="just">
              <a:buFont typeface="+mj-lt"/>
              <a:buAutoNum type="arabicPeriod"/>
            </a:pPr>
            <a:r>
              <a:rPr lang="es-419" sz="2800" dirty="0">
                <a:highlight>
                  <a:srgbClr val="FFFF00"/>
                </a:highlight>
              </a:rPr>
              <a:t>Planificación de la prueba de esfuerzo</a:t>
            </a:r>
            <a:r>
              <a:rPr lang="es-419" sz="2800" dirty="0"/>
              <a:t>. Aquí reúne los datos del sistema, analiza el sistema, define los objetivos de la prueba de esfuerzo.</a:t>
            </a:r>
          </a:p>
          <a:p>
            <a:pPr marL="514350" indent="-514350" algn="just">
              <a:buFont typeface="+mj-lt"/>
              <a:buAutoNum type="arabicPeriod"/>
            </a:pPr>
            <a:r>
              <a:rPr lang="es-419" sz="2800" dirty="0">
                <a:highlight>
                  <a:srgbClr val="FFFF00"/>
                </a:highlight>
              </a:rPr>
              <a:t>Crear secuencias de comandos de automatización</a:t>
            </a:r>
            <a:r>
              <a:rPr lang="es-419" sz="2800" dirty="0"/>
              <a:t>: en esta fase, crea las secuencias de comandos de automatización de las pruebas, genera los datos de prueba para los escenarios de estrés. </a:t>
            </a:r>
          </a:p>
          <a:p>
            <a:pPr marL="514350" indent="-514350" algn="just">
              <a:buFont typeface="+mj-lt"/>
              <a:buAutoNum type="arabicPeriod"/>
            </a:pPr>
            <a:r>
              <a:rPr lang="es-419" sz="2800" dirty="0">
                <a:highlight>
                  <a:srgbClr val="FFFF00"/>
                </a:highlight>
              </a:rPr>
              <a:t>Ejecución de script</a:t>
            </a:r>
            <a:r>
              <a:rPr lang="es-419" sz="2800" dirty="0"/>
              <a:t>: en esta etapa, ejecuta los scripts de automatización de prueba de estrés y almacena los resultados de estrés.</a:t>
            </a:r>
          </a:p>
          <a:p>
            <a:pPr marL="514350" indent="-514350" algn="just">
              <a:buFont typeface="+mj-lt"/>
              <a:buAutoNum type="arabicPeriod"/>
            </a:pPr>
            <a:r>
              <a:rPr lang="es-419" sz="2800" dirty="0">
                <a:highlight>
                  <a:srgbClr val="FFFF00"/>
                </a:highlight>
              </a:rPr>
              <a:t>Análisis de resultados</a:t>
            </a:r>
            <a:r>
              <a:rPr lang="es-419" sz="2800" dirty="0"/>
              <a:t>: en esta etapa, analiza los resultados de la prueba de esfuerzo e identifica los cuellos de botella.</a:t>
            </a:r>
          </a:p>
          <a:p>
            <a:pPr marL="514350" indent="-514350" algn="just">
              <a:buFont typeface="+mj-lt"/>
              <a:buAutoNum type="arabicPeriod"/>
            </a:pPr>
            <a:r>
              <a:rPr lang="es-419" sz="2800" dirty="0">
                <a:highlight>
                  <a:srgbClr val="FFFF00"/>
                </a:highlight>
              </a:rPr>
              <a:t>Ajustes y optimización</a:t>
            </a:r>
            <a:r>
              <a:rPr lang="es-419" sz="2800" dirty="0"/>
              <a:t>: en esta etapa, ajusta el sistema, cambia las configuraciones, optimiza el código con el objetivo y cumple el punto de referencia deseado. </a:t>
            </a:r>
          </a:p>
          <a:p>
            <a:pPr marL="0" indent="0">
              <a:buNone/>
            </a:pPr>
            <a:r>
              <a:rPr lang="es-419" sz="2800" dirty="0"/>
              <a:t> </a:t>
            </a:r>
            <a:endParaRPr lang="es-MX" sz="2800" dirty="0"/>
          </a:p>
        </p:txBody>
      </p:sp>
      <p:sp>
        <p:nvSpPr>
          <p:cNvPr id="4" name="Rectangle 1">
            <a:extLst>
              <a:ext uri="{FF2B5EF4-FFF2-40B4-BE49-F238E27FC236}">
                <a16:creationId xmlns:a16="http://schemas.microsoft.com/office/drawing/2014/main" id="{EDEAB188-27D7-4803-8B81-A98CEBD0D2B5}"/>
              </a:ext>
            </a:extLst>
          </p:cNvPr>
          <p:cNvSpPr>
            <a:spLocks noGrp="1" noChangeArrowheads="1"/>
          </p:cNvSpPr>
          <p:nvPr>
            <p:ph type="title"/>
          </p:nvPr>
        </p:nvSpPr>
        <p:spPr bwMode="auto">
          <a:xfrm>
            <a:off x="1219594" y="184484"/>
            <a:ext cx="82638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3600" b="1" i="0" u="none" strike="noStrike" cap="none" normalizeH="0" baseline="0" dirty="0">
                <a:ln>
                  <a:noFill/>
                </a:ln>
                <a:solidFill>
                  <a:schemeClr val="tx1"/>
                </a:solidFill>
                <a:effectLst/>
                <a:latin typeface="Arial Unicode MS"/>
              </a:rPr>
              <a:t>¿Cómo hacer pruebas de estrés?</a:t>
            </a:r>
            <a:endParaRPr kumimoji="0" lang="es-ES" altLang="es-MX" sz="6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6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60EED-28FD-4415-B966-7F0F9B1EB719}"/>
              </a:ext>
            </a:extLst>
          </p:cNvPr>
          <p:cNvSpPr>
            <a:spLocks noGrp="1"/>
          </p:cNvSpPr>
          <p:nvPr>
            <p:ph type="title"/>
          </p:nvPr>
        </p:nvSpPr>
        <p:spPr>
          <a:xfrm>
            <a:off x="1251678" y="391263"/>
            <a:ext cx="10178322" cy="1492132"/>
          </a:xfrm>
        </p:spPr>
        <p:txBody>
          <a:bodyPr/>
          <a:lstStyle/>
          <a:p>
            <a:r>
              <a:rPr lang="es-419" dirty="0"/>
              <a:t>Conclusión </a:t>
            </a:r>
            <a:endParaRPr lang="es-MX" dirty="0"/>
          </a:p>
        </p:txBody>
      </p:sp>
      <p:sp>
        <p:nvSpPr>
          <p:cNvPr id="3" name="Marcador de contenido 2">
            <a:extLst>
              <a:ext uri="{FF2B5EF4-FFF2-40B4-BE49-F238E27FC236}">
                <a16:creationId xmlns:a16="http://schemas.microsoft.com/office/drawing/2014/main" id="{3CD38D12-0716-458F-81AF-254C9798FE02}"/>
              </a:ext>
            </a:extLst>
          </p:cNvPr>
          <p:cNvSpPr>
            <a:spLocks noGrp="1"/>
          </p:cNvSpPr>
          <p:nvPr>
            <p:ph idx="1"/>
          </p:nvPr>
        </p:nvSpPr>
        <p:spPr/>
        <p:txBody>
          <a:bodyPr>
            <a:normAutofit/>
          </a:bodyPr>
          <a:lstStyle/>
          <a:p>
            <a:pPr algn="just"/>
            <a:r>
              <a:rPr lang="es-419" sz="2800" dirty="0"/>
              <a:t>El objetivo de las pruebas de resistencia es verificar el sistema en condiciones extremas. Supervisa los recursos del sistema, como la memoria, el procesador, la red, etc. Al mismo tiempo puede verificar la capacidad del sistema para recuperar el estado normal. Comprueba si el sistema muestra mensajes de error apropiados mientras esta bajo tensión. </a:t>
            </a:r>
            <a:endParaRPr lang="es-MX" sz="2800" dirty="0"/>
          </a:p>
        </p:txBody>
      </p:sp>
    </p:spTree>
    <p:extLst>
      <p:ext uri="{BB962C8B-B14F-4D97-AF65-F5344CB8AC3E}">
        <p14:creationId xmlns:p14="http://schemas.microsoft.com/office/powerpoint/2010/main" val="1995417158"/>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160</TotalTime>
  <Words>536</Words>
  <Application>Microsoft Office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Unicode MS</vt:lpstr>
      <vt:lpstr>Gill Sans MT</vt:lpstr>
      <vt:lpstr>Impact</vt:lpstr>
      <vt:lpstr>Distintivo</vt:lpstr>
      <vt:lpstr>Stress test</vt:lpstr>
      <vt:lpstr>Presentación de PowerPoint</vt:lpstr>
      <vt:lpstr>Presentación de PowerPoint</vt:lpstr>
      <vt:lpstr>Ejemplo   Considerando los siguientes escenarios</vt:lpstr>
      <vt:lpstr>Presentación de PowerPoint</vt:lpstr>
      <vt:lpstr>Load Testing Vs Stress Testing </vt:lpstr>
      <vt:lpstr>¿Cómo hacer pruebas de estrés?</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test</dc:title>
  <dc:creator>Deorela Lara</dc:creator>
  <cp:lastModifiedBy>Deorela Lara</cp:lastModifiedBy>
  <cp:revision>7</cp:revision>
  <dcterms:created xsi:type="dcterms:W3CDTF">2020-04-24T17:43:23Z</dcterms:created>
  <dcterms:modified xsi:type="dcterms:W3CDTF">2020-04-24T20:23:38Z</dcterms:modified>
</cp:coreProperties>
</file>