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660F2-6C0E-4D2A-9121-A2E8D6E102A9}" v="7" dt="2022-05-05T08:08:23.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4:20.417"/>
    </inkml:context>
    <inkml:brush xml:id="br0">
      <inkml:brushProperty name="width" value="0.05" units="cm"/>
      <inkml:brushProperty name="height" value="0.0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25.923"/>
    </inkml:context>
    <inkml:brush xml:id="br0">
      <inkml:brushProperty name="width" value="0.025" units="cm"/>
      <inkml:brushProperty name="height" value="0.025" units="cm"/>
    </inkml:brush>
  </inkml:definitions>
  <inkml:trace contextRef="#ctx0" brushRef="#br0">12 52 24575,'0'0'0,"-1"0"0,1 0 0,-1 0 0,1 0 0,-1 0 0,1 0 0,-1 0 0,1 0 0,-1 0 0,1-1 0,-1 1 0,1 0 0,0 0 0,-1-1 0,1 1 0,-1 0 0,1 0 0,0-1 0,-1 1 0,1 0 0,0-1 0,-1 1 0,1 0 0,0-1 0,0 1 0,-1-1 0,1 1 0,0-1 0,0 1 0,0 0 0,-1-1 0,1 1 0,0-1 0,0 1 0,0-1 0,0 1 0,0-1 0,0 1 0,0-1 0,0 1 0,0-1 0,0 1 0,1-1 0,-1 1 0,0-1 0,0 1 0,0 0 0,0-1 0,1 1 0,-1-1 0,0 1 0,1-1 0,-1-1 0,1 0 0,0 1 0,0-1 0,0 0 0,0 0 0,1 1 0,-1-1 0,0 0 0,1 1 0,-1 0 0,4-3 0,-2 2 0,0 0 0,1 1 0,-1 0 0,0-1 0,1 1 0,-1 0 0,1 1 0,0-1 0,-1 1 0,1 0 0,-1-1 0,1 1 0,0 1 0,-1-1 0,1 1 0,-1-1 0,1 1 0,0 0 0,-1 0 0,0 1 0,1-1 0,2 2 0,-2 0 0,-1 0 0,0 0 0,1-1 0,-1 2 0,-1-1 0,1 0 0,0 1 0,-1-1 0,0 1 0,0-1 0,0 1 0,0 0 0,0 0 0,-1 0 0,0 0 0,0 1 0,0-1 0,0 6 0,1-1 0,-1 1 0,-1 0 0,1 0 0,-3 17 0,1-24 0,0 1 0,0 0 0,0 0 0,0-1 0,-1 1 0,1-1 0,-1 1 0,0-1 0,0 0 0,0 0 0,0 0 0,-1 0 0,1 0 0,-1 0 0,-4 2 0,4-2 0,0-1 0,0 1 0,0-1 0,0 1 0,1 0 0,-1 0 0,1 1 0,-1-1 0,1 0 0,0 1 0,1-1 0,-1 1 0,1 0 0,-1-1 0,0 7 0,1-6 0,1 0 0,1 0 0,-1 0 0,0-1 0,1 1 0,0 0 0,0 0 0,0-1 0,0 1 0,1 0 0,0-1 0,-1 1 0,1-1 0,0 0 0,5 6 0,19 22 45,1-1-1,31 26 1,31 35-1544,-74-73-5327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38.096"/>
    </inkml:context>
    <inkml:brush xml:id="br0">
      <inkml:brushProperty name="width" value="0.025" units="cm"/>
      <inkml:brushProperty name="height" value="0.025" units="cm"/>
    </inkml:brush>
  </inkml:definitions>
  <inkml:trace contextRef="#ctx0" brushRef="#br0">72 1 24575,'6'0'0,"2"-1"0,0 2 0,0-1 0,-1 1 0,14 2 0,-20-3 0,0 1 0,0-1 0,0 0 0,0 1 0,0-1 0,0 0 0,0 1 0,0-1 0,-1 1 0,1-1 0,0 1 0,0 0 0,0-1 0,-1 1 0,1 0 0,0-1 0,-1 1 0,1 0 0,0 0 0,-1 0 0,1 0 0,-1-1 0,0 1 0,1 0 0,-1 0 0,0 0 0,1 0 0,-1 0 0,0 0 0,0 0 0,0 0 0,0 0 0,0 0 0,0 0 0,0 0 0,0 0 0,0 0 0,-1 0 0,1 0 0,0 0 0,-1 0 0,1 0 0,-1 0 0,1 0 0,-1 1 0,0 0 0,-1 0 0,1 1 0,0-1 0,0 1 0,1-1 0,-1 1 0,1-1 0,-1 1 0,1 0 0,0-1 0,0 1 0,0 0 0,0-1 0,0 1 0,0 0 0,2 3 0,-1-3 0,1 0 0,0-1 0,-1 1 0,1 0 0,0-1 0,0 0 0,1 1 0,-1-1 0,0 0 0,1 0 0,-1-1 0,1 1 0,0 0 0,3 1 0,19 8 0,15 9 0,-38-19 0,0 0 0,0 1 0,0-1 0,-1 0 0,1 1 0,-1-1 0,1 1 0,-1-1 0,1 1 0,-1 0 0,0 0 0,0 0 0,0 0 0,0 0 0,1 3 0,-1-4 0,-1 0 0,0 0 0,0-1 0,0 1 0,0 0 0,-1 0 0,1-1 0,0 1 0,0 0 0,0 0 0,-1 0 0,1-1 0,0 1 0,-1 0 0,1-1 0,-1 1 0,1 0 0,-1-1 0,1 1 0,-1-1 0,1 1 0,-1 0 0,1-1 0,-1 0 0,0 1 0,1-1 0,-1 1 0,0-1 0,0 0 0,1 1 0,-1-1 0,0 0 0,0 0 0,-1 1 0,-34 5 0,23-4 0,-10 4 0,-39 17 0,5-1 0,26-13-1365,5-1-5461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38.956"/>
    </inkml:context>
    <inkml:brush xml:id="br0">
      <inkml:brushProperty name="width" value="0.025" units="cm"/>
      <inkml:brushProperty name="height" value="0.025" units="cm"/>
    </inkml:brush>
  </inkml:definitions>
  <inkml:trace contextRef="#ctx0" brushRef="#br0">1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1.372"/>
    </inkml:context>
    <inkml:brush xml:id="br0">
      <inkml:brushProperty name="width" value="0.025" units="cm"/>
      <inkml:brushProperty name="height" value="0.025" units="cm"/>
    </inkml:brush>
  </inkml:definitions>
  <inkml:trace contextRef="#ctx0" brushRef="#br0">201 0 24575,'-5'0'0,"-1"4"0,-4 2 0,0 4 0,1 5 0,-2 0 0,1 6 0,-3 0 0,2 0 0,2 2 0,-6-4 0,-1 0 0,2 6 0,0-2 0,2-1 0,-2-3 0,2-1 0,3-3-8191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2.175"/>
    </inkml:context>
    <inkml:brush xml:id="br0">
      <inkml:brushProperty name="width" value="0.025" units="cm"/>
      <inkml:brushProperty name="height" value="0.025" units="cm"/>
    </inkml:brush>
  </inkml:definitions>
  <inkml:trace contextRef="#ctx0" brushRef="#br0">0 0 24575,'0'4'0,"0"7"0,5 0 0,1 4 0,8 7 0,7 6 0,4 1 0,2 1 0,6-5 0,-4 2 0,-1-3 0,-6-1 0,-7-5-8191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3.393"/>
    </inkml:context>
    <inkml:brush xml:id="br0">
      <inkml:brushProperty name="width" value="0.025" units="cm"/>
      <inkml:brushProperty name="height" value="0.025" units="cm"/>
    </inkml:brush>
  </inkml:definitions>
  <inkml:trace contextRef="#ctx0" brushRef="#br0">401 155 24575,'-23'-8'0,"5"0"0,7 5 0,-6-1 0,0 0 0,0-2 0,-23-9 0,30 10 0,0 1 0,0 0 0,-1 0 0,0 1 0,0 1 0,1 0 0,-1 0 0,-1 1 0,1 1 0,0 0 0,-14 1 0,20 0 0,0 0 0,0 0 0,0 1 0,0-1 0,0 1 0,1 0 0,-1 0 0,0 1 0,1-1 0,0 1 0,-1 0 0,1 0 0,1 1 0,-1-1 0,0 1 0,1 0 0,-1 0 0,1 0 0,0 0 0,1 1 0,-1-1 0,1 1 0,0-1 0,0 1 0,0 0 0,-1 5 0,-2 19 0,1-1 0,1 0 0,2 1 0,1-1 0,6 51 0,-5-70 0,0 0 0,1 0 0,0-1 0,0 1 0,1-1 0,1 0 0,-1 1 0,1-1 0,0-1 0,1 1 0,0-1 0,9 11 0,-5-9 0,0 1 0,1-2 0,0 1 0,1-1 0,0-1 0,0 0 0,22 10 0,-11-8 0,0-1 0,0-1 0,0-1 0,1-2 0,0 0 0,0-1 0,1-1 0,-1-1 0,29-2 0,-48 1 0,0-1 0,1 1 0,-1-1 0,0 1 0,0-1 0,0-1 0,0 1 0,0 0 0,-1-1 0,1 0 0,0 0 0,-1 0 0,1 0 0,-1-1 0,1 1 0,-1-1 0,0 0 0,3-4 0,-3 2 0,0 0 0,0-1 0,-1 1 0,0-1 0,0 0 0,-1 0 0,0 1 0,0-1 0,0 0 0,0 0 0,-1-12 0,-5-281 0,4 287 0,0-1 0,0 0 0,-1 1 0,-1-1 0,0 1 0,0 0 0,-2 0 0,1 0 0,-13-22 0,14 29 0,0 0 0,0 0 0,0 1 0,-1 0 0,1 0 0,-1 0 0,0 0 0,0 0 0,0 1 0,-1-1 0,1 1 0,-1 0 0,0 1 0,0-1 0,0 1 0,0 0 0,0 0 0,0 1 0,0-1 0,-1 1 0,1 0 0,-1 1 0,1-1 0,-1 1 0,-7 1 0,9 0-50,1-1-1,-1 1 1,1 0-1,0 0 0,0 1 1,-1-1-1,1 1 1,0-1-1,0 1 1,0 0-1,0 0 0,1 1 1,-1-1-1,1 0 1,-1 1-1,1 0 1,0-1-1,0 1 0,0 0 1,0 0-1,0 0 1,1 0-1,-1 1 1,1-1-1,0 0 1,-1 6-1,-4 14-6775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4.503"/>
    </inkml:context>
    <inkml:brush xml:id="br0">
      <inkml:brushProperty name="width" value="0.025" units="cm"/>
      <inkml:brushProperty name="height" value="0.025" units="cm"/>
    </inkml:brush>
  </inkml:definitions>
  <inkml:trace contextRef="#ctx0" brushRef="#br0">53 238 24575,'1'80'0,"-3"92"0,0-152 0,0 1 0,-2-1 0,0 0 0,-11 29 0,15-48 0,0-1 0,-1 1 0,1 0 0,0 0 0,0 0 0,-1-1 0,1 1 0,0 0 0,-1-1 0,1 1 0,-1 0 0,1-1 0,-1 1 0,1 0 0,-1-1 0,0 1 0,1-1 0,-1 1 0,0-1 0,1 1 0,-1-1 0,-1 1 0,2-1 0,-1-1 0,1 1 0,-1-1 0,1 1 0,-1 0 0,1-1 0,-1 1 0,1-1 0,0 1 0,-1-1 0,1 0 0,0 1 0,-1-1 0,1 1 0,0-1 0,0 1 0,-1-1 0,1 0 0,0 1 0,0-2 0,-6-39 0,8-263 0,-1 287 0,2 1 0,0-1 0,1 0 0,0 1 0,2 0 0,0 0 0,1 0 0,0 1 0,1 0 0,15-21 0,-7 3 0,-15 29 0,1 0 0,0 0 0,-1 0 0,2 0 0,-1 0 0,0 0 0,1 1 0,-1-1 0,7-5 0,-8 8 0,-1 1 0,1 0 0,-1-1 0,1 1 0,-1 0 0,1 0 0,0-1 0,-1 1 0,1 0 0,0 0 0,-1 0 0,1 0 0,-1 0 0,1 0 0,0 0 0,-1 0 0,1 0 0,0 0 0,-1 0 0,1 0 0,0 0 0,-1 0 0,1 1 0,-1-1 0,1 0 0,-1 1 0,1-1 0,0 0 0,-1 1 0,1-1 0,-1 0 0,1 1 0,-1-1 0,0 1 0,1-1 0,-1 1 0,1-1 0,-1 1 0,0 0 0,1-1 0,-1 1 0,0-1 0,0 1 0,1 0 0,11 35 0,-10-27 0,19 43 0,-14-39 0,-1 1 0,-1 0 0,-1 0 0,5 20 0,-8-23 0,1 1 0,-1-1 0,-1 1 0,0-1 0,-1 0 0,-2 16 0,2-23 0,0 0 0,-1 0 0,1 0 0,-1 0 0,1 0 0,-1 0 0,0 0 0,-1-1 0,1 1 0,0-1 0,-1 1 0,0-1 0,0 0 0,0 0 0,0 0 0,-1-1 0,1 1 0,-1-1 0,-6 4 0,-23 6 0,23-9 0,0 0 0,1 1 0,0 0 0,0 1 0,-16 10 0,23-14 0,1 0 0,0 0 0,0 0 0,0 1 0,0-1 0,0 0 0,0 1 0,0-1 0,0 0 0,1 1 0,-1-1 0,0 1 0,1-1 0,-1 1 0,1-1 0,0 1 0,-1 2 0,1-2 0,1 0 0,-1 1 0,1-1 0,-1 0 0,1 1 0,0-1 0,-1 0 0,1 1 0,1-1 0,-1 0 0,0 0 0,0 0 0,1 0 0,2 3 0,3 2 0,0 0 0,1-1 0,0 1 0,0-2 0,0 1 0,0-1 0,1 0 0,0-1 0,0 0 0,18 5 0,37 18 0,-45-12-1365,-4 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5.265"/>
    </inkml:context>
    <inkml:brush xml:id="br0">
      <inkml:brushProperty name="width" value="0.025" units="cm"/>
      <inkml:brushProperty name="height" value="0.025" units="cm"/>
    </inkml:brush>
  </inkml:definitions>
  <inkml:trace contextRef="#ctx0" brushRef="#br0">157 11 24575,'-1'-9'0,"-2"8"0,-7 18 0,-9 31 0,19-47 0,-6 14 0,0-1 0,-1 1 0,-1-1 0,0 0 0,-1-1 0,0 0 0,-1 0 0,0-1 0,-23 21 0,32-32 0,-1 0 0,1 0 0,0 0 0,-1 0 0,1 0 0,0 0 0,0 0 0,0 1 0,0-1 0,0 1 0,0-1 0,1 0 0,-1 1 0,0-1 0,1 1 0,-1 0 0,1-1 0,0 1 0,-1 2 0,1-3 0,1-1 0,-1 1 0,1 0 0,-1 0 0,1 0 0,-1 0 0,1 0 0,-1-1 0,1 1 0,0 0 0,-1 0 0,1-1 0,0 1 0,0-1 0,-1 1 0,1 0 0,0-1 0,0 0 0,0 1 0,0-1 0,0 1 0,1-1 0,9 3 0,-1-1 0,0-1 0,0 1 0,15-1 0,310-4 0,-331 4 0,1-1 0,-1 0 0,1 0 0,0 0 0,-1-1 0,1 1 0,-1-1 0,1 0 0,-1 0 0,0-1 0,1 0 0,-1 1 0,0-1 0,0-1 0,0 1 0,4-3 0,-8 4 2,0 1-1,1 0 1,-1-1-1,0 1 1,1 0-1,-1-1 1,0 1-1,1 0 1,-1-1-1,0 1 1,0-1-1,1 1 1,-1-1-1,0 1 0,0 0 1,0-1-1,0 1 1,0-1-1,0 1 1,0-1-1,0 1 1,0-1-1,0 1 1,0-1-1,0 1 1,0-1-1,0 1 1,0-1-1,0 1 1,0 0-1,-1-1 1,1 1-1,0-1 1,0 1-1,0-1 1,-1 1-1,1 0 1,0-1-1,-1 1 0,1 0 1,0-1-1,-1 1 1,1 0-1,0-1 1,-2 1-1,-19-8-1434,-2 3-5393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5.764"/>
    </inkml:context>
    <inkml:brush xml:id="br0">
      <inkml:brushProperty name="width" value="0.025" units="cm"/>
      <inkml:brushProperty name="height" value="0.025" units="cm"/>
    </inkml:brush>
  </inkml:definitions>
  <inkml:trace contextRef="#ctx0" brushRef="#br0">0 0 24575,'0'5'0,"0"5"0,0 6 0,0 9 0,0 4 0,0 3 0,0-1 0,0 4 0,0 1 0,0-3 0,0-1 0,0 3 0,0-1 0,0-2 0,0-1 0,0-6-8191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7.095"/>
    </inkml:context>
    <inkml:brush xml:id="br0">
      <inkml:brushProperty name="width" value="0.025" units="cm"/>
      <inkml:brushProperty name="height" value="0.025" units="cm"/>
    </inkml:brush>
  </inkml:definitions>
  <inkml:trace contextRef="#ctx0" brushRef="#br0">276 1 24575,'-1'4'0,"0"1"0,-1-1 0,0 1 0,0-1 0,0 0 0,0 0 0,-6 7 0,-3 7 0,4-5 0,-1 0 0,-1-1 0,0 1 0,-1-2 0,-20 21 0,3-5 0,-17 30 0,32-40 0,-26 29 0,1-6-1365,23-20-5461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7.821"/>
    </inkml:context>
    <inkml:brush xml:id="br0">
      <inkml:brushProperty name="width" value="0.025" units="cm"/>
      <inkml:brushProperty name="height" value="0.025" units="cm"/>
    </inkml:brush>
  </inkml:definitions>
  <inkml:trace contextRef="#ctx0" brushRef="#br0">0 1 24575,'1'2'0,"-1"1"0,1-1 0,0 0 0,0 0 0,0 1 0,0-1 0,1 0 0,-1 0 0,0 0 0,1 0 0,0 0 0,-1-1 0,1 1 0,3 2 0,37 30 0,-19-16 0,22 30 0,-39-39 0,1-1 0,0 0 0,0-1 0,1 0 0,0 0 0,0 0 0,15 8 0,-13-10-227,0 1-1,0 0 1,0 0-1,-1 1 1,13 11-1,-13-9-6598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26.977"/>
    </inkml:context>
    <inkml:brush xml:id="br0">
      <inkml:brushProperty name="width" value="0.025" units="cm"/>
      <inkml:brushProperty name="height" value="0.025" units="cm"/>
    </inkml:brush>
  </inkml:definitions>
  <inkml:trace contextRef="#ctx0" brushRef="#br0">0 0 24575,'0'5'0,"0"6"0,0 5 0,0 9 0,0 4 0,0 3 0,0-1 0,0 4 0,0 1 0,0-7-8191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48.958"/>
    </inkml:context>
    <inkml:brush xml:id="br0">
      <inkml:brushProperty name="width" value="0.025" units="cm"/>
      <inkml:brushProperty name="height" value="0.025" units="cm"/>
    </inkml:brush>
  </inkml:definitions>
  <inkml:trace contextRef="#ctx0" brushRef="#br0">535 96 24575,'-30'-2'0,"-53"-9"0,56 6 0,0 2 0,-37-1 0,56 4 0,0 0 0,0 1 0,0 0 0,0 0 0,0 1 0,0 0 0,0 1 0,1 0 0,-1 0 0,1 0 0,0 1 0,-1 0 0,2 0 0,-1 1 0,0 0 0,1 0 0,0 1 0,0-1 0,1 1 0,0 1 0,0-1 0,0 1 0,1 0 0,0 0 0,0 0 0,0 0 0,1 1 0,0-1 0,1 1 0,0 0 0,0 0 0,-1 10 0,0 46 0,8 99 0,-4-158 0,-1 1 0,1-1 0,0 0 0,0 0 0,0 0 0,1 0 0,0 0 0,0 0 0,0-1 0,0 1 0,1 0 0,0-1 0,0 0 0,7 8 0,-3-6 0,0 0 0,1-1 0,0 0 0,0 0 0,0-1 0,1 0 0,12 4 0,3 0 0,0-1 0,0-1 0,1-1 0,50 3 0,104-8 0,-77-3 0,-74 4 0,-16 0 0,0-1 0,0 0 0,0-1 0,0 0 0,16-5 0,-24 5 0,-1 0 0,0 0 0,0-1 0,0 1 0,0-1 0,0 0 0,0 0 0,-1 0 0,1 0 0,-1 0 0,1-1 0,-1 1 0,0-1 0,0 0 0,0 0 0,0 1 0,0-1 0,-1 0 0,1 0 0,-1-1 0,0 1 0,0 0 0,1-6 0,2-16 0,-1 0 0,-2 0 0,-1 0 0,-4-42 0,1 2 0,2 54 0,1 1 0,-2 0 0,1-1 0,-1 1 0,-1 0 0,0 0 0,0 0 0,-1 0 0,0 1 0,-1-1 0,0 1 0,-1 0 0,1 0 0,-2 1 0,1 0 0,-1 0 0,0 0 0,-1 1 0,0 0 0,0 1 0,-1 0 0,1 0 0,-15-7 0,-1-1 0,-1 1 0,0 1 0,-1 2 0,-1 0 0,1 2 0,-1 0 0,-43-5 0,4 5 0,42 4 0,-45-1 0,60 5 0,0 1 0,0 0 0,0 0 0,0 1 0,0 0 0,1 1 0,-1 0 0,-12 6 0,9-2 0,1 1 0,0 0 0,1 1 0,0 0 0,0 0 0,1 1 0,-14 18 0,-24 26 0,35-43-226,2 2-1,-1 0 1,-11 19-1,19-27-232,-11 15-6367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50.359"/>
    </inkml:context>
    <inkml:brush xml:id="br0">
      <inkml:brushProperty name="width" value="0.025" units="cm"/>
      <inkml:brushProperty name="height" value="0.025" units="cm"/>
    </inkml:brush>
  </inkml:definitions>
  <inkml:trace contextRef="#ctx0" brushRef="#br0">4 241 24575,'1'58'0,"14"88"0,-5 29 0,-10-164 0,-9-84 0,0 10 0,0-64 0,8 74 0,0 10 0,6-74 0,-3 105 0,0 0 0,1 0 0,0 0 0,0 0 0,1 0 0,1 1 0,0-1 0,1 1 0,0 1 0,12-17 0,-17 26 0,-1 0 0,1 0 0,0 0 0,-1 1 0,1-1 0,0 0 0,0 0 0,0 1 0,0-1 0,0 1 0,0-1 0,0 1 0,0-1 0,0 1 0,0-1 0,0 1 0,0 0 0,0 0 0,0-1 0,0 1 0,0 0 0,0 0 0,0 0 0,1 0 0,-1 0 0,2 1 0,-1 0 0,0 0 0,1 0 0,-1 0 0,0 1 0,0-1 0,0 1 0,0-1 0,0 1 0,0 0 0,0 0 0,2 3 0,1 2 0,0 0 0,0 1 0,-1 0 0,0 0 0,0 0 0,3 12 0,-5-15 0,6 24 0,0 0 0,-2 0 0,-1 1 0,-1 0 0,-1 46 0,-3-73 0,-1 1 0,1-1 0,-1 0 0,0 0 0,0 1 0,0-1 0,0 0 0,-1 0 0,1 0 0,-1 0 0,0 0 0,0 0 0,0 0 0,0-1 0,0 1 0,-3 2 0,-4 1 0,1 1 0,-1-2 0,-17 10 0,18-11 0,0 0 0,0 1 0,0 0 0,1 1 0,-7 5 0,13-9 0,-1-1 0,1 0 0,0 0 0,0 0 0,1 1 0,-1-1 0,0 0 0,0 1 0,1-1 0,-1 1 0,1-1 0,-1 1 0,1-1 0,-1 1 0,1-1 0,0 1 0,0 0 0,0-1 0,0 1 0,0-1 0,0 1 0,1 2 0,0-1 0,0 0 0,1 0 0,-1 0 0,1 0 0,-1 0 0,1 0 0,0 0 0,0-1 0,1 1 0,2 2 0,5 4 0,1 0 0,1 0 0,23 13 0,56 21-166,-66-32-1033,-6-2-5627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50.972"/>
    </inkml:context>
    <inkml:brush xml:id="br0">
      <inkml:brushProperty name="width" value="0.025" units="cm"/>
      <inkml:brushProperty name="height" value="0.025" units="cm"/>
    </inkml:brush>
  </inkml:definitions>
  <inkml:trace contextRef="#ctx0" brushRef="#br0">1 0 24575,'0'5'0,"0"6"0,0 5 0,0 9 0,9 0 0,2 0 0,1 1 0,-3 0 0,-3 5 0,2-3 0,0-2 0,-1-1 0,-3-5-8191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56.173"/>
    </inkml:context>
    <inkml:brush xml:id="br0">
      <inkml:brushProperty name="width" value="0.025" units="cm"/>
      <inkml:brushProperty name="height" value="0.025" units="cm"/>
    </inkml:brush>
  </inkml:definitions>
  <inkml:trace contextRef="#ctx0" brushRef="#br0">0 0 24575,'0'692'-1365,"0"-662"-5461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57.134"/>
    </inkml:context>
    <inkml:brush xml:id="br0">
      <inkml:brushProperty name="width" value="0.025" units="cm"/>
      <inkml:brushProperty name="height" value="0.025" units="cm"/>
    </inkml:brush>
  </inkml:definitions>
  <inkml:trace contextRef="#ctx0" brushRef="#br0">0 1 24575,'8'0'0,"-1"0"0,1 0 0,0 1 0,-1 0 0,1 0 0,-1 1 0,0 0 0,10 4 0,-11-3 0,-1 0 0,-1 0 0,1 1 0,-1-1 0,1 1 0,-1 1 0,0-1 0,0 0 0,-1 1 0,1 0 0,3 7 0,-3-5 0,0 0 0,-1 0 0,0 1 0,0-1 0,-1 1 0,0 0 0,0 0 0,-1-1 0,0 1 0,0 0 0,-1 0 0,0 0 0,0 0 0,-1 0 0,0 0 0,0 0 0,-4 12 0,1-9 0,0-1 0,0 0 0,-1 0 0,0 0 0,-1-1 0,0 1 0,-1-1 0,0-1 0,0 1 0,0-1 0,-1 0 0,-10 6 0,14-10 0,-1 0 0,1 0 0,0 0 0,0 0 0,0 0 0,1 1 0,0 0 0,0 0 0,0 0 0,0 0 0,-3 10 0,5-13 0,1 1 0,-1-1 0,1 1 0,-1-1 0,1 1 0,0 0 0,0-1 0,0 1 0,1-1 0,-1 1 0,0 0 0,1-1 0,0 1 0,-1-1 0,1 0 0,0 1 0,1-1 0,-1 0 0,0 1 0,1-1 0,-1 0 0,1 0 0,-1 0 0,1 0 0,0 0 0,0-1 0,0 1 0,4 2 0,33 17 0,-31-18 0,1 1 0,-1 1 0,-1 0 0,9 5 0,3 5 0,0-1 0,1-1 0,0-1 0,27 12 0,8 8-1365,-41-23-5461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58.906"/>
    </inkml:context>
    <inkml:brush xml:id="br0">
      <inkml:brushProperty name="width" value="0.025" units="cm"/>
      <inkml:brushProperty name="height" value="0.025" units="cm"/>
    </inkml:brush>
  </inkml:definitions>
  <inkml:trace contextRef="#ctx0" brushRef="#br0">1 129 24575,'0'-7'0,"1"0"0,0 1 0,0-1 0,0 1 0,1 0 0,0-1 0,1 1 0,-1 0 0,1 0 0,0 1 0,1-1 0,-1 0 0,1 1 0,0 0 0,1 0 0,8-8 0,-10 11 0,-1 0 0,1 0 0,-1 0 0,1 0 0,-1 1 0,1-1 0,0 1 0,0 0 0,0 0 0,0 0 0,0 0 0,0 0 0,0 1 0,0 0 0,0-1 0,0 1 0,0 0 0,0 0 0,0 1 0,0-1 0,0 1 0,0-1 0,0 1 0,0 0 0,0 0 0,0 0 0,0 1 0,0-1 0,-1 1 0,1-1 0,-1 1 0,1 0 0,-1 0 0,0 0 0,1 0 0,-1 1 0,2 3 0,0-1 0,0 1 0,-1 0 0,1 0 0,-2 0 0,1 1 0,-1-1 0,0 1 0,0-1 0,0 1 0,-1 0 0,0 0 0,0 11 0,-1-2 0,0 1 0,-1 0 0,-1-1 0,-4 19 0,2-24 0,-1 0 0,1 0 0,-2 0 0,1-1 0,-2 0 0,1 0 0,-16 17 0,13-15 0,8-12 0,1 0 0,-1 1 0,1-1 0,-1 1 0,1-1 0,-1 1 0,1-1 0,-1 1 0,1-1 0,-1 1 0,1-1 0,0 1 0,-1-1 0,1 1 0,0 0 0,0-1 0,0 1 0,-1 0 0,1-1 0,0 1 0,0 0 0,0-1 0,0 1 0,0 0 0,0-1 0,0 1 0,0 0 0,0-1 0,1 1 0,-1 0 0,0-1 0,0 1 0,1 0 0,-1-1 0,0 1 0,1-1 0,-1 1 0,0 0 0,1-1 0,-1 1 0,1-1 0,-1 1 0,1-1 0,-1 0 0,1 1 0,-1-1 0,1 1 0,-1-1 0,1 0 0,0 0 0,-1 1 0,1-1 0,0 0 0,-1 0 0,1 0 0,0 0 0,-1 1 0,1-1 0,0 0 0,0-1 0,9 3 0,0-2 0,0 0 0,13-1 0,-11 0 0,20 0-1365,-3 0-5461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3.988"/>
    </inkml:context>
    <inkml:brush xml:id="br0">
      <inkml:brushProperty name="width" value="0.05" units="cm"/>
      <inkml:brushProperty name="height" value="0.05" units="cm"/>
      <inkml:brushProperty name="color" value="#E71224"/>
    </inkml:brush>
  </inkml:definitions>
  <inkml:trace contextRef="#ctx0" brushRef="#br0">2 739 24575,'0'0'0,"-1"1"0,1-1 0,0 0 0,0 1 0,0-1 0,0 0 0,0 1 0,0-1 0,0 0 0,0 1 0,0-1 0,0 0 0,0 1 0,0-1 0,0 0 0,0 1 0,0-1 0,0 0 0,1 0 0,-1 1 0,0-1 0,0 0 0,0 1 0,0-1 0,1 0 0,-1 0 0,0 1 0,0-1 0,1 0 0,-1 0 0,0 0 0,0 1 0,1-1 0,-1 0 0,0 0 0,0 0 0,1 0 0,0 1 0,11-11 0,18-35 0,-20 30 0,109-136 0,-108 138 0,0 1 0,24-19 0,-23 22 0,-1-1 0,0-1 0,17-20 0,13-24 0,-12 19 0,33-57 0,-56 82 0,0-1 0,0-1 0,-1 1 0,0-1 0,-1 1 0,-1-1 0,0 0 0,-1-1 0,1-19 0,-3 30 0,0 0 0,0 0 0,0 0 0,-1 0 0,1 0 0,-1-1 0,0 1 0,0 0 0,0 1 0,-1-1 0,1 0 0,0 0 0,-1 0 0,0 1 0,0-1 0,0 1 0,0-1 0,0 1 0,-3-3 0,1 2 0,0 1 0,0-1 0,0 1 0,-1 0 0,1 0 0,0 1 0,-1-1 0,1 1 0,-1 0 0,1 0 0,-1 0 0,-6 0 0,7 1 0,-1 0 0,0 0 0,0 0 0,0 0 0,0 1 0,0 0 0,1 0 0,-1 0 0,0 0 0,1 1 0,-1 0 0,1 0 0,-1 0 0,1 1 0,0-1 0,0 1 0,0 0 0,0 0 0,1 0 0,-1 1 0,1-1 0,0 1 0,0 0 0,0 0 0,0 0 0,-2 5 0,3 0 0,-1-1 0,1 1 0,1 0 0,0 0 0,0 0 0,1 0 0,0 0 0,1 0 0,-1 0 0,2 0 0,-1 0 0,1 0 0,6 15 0,-4-14 0,0-1 0,0 1 0,1-1 0,0 0 0,1 0 0,0-1 0,1 0 0,-1 0 0,1 0 0,1-1 0,14 12 0,-14-13 0,-1 0 0,1 1 0,-2 0 0,1 0 0,-1 1 0,0 0 0,0 0 0,-1 0 0,0 1 0,-1 0 0,0-1 0,0 2 0,-1-1 0,0 0 0,0 1 0,-1-1 0,-1 1 0,1 0 0,-2 0 0,1 0 0,-2 14 0,0-21 0,1 0 0,-1 0 0,0 0 0,0-1 0,0 1 0,0 0 0,0-1 0,-1 1 0,1 0 0,-1-1 0,0 0 0,1 1 0,-1-1 0,0 0 0,0 0 0,-5 3 0,2-1 0,0-1 0,0-1 0,0 1 0,0-1 0,-1 0 0,1 0 0,0-1 0,-9 2 0,4-1 0,1-1 0,-1 0 0,1-1 0,-1 0 0,1-1 0,-1 0 0,1 0 0,-1-1 0,1 0 0,-13-5 0,18 5-68,0 0 0,0-1-1,0 1 1,0 0 0,0-1 0,0 0-1,1 0 1,-1 0 0,1-1 0,0 1-1,0-1 1,0 0 0,0 1 0,1-1-1,0 0 1,0-1 0,0 1 0,0 0-1,-1-7 1,-2-10-6758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4.803"/>
    </inkml:context>
    <inkml:brush xml:id="br0">
      <inkml:brushProperty name="width" value="0.05" units="cm"/>
      <inkml:brushProperty name="height" value="0.05" units="cm"/>
      <inkml:brushProperty name="color" value="#E71224"/>
    </inkml:brush>
  </inkml:definitions>
  <inkml:trace contextRef="#ctx0" brushRef="#br0">1 0 24575,'1'1'0,"0"-1"0,0 0 0,0 1 0,0 0 0,0-1 0,0 1 0,0-1 0,0 1 0,0 0 0,-1 0 0,1-1 0,0 1 0,0 0 0,-1 0 0,1 0 0,0 0 0,-1 0 0,1 0 0,-1 0 0,1 0 0,-1 0 0,0 0 0,1 0 0,-1 0 0,0 0 0,0 2 0,6 36 0,-6-33 0,5 270 0,-7-156 0,2-114 0,0 0 0,0 0 0,1 0 0,0 0 0,0 0 0,1 0 0,-1-1 0,1 1 0,0 0 0,1-1 0,-1 1 0,1-1 0,0 0 0,1 0 0,-1 0 0,7 7 0,-5-8 0,1 0 0,-1 0 0,0 0 0,1-1 0,0 1 0,0-1 0,0-1 0,0 1 0,0-1 0,1 0 0,-1-1 0,1 1 0,-1-1 0,12 0 0,106-2-66,-82-1-1233,-14 2-5527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5.347"/>
    </inkml:context>
    <inkml:brush xml:id="br0">
      <inkml:brushProperty name="width" value="0.05" units="cm"/>
      <inkml:brushProperty name="height" value="0.05" units="cm"/>
      <inkml:brushProperty name="color" value="#E71224"/>
    </inkml:brush>
  </inkml:definitions>
  <inkml:trace contextRef="#ctx0" brushRef="#br0">1 89 24575,'5'0'0,"10"0"0,2-5 0,3-1 0,3 1 0,2 0 0,-4-7 0,4-2 0,2 2 0,0 3 0,-3-2 0,-7 1-8191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6.664"/>
    </inkml:context>
    <inkml:brush xml:id="br0">
      <inkml:brushProperty name="width" value="0.05" units="cm"/>
      <inkml:brushProperty name="height" value="0.05" units="cm"/>
      <inkml:brushProperty name="color" value="#E71224"/>
    </inkml:brush>
  </inkml:definitions>
  <inkml:trace contextRef="#ctx0" brushRef="#br0">212 343 24575,'-35'-1'0,"20"0"0,-1 0 0,1 1 0,-1 1 0,-27 6 0,40-6 0,-1 0 0,0 0 0,0 0 0,1 1 0,-1 0 0,1 0 0,0 0 0,-1 0 0,1 0 0,0 1 0,0-1 0,0 1 0,1 0 0,-1 0 0,1 0 0,-1 0 0,1 0 0,0 1 0,0-1 0,0 1 0,1-1 0,-1 1 0,-1 7 0,2-5 0,0 1 0,0 0 0,0-1 0,1 1 0,0-1 0,1 1 0,-1-1 0,1 1 0,0-1 0,1 1 0,0-1 0,2 8 0,-3-11 0,0-1 0,1 1 0,-1-1 0,0 1 0,1-1 0,-1 0 0,1 0 0,0 0 0,0 1 0,-1-1 0,1-1 0,1 1 0,-1 0 0,0-1 0,0 1 0,1-1 0,-1 1 0,1-1 0,-1 0 0,1 0 0,-1 0 0,1 0 0,0-1 0,0 1 0,-1-1 0,1 0 0,0 0 0,0 0 0,-1 0 0,1 0 0,3-1 0,-4 1 0,0 0 0,1-1 0,-1 0 0,0 1 0,0-1 0,0 0 0,0 0 0,0 0 0,0 0 0,0 0 0,0-1 0,-1 1 0,1-1 0,0 1 0,-1-1 0,1 1 0,-1-1 0,1 0 0,-1 0 0,0 0 0,0 0 0,2-4 0,-1-1 0,0-1 0,0 0 0,-1 0 0,0-1 0,0-7 0,-1 10 0,1 0 0,-1 0 0,1 0 0,0 0 0,0 1 0,1-1 0,-1 0 0,6-10 0,-7 16 0,1 0 0,-1-1 0,1 1 0,-1 0 0,1-1 0,0 1 0,-1 0 0,1-1 0,-1 1 0,1 0 0,-1 0 0,1 0 0,0 0 0,-1 0 0,1-1 0,0 1 0,-1 0 0,1 0 0,-1 1 0,1-1 0,0 0 0,-1 0 0,1 0 0,-1 0 0,1 0 0,0 1 0,-1-1 0,1 0 0,-1 1 0,1-1 0,-1 0 0,1 1 0,-1-1 0,1 0 0,-1 1 0,1-1 0,-1 1 0,0-1 0,1 1 0,-1-1 0,0 1 0,1 0 0,18 25 0,-4 3 0,20 29 0,-29-49 0,1-1 0,0 1 0,0-1 0,0-1 0,1 1 0,0-1 0,14 9 0,-20-15 0,0 0 0,0 0 0,0 0 0,0 0 0,0 0 0,0-1 0,0 1 0,1 0 0,-1-1 0,0 0 0,0 1 0,1-1 0,-1 0 0,0 0 0,0 0 0,1-1 0,-1 1 0,0-1 0,0 1 0,1-1 0,-1 1 0,2-2 0,0-1 0,0 1 0,0-1 0,-1 0 0,1 0 0,-1 0 0,0 0 0,0 0 0,0-1 0,0 0 0,3-6 0,1-2 0,-1-1 0,0 0 0,-1 0 0,0-1 0,-1 1 0,3-21 0,-2-29 0,-5-125 0,-3 76 0,3 37 0,0 130 0,3 1 0,11 66 0,-5-85 0,1 1 0,2-2 0,24 52 0,-34-83 0,9 21 0,1 0 0,1 0 0,1-1 0,2-1 0,26 33 0,-33-47 0,1 0 0,-1 0 0,2-1 0,0 0 0,0-1 0,12 7 0,-20-13 0,0 0 0,0-1 0,0 1 0,0-1 0,1 0 0,-1 0 0,0 0 0,1 0 0,-1 0 0,0-1 0,1 1 0,-1-1 0,1 0 0,-1 0 0,1 0 0,-1-1 0,0 1 0,1-1 0,-1 0 0,0 0 0,1 0 0,-1 0 0,0 0 0,0-1 0,0 1 0,0-1 0,0 0 0,5-5 0,20-29-1365,-19 19-5461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34.610"/>
    </inkml:context>
    <inkml:brush xml:id="br0">
      <inkml:brushProperty name="width" value="0.025" units="cm"/>
      <inkml:brushProperty name="height" value="0.025" units="cm"/>
    </inkml:brush>
  </inkml:definitions>
  <inkml:trace contextRef="#ctx0" brushRef="#br0">0 1 24575,'0'4'0,"0"6"0,0 6 0,0 9 0,0 5 0,0 1 0,0 1 0,0 3 0,0 0 0,0-1 0,0-2 0,0 2 0,0 0 0,0-5-8191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7.269"/>
    </inkml:context>
    <inkml:brush xml:id="br0">
      <inkml:brushProperty name="width" value="0.05" units="cm"/>
      <inkml:brushProperty name="height" value="0.05" units="cm"/>
      <inkml:brushProperty name="color" value="#E71224"/>
    </inkml:brush>
  </inkml:definitions>
  <inkml:trace contextRef="#ctx0" brushRef="#br0">1 47 24575,'8'0'0,"9"0"0,4 0 0,4 0 0,7 0 0,1 0 0,1 0 0,-2-4 0,3-2 0,0 1 0,-1-4 0,-3 0 0,3 1 0,-4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8.103"/>
    </inkml:context>
    <inkml:brush xml:id="br0">
      <inkml:brushProperty name="width" value="0.05" units="cm"/>
      <inkml:brushProperty name="height" value="0.05" units="cm"/>
      <inkml:brushProperty name="color" value="#E71224"/>
    </inkml:brush>
  </inkml:definitions>
  <inkml:trace contextRef="#ctx0" brushRef="#br0">85 50 24575,'20'0'0,"28"0"0,-45 0 0,0-1 0,0 1 0,0-1 0,0 1 0,-1-1 0,1 0 0,0 0 0,-1 0 0,1-1 0,0 1 0,-1-1 0,5-2 0,-7 3 0,0 1 0,1 0 0,-1 0 0,0-1 0,1 1 0,-1-1 0,0 1 0,1 0 0,-1-1 0,0 1 0,0 0 0,0-1 0,1 1 0,-1-1 0,0 1 0,0-1 0,0 1 0,0-1 0,0 1 0,0-1 0,0 1 0,0-1 0,0 1 0,0 0 0,0-1 0,0 1 0,0-1 0,0 1 0,0-1 0,-1 0 0,-12-9 0,-21 0 0,29 10 0,0 0 0,0 0 0,0 0 0,0 0 0,0 1 0,0 0 0,0 0 0,0 0 0,0 1 0,0-1 0,0 1 0,1 0 0,-1 0 0,1 1 0,-7 5 0,6-4 0,0 1 0,0 0 0,1 0 0,-1 0 0,1 0 0,1 1 0,-1 0 0,1 0 0,0 0 0,-4 10 0,3-1 0,0-1 0,1 0 0,1 1 0,0 0 0,1-1 0,0 1 0,1 0 0,1 0 0,0-1 0,5 18 0,-6-28 0,1 1 0,1 0 0,-1-1 0,1 1 0,-1-1 0,1 1 0,0-1 0,1 0 0,-1 0 0,1 0 0,0 0 0,0 0 0,0 0 0,1-1 0,-1 0 0,1 0 0,0 0 0,-1 0 0,2 0 0,-1-1 0,0 1 0,0-1 0,1 0 0,-1-1 0,1 1 0,-1-1 0,1 0 0,0 0 0,0 0 0,-1-1 0,10 0 0,42 3 0,82-8 0,-113 0-1365,-6 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8.635"/>
    </inkml:context>
    <inkml:brush xml:id="br0">
      <inkml:brushProperty name="width" value="0.05" units="cm"/>
      <inkml:brushProperty name="height" value="0.05" units="cm"/>
      <inkml:brushProperty name="color" value="#E71224"/>
    </inkml:brush>
  </inkml:definitions>
  <inkml:trace contextRef="#ctx0" brushRef="#br0">1 225 24575,'4'0'0,"7"0"0,0-5 0,4-1 0,7 1 0,1-9 0,0 0 0,-3-4 0,-5-3 0,-6-2 0,-3-6 0,1 2 0,-1 1 0,-10 5 0,-4 6-8191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09.554"/>
    </inkml:context>
    <inkml:brush xml:id="br0">
      <inkml:brushProperty name="width" value="0.05" units="cm"/>
      <inkml:brushProperty name="height" value="0.05" units="cm"/>
      <inkml:brushProperty name="color" value="#E71224"/>
    </inkml:brush>
  </inkml:definitions>
  <inkml:trace contextRef="#ctx0" brushRef="#br0">201 0 24575,'-2'12'0,"0"0"0,-1-1 0,0 1 0,0-1 0,-1 0 0,-1 0 0,-11 20 0,-3 9 0,2-4 0,-1 0 0,-42 59 0,52-82 0,2 1 0,-1 0 0,2-1 0,0 2 0,-4 19 0,5-20 0,3-11 0,0 0 0,0-1 0,1 1 0,-1 0 0,1 0 0,-1-1 0,1 1 0,0 0 0,1 0 0,-1 0 0,0 0 0,1-1 0,-1 1 0,1 0 0,0-1 0,0 1 0,0 0 0,0-1 0,2 4 0,0-3 0,-1-1 0,1 1 0,-1-1 0,1 0 0,0 0 0,0 0 0,0 0 0,0 0 0,0 0 0,0-1 0,1 1 0,-1-1 0,5 1 0,11 1 0,0 0 0,0-1 0,1-1 0,29-2 0,-37 1 0,35-4 0,-1-2 0,0-2 0,0-2 0,85-30 0,-125 38-104,11-7-1157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10.137"/>
    </inkml:context>
    <inkml:brush xml:id="br0">
      <inkml:brushProperty name="width" value="0.05" units="cm"/>
      <inkml:brushProperty name="height" value="0.05" units="cm"/>
      <inkml:brushProperty name="color" value="#E71224"/>
    </inkml:brush>
  </inkml:definitions>
  <inkml:trace contextRef="#ctx0" brushRef="#br0">2 0 24575,'0'24'0,"-1"0"0,1 1 0,1-1 0,1 0 0,2 1 0,10 40 0,3-15 0,20 68 0,19 113 0,-33-171 0,-18-49 0,0 0 0,0 0 0,-1 1 0,3 15 0,-4 5-682,0 61-1,-3-62-6143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20:13.709"/>
    </inkml:context>
    <inkml:brush xml:id="br0">
      <inkml:brushProperty name="width" value="0.05" units="cm"/>
      <inkml:brushProperty name="height" value="0.05" units="cm"/>
      <inkml:brushProperty name="color" value="#E71224"/>
    </inkml:brush>
  </inkml:definitions>
  <inkml:trace contextRef="#ctx0" brushRef="#br0">0 1 24575,'5'0'0,"6"0"0,5 0 0,9 0 0,4 0 0,3 0 0,-5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35.925"/>
    </inkml:context>
    <inkml:brush xml:id="br0">
      <inkml:brushProperty name="width" value="0.025" units="cm"/>
      <inkml:brushProperty name="height" value="0.025" units="cm"/>
    </inkml:brush>
  </inkml:definitions>
  <inkml:trace contextRef="#ctx0" brushRef="#br0">0 42 24575,'1'-2'0,"-1"0"0,1 0 0,0 0 0,-1 0 0,1 0 0,0 1 0,0-1 0,0 0 0,0 1 0,1-1 0,-1 1 0,0-1 0,0 1 0,1 0 0,-1-1 0,1 1 0,0 0 0,-1 0 0,1 0 0,0 0 0,-1 0 0,1 1 0,0-1 0,0 0 0,3 0 0,-1 0 0,0 0 0,0 0 0,0 0 0,0 0 0,0 1 0,0-1 0,0 1 0,0 0 0,0 1 0,0-1 0,6 2 0,-5 0 0,-1 1 0,1-1 0,-1 1 0,0 0 0,0 1 0,0-1 0,0 1 0,0-1 0,-1 1 0,5 8 0,28 47 0,-32-51 0,0-1 0,-1-1 0,0 1 0,0-1 0,-1 1 0,0 0 0,0 0 0,1 13 0,-3-17 0,0 1 0,0-1 0,0 1 0,-1-1 0,1 0 0,-1 1 0,0-1 0,0 0 0,0 0 0,0 1 0,0-1 0,-1 0 0,0 0 0,1 0 0,-1-1 0,0 1 0,-1 0 0,-3 3 0,-1 1 0,-1 0 0,-1-1 0,1 0 0,-1-1 0,0 0 0,0 0 0,-1-1 0,1 0 0,-1-1 0,-20 5 0,26-7 0,-1 1 0,1-1 0,-1 1 0,1 0 0,0 0 0,0 1 0,-7 5 0,10-8 0,0 1 0,1-1 0,-1 1 0,1-1 0,-1 1 0,0 0 0,1-1 0,-1 1 0,1 0 0,-1 0 0,1-1 0,0 1 0,-1 0 0,1 0 0,0 0 0,-1 0 0,1-1 0,0 1 0,0 0 0,0 0 0,0 0 0,0 0 0,0 0 0,0 0 0,0 0 0,0-1 0,0 1 0,0 0 0,1 0 0,-1 0 0,0 0 0,1 0 0,-1-1 0,1 1 0,-1 0 0,1 0 0,-1-1 0,1 1 0,-1 0 0,1-1 0,0 1 0,-1-1 0,1 1 0,0 0 0,-1-1 0,1 0 0,0 1 0,1 0 0,6 5 0,154 100 0,-125-83-1365,-22-14-5461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36.517"/>
    </inkml:context>
    <inkml:brush xml:id="br0">
      <inkml:brushProperty name="width" value="0.025" units="cm"/>
      <inkml:brushProperty name="height" value="0.025" units="cm"/>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37.576"/>
    </inkml:context>
    <inkml:brush xml:id="br0">
      <inkml:brushProperty name="width" value="0.025" units="cm"/>
      <inkml:brushProperty name="height" value="0.025" units="cm"/>
    </inkml:brush>
  </inkml:definitions>
  <inkml:trace contextRef="#ctx0" brushRef="#br0">0 1 24575,'0'9'0,"0"7"0,0 6 0,0 3 0,0 6 0,0 3 0,0 0 0,0-2 0,0 3 0,0 0 0,0-6-8191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39.003"/>
    </inkml:context>
    <inkml:brush xml:id="br0">
      <inkml:brushProperty name="width" value="0.025" units="cm"/>
      <inkml:brushProperty name="height" value="0.025" units="cm"/>
    </inkml:brush>
  </inkml:definitions>
  <inkml:trace contextRef="#ctx0" brushRef="#br0">1 68 24575,'0'-5'0,"0"0"0,1 0 0,0 0 0,0 0 0,0 0 0,0 0 0,1 1 0,3-8 0,-5 11 0,1 0 0,-1 0 0,1 0 0,0 0 0,-1 0 0,1 0 0,0 0 0,-1 1 0,1-1 0,0 0 0,0 0 0,0 1 0,-1-1 0,1 0 0,0 1 0,0-1 0,0 1 0,0-1 0,0 1 0,0 0 0,0-1 0,1 1 0,-1 0 0,0 0 0,0 0 0,0 0 0,0 0 0,0 0 0,0 0 0,0 0 0,0 0 0,0 0 0,0 1 0,1-1 0,-1 0 0,0 1 0,0-1 0,0 1 0,-1-1 0,1 1 0,0 0 0,0-1 0,0 1 0,0 0 0,0 0 0,2 2 0,-1-1 0,0 0 0,1 1 0,-1 0 0,0-1 0,-1 1 0,1 0 0,-1 0 0,1 0 0,-1 0 0,0 0 0,0 0 0,0 1 0,0-1 0,-1 0 0,1 0 0,-1 1 0,0-1 0,0 0 0,0 1 0,0-1 0,-1 0 0,-1 6 0,1-2 0,-1-1 0,0 1 0,0-1 0,0 0 0,-1 0 0,0 0 0,0 0 0,-1 0 0,0-1 0,-8 10 0,-1-4 0,-5 7 0,21-11 0,11-2 0,80 7-110,0-5 0,124-4 0,-133-4-925,-58 1-5791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52.989"/>
    </inkml:context>
    <inkml:brush xml:id="br0">
      <inkml:brushProperty name="width" value="0.025" units="cm"/>
      <inkml:brushProperty name="height" value="0.025" units="cm"/>
    </inkml:brush>
  </inkml:definitions>
  <inkml:trace contextRef="#ctx0" brushRef="#br0">27 1 24575,'-13'191'0,"-1"3"0,15-33-1365,-1-135-5461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54.152"/>
    </inkml:context>
    <inkml:brush xml:id="br0">
      <inkml:brushProperty name="width" value="0.025" units="cm"/>
      <inkml:brushProperty name="height" value="0.025" units="cm"/>
    </inkml:brush>
  </inkml:definitions>
  <inkml:trace contextRef="#ctx0" brushRef="#br0">2 1 24575,'7'-1'0,"-1"1"0,1 1 0,-1-1 0,1 1 0,-1 0 0,1 1 0,-1 0 0,0 0 0,1 0 0,-1 1 0,0-1 0,-1 1 0,1 1 0,0-1 0,-1 1 0,0 0 0,0 0 0,0 1 0,0 0 0,-1 0 0,0 0 0,0 0 0,0 0 0,-1 1 0,1 0 0,4 11 0,-3-6 0,0 0 0,-1 1 0,-1-1 0,1 1 0,1 16 0,-5-23 0,0 0 0,0 0 0,0 0 0,-1 0 0,0-1 0,0 1 0,0 0 0,0-1 0,-1 1 0,0 0 0,0-1 0,0 0 0,0 1 0,-1-1 0,0 0 0,-3 4 0,-10 10 0,0-1 0,-24 19 0,23-21 0,0 0 0,-22 28 0,38-42 0,0 0 0,1 0 0,-1 0 0,1-1 0,0 1 0,-1 0 0,1 0 0,0 0 0,-1 0 0,1 0 0,0 0 0,0 0 0,0 0 0,0 0 0,0 0 0,0 0 0,0 0 0,0 0 0,0 0 0,1 0 0,-1 0 0,0 0 0,1 0 0,-1 0 0,0 0 0,1 0 0,-1 0 0,1 0 0,-1-1 0,1 1 0,0 0 0,-1 0 0,1-1 0,0 1 0,0 0 0,0-1 0,-1 1 0,1-1 0,2 2 0,6 3 0,0 0 0,0 0 0,13 4 0,1 1 0,-8-1-102,12 8-214,1-1 0,1-2 1,55 21-1,-64-30-6510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55.805"/>
    </inkml:context>
    <inkml:brush xml:id="br0">
      <inkml:brushProperty name="width" value="0.025" units="cm"/>
      <inkml:brushProperty name="height" value="0.025" units="cm"/>
    </inkml:brush>
  </inkml:definitions>
  <inkml:trace contextRef="#ctx0" brushRef="#br0">0 17 24575,'0'-5'0,"5"0"0,5-1 0,2 6 0,-2 12 0,-2 8 0,-7 0 0,1-2 0,0-5-8191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07.425"/>
    </inkml:context>
    <inkml:brush xml:id="br0">
      <inkml:brushProperty name="width" value="0.05" units="cm"/>
      <inkml:brushProperty name="height" value="0.05" units="cm"/>
    </inkml:brush>
  </inkml:definitions>
  <inkml:trace contextRef="#ctx0" brushRef="#br0">175 0 24575,'0'5'0,"-4"1"0,-2 4 0,-4 1 0,-1 6 0,-2 2 0,1 1 0,-3-3 0,3 1 0,-7-3 0,-5 0 0,-1-2 0,2-4-8191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58.047"/>
    </inkml:context>
    <inkml:brush xml:id="br0">
      <inkml:brushProperty name="width" value="0.025" units="cm"/>
      <inkml:brushProperty name="height" value="0.025" units="cm"/>
    </inkml:brush>
  </inkml:definitions>
  <inkml:trace contextRef="#ctx0" brushRef="#br0">44 3 24575,'62'-2'0,"-53"2"0,1 1 0,-1 0 0,16 5 0,-23-6 0,1 1 0,-1 0 0,0 0 0,0 0 0,0 0 0,1 0 0,-1 0 0,0 1 0,0-1 0,-1 1 0,1-1 0,0 1 0,0 0 0,-1-1 0,1 1 0,1 3 0,-3-4 0,1-1 0,-1 1 0,0 0 0,1 0 0,-1 0 0,0 0 0,0-1 0,1 1 0,-1 0 0,0 0 0,0 0 0,0 0 0,0 0 0,0 0 0,0 0 0,0-1 0,-1 1 0,1 0 0,0 0 0,0 0 0,-1 0 0,1 0 0,0-1 0,-1 1 0,1 0 0,-1 0 0,1-1 0,-1 1 0,0 0 0,1-1 0,-1 1 0,0 0 0,1-1 0,-1 1 0,0-1 0,0 1 0,0 0 0,-41 13 0,38-13 0,1-1 0,0 1 0,-1 0 0,1 0 0,0 0 0,0 1 0,0-1 0,0 1 0,0 0 0,-4 2 0,8-2 0,1-1 0,-1 1 0,0-1 0,1 1 0,-1-1 0,1 1 0,0-1 0,-1 0 0,1 0 0,0 0 0,0 0 0,2 1 0,3 2 0,3 2 0,1 0 0,0-1 0,17 6 0,27 12 0,-52-21 0,1 0 0,-1 0 0,0 0 0,1 1 0,-1-1 0,0 1 0,-1 0 0,1 0 0,0 0 0,-1 0 0,3 5 0,-4-6 0,0 0 0,-1-1 0,0 1 0,1 0 0,-1 0 0,0 0 0,0-1 0,0 1 0,0 0 0,0 0 0,0 0 0,-1-1 0,1 1 0,-1 0 0,1 0 0,-1-1 0,1 1 0,-1 0 0,0-1 0,0 1 0,0-1 0,0 1 0,0-1 0,0 1 0,0-1 0,-1 0 0,-1 2 0,-1 1 0,0 0 0,0-1 0,-1 0 0,1 0 0,-1 0 0,0 0 0,-9 4 0,1-4-27,0-1 0,0 0 0,-1 0 1,1-1-1,-1-1 0,1 0 0,-1-1 0,1-1 0,0 0 0,-20-6 0,-4 2-1042,11 1-5757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59.762"/>
    </inkml:context>
    <inkml:brush xml:id="br0">
      <inkml:brushProperty name="width" value="0.025" units="cm"/>
      <inkml:brushProperty name="height" value="0.025" units="cm"/>
    </inkml:brush>
  </inkml:definitions>
  <inkml:trace contextRef="#ctx0" brushRef="#br0">1 0 24575,'0'9'0,"0"8"0,0 4 0,0 4 0,0 7 0,0 2 0,0-1 0,0 0 0,0 2 0,0-1 0,0 0 0,0-3 0,0 3 0,0 0 0,0-1 0,0-3 0,0-5-8191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00.945"/>
    </inkml:context>
    <inkml:brush xml:id="br0">
      <inkml:brushProperty name="width" value="0.025" units="cm"/>
      <inkml:brushProperty name="height" value="0.025" units="cm"/>
    </inkml:brush>
  </inkml:definitions>
  <inkml:trace contextRef="#ctx0" brushRef="#br0">1 23 24575,'0'-1'0,"0"1"0,1-1 0,-1 0 0,1 0 0,-1 1 0,0-1 0,1 0 0,0 0 0,-1 1 0,1-1 0,-1 1 0,1-1 0,0 0 0,-1 1 0,1-1 0,0 1 0,0 0 0,-1-1 0,1 1 0,0 0 0,0-1 0,0 1 0,0 0 0,1-1 0,25-4 0,-24 4 0,4 0 0,1 0 0,-1 0 0,1 1 0,-1 0 0,1 0 0,-1 1 0,1 0 0,-1 0 0,0 1 0,0 0 0,1 0 0,7 5 0,-11-5 0,0 0 0,0 0 0,-1 1 0,1 0 0,-1 0 0,1 0 0,-1 0 0,0 0 0,0 0 0,-1 1 0,1 0 0,-1 0 0,1-1 0,-1 1 0,0 0 0,-1 1 0,1-1 0,-1 0 0,0 0 0,0 1 0,1 8 0,-1-7 0,-1 0 0,0 0 0,0 0 0,0 0 0,-1 1 0,0-1 0,0 0 0,-1 0 0,1 0 0,-2 0 0,1-1 0,0 1 0,-1-1 0,0 1 0,0-1 0,-1 0 0,1 0 0,-1 0 0,0 0 0,-1-1 0,1 0 0,-1 1 0,0-2 0,0 1 0,0-1 0,0 1 0,0-1 0,-1-1 0,0 1 0,1-1 0,-1 0 0,0 0 0,-8 1 0,-2-2 0,-11 3 0,27-4 0,-1 1 0,1-1 0,0 1 0,-1-1 0,1 1 0,0-1 0,-1 1 0,1 0 0,0-1 0,0 1 0,0-1 0,-1 1 0,1 0 0,0-1 0,0 1 0,0-1 0,0 1 0,0 0 0,0-1 0,0 1 0,0 0 0,0-1 0,0 1 0,1-1 0,-1 1 0,0 0 0,0-1 0,1 1 0,-1-1 0,0 1 0,1-1 0,-1 1 0,0-1 0,1 1 0,-1-1 0,1 1 0,-1-1 0,0 1 0,1-1 0,0 1 0,6 6 6,1 1 1,-1-1-1,2 0 0,-1 0 0,1-1 0,0 0 1,0-1-1,0 0 0,1 0 0,-1-1 0,16 4 0,41 21-1445,-52-19-5387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07.475"/>
    </inkml:context>
    <inkml:brush xml:id="br0">
      <inkml:brushProperty name="width" value="0.025" units="cm"/>
      <inkml:brushProperty name="height" value="0.025" units="cm"/>
    </inkml:brush>
  </inkml:definitions>
  <inkml:trace contextRef="#ctx0" brushRef="#br0">183 0 24575,'-1'4'0,"-1"0"0,1 0 0,-1 0 0,0 0 0,-1 0 0,1-1 0,0 1 0,-1-1 0,0 0 0,-6 6 0,-3 5 0,-12 17 0,-31 46 0,29-51 0,-1-1 0,26-24 0,0 0 0,1 0 0,-1 0 0,0 0 0,0 0 0,1 0 0,-1 0 0,1 1 0,-1-1 0,1 0 0,-1 0 0,1 0 0,0 1 0,0-1 0,-1 0 0,1 0 0,0 1 0,0-1 0,0 0 0,1 2 0,0-1 0,-1-1 0,1 0 0,0 1 0,1-1 0,-1 0 0,0 0 0,0 0 0,0 0 0,1 0 0,-1 0 0,0 0 0,1-1 0,-1 1 0,1 0 0,-1-1 0,1 1 0,-1-1 0,1 0 0,-1 1 0,1-1 0,-1 0 0,3 0 0,42 3 0,-38-3 0,231-3-1365,-210 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08.403"/>
    </inkml:context>
    <inkml:brush xml:id="br0">
      <inkml:brushProperty name="width" value="0.025" units="cm"/>
      <inkml:brushProperty name="height" value="0.025" units="cm"/>
    </inkml:brush>
  </inkml:definitions>
  <inkml:trace contextRef="#ctx0" brushRef="#br0">0 0 24575,'0'516'-1365,"0"-488"-5461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16.672"/>
    </inkml:context>
    <inkml:brush xml:id="br0">
      <inkml:brushProperty name="width" value="0.025" units="cm"/>
      <inkml:brushProperty name="height" value="0.025" units="cm"/>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17.168"/>
    </inkml:context>
    <inkml:brush xml:id="br0">
      <inkml:brushProperty name="width" value="0.025" units="cm"/>
      <inkml:brushProperty name="height" value="0.025" units="cm"/>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19.925"/>
    </inkml:context>
    <inkml:brush xml:id="br0">
      <inkml:brushProperty name="width" value="0.025" units="cm"/>
      <inkml:brushProperty name="height" value="0.025" units="cm"/>
    </inkml:brush>
  </inkml:definitions>
  <inkml:trace contextRef="#ctx0" brushRef="#br0">11 1 24575,'-5'0'0,"-1"0"-8191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8:20.282"/>
    </inkml:context>
    <inkml:brush xml:id="br0">
      <inkml:brushProperty name="width" value="0.025" units="cm"/>
      <inkml:brushProperty name="height" value="0.025" units="cm"/>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4.897"/>
    </inkml:context>
    <inkml:brush xml:id="br0">
      <inkml:brushProperty name="width" value="0.05" units="cm"/>
      <inkml:brushProperty name="height" value="0.05" units="cm"/>
      <inkml:brushProperty name="color" value="#E71224"/>
    </inkml:brush>
  </inkml:definitions>
  <inkml:trace contextRef="#ctx0" brushRef="#br0">621 108 24575,'0'-2'0,"-1"-1"0,1 1 0,-1 0 0,1 0 0,-1 0 0,0 0 0,0 0 0,0 1 0,0-1 0,0 0 0,0 0 0,-1 1 0,1-1 0,-1 1 0,1-1 0,-1 1 0,1-1 0,-4-1 0,-36-21 0,33 20 0,-7-4 0,-1 1 0,0 1 0,0 1 0,0 1 0,0 0 0,-1 0 0,-18 0 0,-120 2 0,91 4 0,60-2 0,0 0 0,0 0 0,1 0 0,-1 1 0,0 0 0,0 0 0,0 0 0,1 0 0,-1 0 0,0 1 0,1-1 0,-1 1 0,1 0 0,0 0 0,0 0 0,0 1 0,0-1 0,-4 5 0,4-4 0,1 1 0,-1 1 0,1-1 0,0 0 0,0 0 0,1 1 0,-1-1 0,1 1 0,0 0 0,0-1 0,0 1 0,1 0 0,0-1 0,0 10 0,0-10 0,0 1 0,1-1 0,-1 1 0,1-1 0,0 1 0,0-1 0,0 1 0,1-1 0,-1 0 0,1 0 0,0 0 0,0 0 0,1 0 0,-1 0 0,1-1 0,0 1 0,0-1 0,0 0 0,7 6 0,-3-5 0,-1-1 0,1 1 0,0-1 0,0-1 0,0 1 0,0-1 0,0-1 0,1 1 0,-1-1 0,1 0 0,9-1 0,81 6 0,-85-4 0,-1 0 0,0 0 0,1 2 0,-1-1 0,20 10 0,-28-10 0,0 0 0,0 0 0,-1 0 0,0 0 0,1 1 0,-1-1 0,0 1 0,-1 0 0,1 0 0,-1 0 0,1 0 0,-1 1 0,0-1 0,-1 1 0,1-1 0,-1 1 0,0-1 0,1 9 0,-1-3 0,0-1 0,0 1 0,-1-1 0,0 1 0,-1-1 0,0 1 0,0-1 0,-5 14 0,4-19 0,0 1 0,0-1 0,0 0 0,-1 0 0,0 0 0,0-1 0,0 1 0,0-1 0,-1 1 0,1-1 0,-1 0 0,0-1 0,0 1 0,0-1 0,0 1 0,0-1 0,-1 0 0,1-1 0,0 1 0,-1-1 0,0 0 0,-8 2 0,-11 0 0,-1-1 0,1-1 0,-30-2 0,27 0 0,13 1-91,1-1 0,-1 0 0,1-1 0,0-1 0,0 0 0,0 0 0,0-1 0,0-1 0,1 0 0,-1-1 0,1 0 0,1-1 0,-1-1 0,-14-12 0,13 8-6735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08.226"/>
    </inkml:context>
    <inkml:brush xml:id="br0">
      <inkml:brushProperty name="width" value="0.05" units="cm"/>
      <inkml:brushProperty name="height" value="0.05" units="cm"/>
    </inkml:brush>
  </inkml:definitions>
  <inkml:trace contextRef="#ctx0" brushRef="#br0">1 0 24575,'9'0'0,"3"5"0,3 1 0,0 4 0,2 0 0,-3 4 0,-2 7 0,0 1 0,-2 1 0,6-4 0,1 0 0,2-4 0,-3 0 0,1-2 0,-3-3-8191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5.659"/>
    </inkml:context>
    <inkml:brush xml:id="br0">
      <inkml:brushProperty name="width" value="0.05" units="cm"/>
      <inkml:brushProperty name="height" value="0.05" units="cm"/>
      <inkml:brushProperty name="color" value="#E71224"/>
    </inkml:brush>
  </inkml:definitions>
  <inkml:trace contextRef="#ctx0" brushRef="#br0">81 0 24575,'-1'11'0,"0"-1"0,-1 0 0,0-1 0,-5 14 0,-1 5 0,-12 51 0,9-43 0,3 0 0,0 1 0,-3 69 0,10-78 0,1 1 0,2 0 0,7 40 0,-7-61 0,0-1 0,0 1 0,0-1 0,1 1 0,0-1 0,1 0 0,0 0 0,0 0 0,0 0 0,1-1 0,0 0 0,0 0 0,0 0 0,1-1 0,0 1 0,0-1 0,12 7 0,-7-8 11,-1 0-1,1 0 1,0-1-1,0-1 1,0 0-1,0 0 1,17-1-1,27 6-1459,-31-2-5377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6.319"/>
    </inkml:context>
    <inkml:brush xml:id="br0">
      <inkml:brushProperty name="width" value="0.05" units="cm"/>
      <inkml:brushProperty name="height" value="0.05" units="cm"/>
      <inkml:brushProperty name="color" value="#E71224"/>
    </inkml:brush>
  </inkml:definitions>
  <inkml:trace contextRef="#ctx0" brushRef="#br0">1 1 24575,'4'0'0,"11"0"0,7 0 0,4 0 0,2 0 0,6 0 0,1 0 0,-6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7.161"/>
    </inkml:context>
    <inkml:brush xml:id="br0">
      <inkml:brushProperty name="width" value="0.05" units="cm"/>
      <inkml:brushProperty name="height" value="0.05" units="cm"/>
      <inkml:brushProperty name="color" value="#E71224"/>
    </inkml:brush>
  </inkml:definitions>
  <inkml:trace contextRef="#ctx0" brushRef="#br0">0 1 24575,'4'0'0,"7"0"0,0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8.626"/>
    </inkml:context>
    <inkml:brush xml:id="br0">
      <inkml:brushProperty name="width" value="0.05" units="cm"/>
      <inkml:brushProperty name="height" value="0.05" units="cm"/>
      <inkml:brushProperty name="color" value="#E71224"/>
    </inkml:brush>
  </inkml:definitions>
  <inkml:trace contextRef="#ctx0" brushRef="#br0">245 495 24575,'-6'-1'0,"1"0"0,0 1 0,-1-1 0,1-1 0,-10-3 0,-24-5 0,30 10 0,-1 0 0,1 0 0,-1 1 0,1 0 0,0 1 0,-1 0 0,-16 6 0,22-6 0,0-1 0,0 1 0,0 0 0,0 0 0,1 0 0,-1 1 0,1-1 0,0 1 0,0 0 0,0 0 0,0 0 0,0 0 0,1 0 0,-1 1 0,1-1 0,0 1 0,0 0 0,0 0 0,0 0 0,-1 5 0,1 3 0,-1 0 0,2 0 0,-1 0 0,2 0 0,0 1 0,0-1 0,4 23 0,-3-31 0,0 0 0,0 1 0,0-1 0,1 0 0,-1 0 0,1 0 0,0 0 0,0-1 0,1 1 0,-1 0 0,1-1 0,0 1 0,0-1 0,0 0 0,0 0 0,0 0 0,1-1 0,-1 1 0,1-1 0,0 0 0,-1 0 0,1 0 0,0 0 0,1-1 0,4 2 0,-1-1 0,-1-1 0,1 1 0,0-2 0,0 1 0,0-1 0,0 0 0,0-1 0,0 1 0,-1-2 0,1 1 0,0-1 0,13-5 0,-16 4 0,0 1 0,-1-1 0,1 0 0,-1 0 0,0 0 0,0 0 0,0-1 0,0 0 0,-1 0 0,1 0 0,-1 0 0,0 0 0,-1-1 0,1 1 0,-1-1 0,1 0 0,-1 0 0,-1 0 0,1 0 0,1-7 0,0-6 0,1-2 0,1 0 0,11-28 0,-13 40 0,1 0 0,-1-1 0,-1 0 0,1 1 0,-2-1 0,3-17 0,-6 21 0,-2 15 0,-3 19 0,5-11 0,1 0 0,0 0 0,1 0 0,1 0 0,1 0 0,5 25 0,-6-38 0,1 0 0,0 0 0,-1 0 0,2 0 0,-1 0 0,0 0 0,1-1 0,0 1 0,0-1 0,0 0 0,1 0 0,0 0 0,-1-1 0,1 1 0,0-1 0,1 0 0,-1 0 0,1 0 0,-1 0 0,1-1 0,0 0 0,0 0 0,0 0 0,0-1 0,0 1 0,7 0 0,-4-1 0,-1-1 0,0 1 0,0-1 0,0-1 0,0 1 0,1-1 0,-1 0 0,0-1 0,0 0 0,-1 0 0,1 0 0,0-1 0,-1 0 0,1 0 0,-1-1 0,0 0 0,0 0 0,0 0 0,-1-1 0,0 0 0,0 0 0,0 0 0,6-8 0,6-12 0,0-1 0,-2 0 0,-1-2 0,13-35 0,-4 11 0,-11 26 0,0 0 0,-2-1 0,-1 0 0,7-33 0,-9 23 0,0-2 0,5-78 0,-12 92 0,-1 16 0,1 1 0,0-1 0,0 1 0,1-1 0,0 1 0,0 0 0,1 0 0,4-10 0,-6 18 0,0 0 0,0 1 0,0-1 0,0 0 0,0 0 0,0 0 0,0 1 0,0-1 0,0 0 0,0 0 0,0 0 0,0 1 0,0-1 0,0 0 0,1 0 0,-1 0 0,0 0 0,0 1 0,0-1 0,0 0 0,0 0 0,1 0 0,-1 0 0,0 0 0,0 0 0,0 1 0,1-1 0,-1 0 0,0 0 0,0 0 0,0 0 0,1 0 0,-1 0 0,0 0 0,0 0 0,0 0 0,1 0 0,-1 0 0,0 0 0,0 0 0,0 0 0,1 0 0,-1 0 0,0 0 0,0 0 0,0 0 0,1 0 0,-1-1 0,0 1 0,0 0 0,0 0 0,0 0 0,1 0 0,-1 0 0,0 0 0,0-1 0,0 1 0,0 0 0,0 0 0,1-1 0,2 21 0,-2-1 0,-2 1 0,0-1 0,-1 0 0,-6 24 0,-3 39 0,11-81 0,0 13 0,-1-1 0,-1 1 0,0 0 0,0 0 0,-1-1 0,-10 25 0,7-21 0,0 0 0,0 0 0,2 1 0,0 0 0,-2 32 0,5-40 0,1 1 0,0-1 0,0 1 0,2-1 0,-1 1 0,1-1 0,1 1 0,-1-1 0,2 0 0,0 0 0,6 11 0,-8-18 5,0 0 0,0 0-1,1 0 1,0-1 0,-1 1 0,1-1-1,0 0 1,0 0 0,0 0-1,1 0 1,-1 0 0,0-1 0,1 1-1,-1-1 1,1 0 0,-1 0 0,1-1-1,5 2 1,8-1-260,0 1 1,28-3 0,-30 0-438,16 0-6134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29.141"/>
    </inkml:context>
    <inkml:brush xml:id="br0">
      <inkml:brushProperty name="width" value="0.05" units="cm"/>
      <inkml:brushProperty name="height" value="0.05" units="cm"/>
      <inkml:brushProperty name="color" value="#E71224"/>
    </inkml:brush>
  </inkml:definitions>
  <inkml:trace contextRef="#ctx0" brushRef="#br0">1 103 24575,'100'1'0,"109"-3"0,-178-3 0,-1 0 0,-1-2 0,1-2 0,29-11 0,-17 5 0,-34 12-227,0-1-1,0 1 1,0-1-1,0-1 1,12-9-1,-10 7-6598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30.203"/>
    </inkml:context>
    <inkml:brush xml:id="br0">
      <inkml:brushProperty name="width" value="0.05" units="cm"/>
      <inkml:brushProperty name="height" value="0.05" units="cm"/>
      <inkml:brushProperty name="color" value="#E71224"/>
    </inkml:brush>
  </inkml:definitions>
  <inkml:trace contextRef="#ctx0" brushRef="#br0">138 107 24575,'0'0'0,"0"1"0,0 0 0,1 0 0,-1-1 0,0 1 0,0 0 0,1 0 0,-1-1 0,1 1 0,-1 0 0,0-1 0,1 1 0,-1-1 0,1 1 0,-1 0 0,1-1 0,0 1 0,-1-1 0,1 0 0,0 1 0,-1-1 0,1 1 0,0-1 0,-1 0 0,1 1 0,0-1 0,0 0 0,-1 0 0,1 0 0,0 0 0,0 0 0,-1 0 0,1 0 0,0 0 0,0 0 0,1 0 0,0 0 0,1 0 0,-1 0 0,1-1 0,-1 1 0,1-1 0,-1 1 0,0-1 0,1 0 0,-1 0 0,4-2 0,-4 2 0,-1-1 0,1 1 0,0-1 0,-1 1 0,1-1 0,-1 0 0,1 0 0,-1 0 0,0 0 0,0 0 0,0 0 0,0 0 0,0 0 0,0-1 0,-1 1 0,1 0 0,-1 0 0,1-1 0,-1 1 0,0 0 0,0-1 0,0 1 0,0 0 0,0-1 0,-1 1 0,1 0 0,-2-3 0,1 2 0,0 0 0,0 0 0,0 0 0,-1 1 0,1-1 0,-1 1 0,0-1 0,1 1 0,-1-1 0,-1 1 0,1 0 0,0 0 0,0 0 0,-1 0 0,1 1 0,-1-1 0,0 1 0,1-1 0,-1 1 0,-4-2 0,2 2 0,0-1 0,0 1 0,0 0 0,0 0 0,0 1 0,0 0 0,-1-1 0,1 2 0,0-1 0,0 1 0,0-1 0,0 1 0,0 1 0,0-1 0,0 1 0,0 0 0,1 0 0,-1 0 0,1 1 0,-1-1 0,1 1 0,0 0 0,0 0 0,0 1 0,0-1 0,1 1 0,-1 0 0,1 0 0,0 0 0,0 0 0,1 1 0,-1-1 0,1 1 0,0 0 0,0 0 0,0-1 0,0 7 0,-2 21 0,2 1 0,1 0 0,6 60 0,-4-90 0,-1 0 0,1 0 0,0 0 0,0 0 0,0 0 0,0 0 0,0-1 0,1 1 0,-1 0 0,1-1 0,0 1 0,-1-1 0,1 1 0,1-1 0,-1 0 0,0 0 0,0 0 0,1 0 0,-1 0 0,1-1 0,0 1 0,-1-1 0,1 0 0,0 1 0,0-1 0,0-1 0,0 1 0,0 0 0,5 0 0,10 1 0,0 0 0,0-2 0,36-3 0,-28 2 0,-8 0-110,1 1-308,0-2-1,21-3 1,-16-1-6408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31.733"/>
    </inkml:context>
    <inkml:brush xml:id="br0">
      <inkml:brushProperty name="width" value="0.05" units="cm"/>
      <inkml:brushProperty name="height" value="0.05" units="cm"/>
      <inkml:brushProperty name="color" value="#E71224"/>
    </inkml:brush>
  </inkml:definitions>
  <inkml:trace contextRef="#ctx0" brushRef="#br0">1 232 24575,'0'-2'0,"0"-1"0,1 1 0,0-1 0,-1 1 0,1-1 0,0 1 0,0-1 0,1 1 0,-1 0 0,0 0 0,1-1 0,0 1 0,1-2 0,29-28 0,-21 23 0,-1-2 0,-1 0 0,0-1 0,13-23 0,-17 25 0,0 1 0,1 0 0,0 0 0,1 0 0,0 1 0,1 0 0,13-11 0,-21 18 0,1 1 0,-1-1 0,1 1 0,0-1 0,0 1 0,-1 0 0,1-1 0,0 1 0,0 0 0,-1-1 0,1 1 0,0 0 0,0 0 0,0 0 0,-1 0 0,1 0 0,0 0 0,0 0 0,0 0 0,0 0 0,-1 0 0,1 0 0,0 0 0,0 1 0,0-1 0,-1 0 0,1 1 0,0-1 0,0 1 0,-1-1 0,1 0 0,0 1 0,-1-1 0,1 1 0,-1 0 0,1-1 0,0 1 0,-1 0 0,1-1 0,-1 1 0,0 0 0,1-1 0,-1 1 0,0 0 0,1 0 0,-1-1 0,0 1 0,0 0 0,1 0 0,-1 0 0,0 1 0,6 47 0,-6-46 0,-1 370 0,-1-148 0,2-219 0,0 0 0,0 0 0,-1 1 0,0-1 0,0-1 0,0 1 0,-4 11 0,3-15 0,1 0 0,0 0 0,-1 0 0,1 0 0,-1 0 0,1 0 0,-1 0 0,0-1 0,0 1 0,0 0 0,0-1 0,0 0 0,0 0 0,0 1 0,-1-1 0,1 0 0,0-1 0,-1 1 0,1 0 0,0-1 0,-1 1 0,-2-1 0,-41 2 0,42-4 0,30 0 0,117 3 0,49-4 0,-190 3-80,1 0 0,0 0-1,0-1 1,-1 1 0,1-1-1,0 0 1,-1 0 0,1 0-1,0 0 1,-1 0 0,1-1 0,-1 1-1,0-1 1,0 1 0,1-1-1,1-2 1,9-13-6746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0:32.1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6.046"/>
    </inkml:context>
    <inkml:brush xml:id="br0">
      <inkml:brushProperty name="width" value="0.025" units="cm"/>
      <inkml:brushProperty name="height" value="0.025" units="cm"/>
    </inkml:brush>
  </inkml:definitions>
  <inkml:trace contextRef="#ctx0" brushRef="#br0">226 1 24575,'0'9'0,"-9"2"0,-3 5 0,-3-1 0,0 1 0,3 3 0,-1-2 0,2 5 0,-2-1 0,1 0 0,-6-3 0,0-1 0,-1-3 0,2 1 0,0-3 0,3 7 0,3-1-8191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6.826"/>
    </inkml:context>
    <inkml:brush xml:id="br0">
      <inkml:brushProperty name="width" value="0.025" units="cm"/>
      <inkml:brushProperty name="height" value="0.025" units="cm"/>
    </inkml:brush>
  </inkml:definitions>
  <inkml:trace contextRef="#ctx0" brushRef="#br0">1 1 24575,'0'9'0,"9"2"0,3 5 0,3-1 0,0 1 0,-3 3 0,1-2 0,-2 5 0,2-1 0,-1 0 0,6-3 0,0-1 0,1-3 0,-2 1 0,0-3 0,-3-3-8191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10.439"/>
    </inkml:context>
    <inkml:brush xml:id="br0">
      <inkml:brushProperty name="width" value="0.05" units="cm"/>
      <inkml:brushProperty name="height" value="0.05" units="cm"/>
    </inkml:brush>
  </inkml:definitions>
  <inkml:trace contextRef="#ctx0" brushRef="#br0">373 57 24575,'-1'0'0,"-1"-1"0,1 1 0,0-1 0,-1 0 0,1 0 0,0 0 0,-1 1 0,1-1 0,0 0 0,0-1 0,-2-1 0,-6-6 0,-1 4 0,0 0 0,0 0 0,-1 1 0,0 0 0,1 1 0,-1 0 0,0 1 0,0 0 0,-1 1 0,1 0 0,-20 1 0,15 1 0,1 0 0,0 1 0,-1 1 0,1 0 0,0 1 0,1 1 0,-1 0 0,-14 9 0,25-12 0,1 0 0,0 1 0,0-1 0,0 1 0,0 0 0,0 0 0,1 0 0,-1 0 0,1 1 0,0-1 0,0 1 0,0-1 0,0 1 0,1 0 0,-1 0 0,1 0 0,0 0 0,0 0 0,0 5 0,-1 10 0,0-1 0,3 37 0,0-34 0,-1-11 0,1 0 0,0 0 0,1 0 0,0 0 0,0 0 0,1-1 0,0 1 0,1 0 0,0-1 0,1 0 0,8 14 0,-8-17 0,0-1 0,0 1 0,0-1 0,0 0 0,1 0 0,0 0 0,0-1 0,0 0 0,0 0 0,1-1 0,-1 0 0,1 0 0,0 0 0,0-1 0,0 0 0,12 2 0,74 4 0,-82-7 0,1-1 0,-1-1 0,1 0 0,-1-1 0,22-6 0,-29 6 0,1 0 0,-1 0 0,0-1 0,0 0 0,0 0 0,-1 0 0,1 0 0,-1-1 0,0 1 0,0-1 0,0 0 0,5-8 0,-3 4 0,-1-1 0,0 0 0,0 0 0,0-1 0,2-11 0,-3 10-72,-1 0 1,0 0-1,-1-1 0,0 1 0,-1 0 0,0-1 0,-1 1 0,0-1 1,-1 1-1,0 0 0,-1 0 0,0 0 0,-1 0 0,0 0 0,-1 1 1,0 0-1,0 0 0,-13-17 0,7 14-6754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8.551"/>
    </inkml:context>
    <inkml:brush xml:id="br0">
      <inkml:brushProperty name="width" value="0.025" units="cm"/>
      <inkml:brushProperty name="height" value="0.025" units="cm"/>
    </inkml:brush>
  </inkml:definitions>
  <inkml:trace contextRef="#ctx0" brushRef="#br0">397 54 24575,'0'-2'0,"-1"0"0,0 0 0,1 0 0,-1 0 0,0 0 0,0 0 0,0 1 0,0-1 0,0 0 0,-1 0 0,1 1 0,0-1 0,-1 1 0,1-1 0,-1 1 0,0-1 0,1 1 0,-1 0 0,0 0 0,0 0 0,0 0 0,0 0 0,0 0 0,0 1 0,0-1 0,-3 0 0,-8-2 0,1 0 0,-26-2 0,14 2 0,0 2 0,0 2 0,-40 4 0,55-4 0,0 1 0,-1 0 0,1 0 0,0 1 0,1 0 0,-1 1 0,0 0 0,1 0 0,0 1 0,0 0 0,0 0 0,-10 11 0,14-12 0,1 1 0,-1-1 0,1 1 0,0 0 0,1 0 0,-1 1 0,1-1 0,0 1 0,0-1 0,1 1 0,0-1 0,-1 11 0,0 8 0,2 42 0,1-41 0,-1-17 0,0 0 0,1 0 0,0 1 0,1-1 0,-1 0 0,2 0 0,-1 0 0,1-1 0,0 1 0,1-1 0,-1 1 0,1-1 0,1 0 0,0 0 0,0-1 0,0 1 0,1-1 0,-1-1 0,1 1 0,1-1 0,-1 0 0,1 0 0,0 0 0,0-1 0,0 0 0,1-1 0,0 0 0,-1 0 0,13 3 0,34 9 0,93 34 0,-136-45 0,1 0 0,0 0 0,0-1 0,0-1 0,0 0 0,0 0 0,0-1 0,0-1 0,0 0 0,1-1 0,-1 0 0,0-1 0,0 0 0,0-1 0,0 0 0,-1-1 0,1 0 0,16-10 0,-23 11 0,-1-1 0,1 0 0,-1 0 0,0-1 0,0 0 0,0 1 0,0-1 0,-1 0 0,0-1 0,0 1 0,-1 0 0,1-1 0,-1 0 0,0 0 0,1-6 0,1-7 0,-1 0 0,0 0 0,-1-28 0,-1 31 0,-1-1 0,0 1 0,-2 0 0,-4-21 0,5 31 0,-2 0 0,1-1 0,-1 1 0,0 1 0,0-1 0,0 0 0,-1 1 0,0-1 0,0 1 0,0 0 0,-1 1 0,0-1 0,-7-5 0,5 5 0,1 1 0,-1-1 0,0 2 0,0-1 0,-1 1 0,1 0 0,-1 0 0,0 1 0,-8-2 0,-6 0 0,-43 0 0,42 4 0,1-1 0,-29-6 0,-31-6-1365,55 11-5461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0.435"/>
    </inkml:context>
    <inkml:brush xml:id="br0">
      <inkml:brushProperty name="width" value="0.025" units="cm"/>
      <inkml:brushProperty name="height" value="0.025" units="cm"/>
    </inkml:brush>
  </inkml:definitions>
  <inkml:trace contextRef="#ctx0" brushRef="#br0">43 0 24575,'0'5'0,"0"9"0,0 8 0,-5 0 0,0 0 0,-1 1 0,1 6 0,2 2 0,1 1 0,1-2 0,1 4 0,0 1 0,0-2 0,-4-6 0,-2-4 0,1-5-8191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1.537"/>
    </inkml:context>
    <inkml:brush xml:id="br0">
      <inkml:brushProperty name="width" value="0.025" units="cm"/>
      <inkml:brushProperty name="height" value="0.025" units="cm"/>
    </inkml:brush>
  </inkml:definitions>
  <inkml:trace contextRef="#ctx0" brushRef="#br0">1 81 24575,'2'-1'0,"-1"0"0,1 0 0,-1-1 0,1 1 0,-1-1 0,1 1 0,-1-1 0,0 1 0,0-1 0,0 0 0,0 0 0,0 0 0,1-3 0,9-12 0,-6 12 0,0 1 0,1 1 0,-1-1 0,1 1 0,0 0 0,0 0 0,0 0 0,0 1 0,0 0 0,1 0 0,-1 1 0,1-1 0,-1 2 0,1-1 0,11 1 0,-13 0 0,0 0 0,-1 0 0,1 1 0,-1-1 0,1 1 0,-1 1 0,1-1 0,-1 0 0,0 1 0,0 0 0,0 0 0,0 0 0,0 1 0,0-1 0,0 1 0,-1 0 0,1 0 0,-1 0 0,0 1 0,0-1 0,0 1 0,0-1 0,2 6 0,-1-2 0,-1 1 0,0 0 0,0 0 0,-1 0 0,0 0 0,0 0 0,-1 0 0,1 13 0,-2-16 0,0 1 0,-1-1 0,0 0 0,0 1 0,-1-1 0,1 0 0,-1 1 0,0-1 0,-1 0 0,1 0 0,-1-1 0,0 1 0,-5 7 0,6-10 0,-6 9 0,0 0 0,0-1 0,-1 0 0,-1-1 0,1 0 0,-1-1 0,-1 0 0,-22 14 0,-24 10 0,56-31 0,1-1 0,0 0 0,-1 0 0,1 0 0,0 0 0,-1 1 0,1-1 0,0 0 0,0 0 0,-1 0 0,1 1 0,0-1 0,0 0 0,-1 1 0,1-1 0,0 0 0,0 1 0,0-1 0,0 0 0,-1 1 0,1-1 0,0 0 0,0 1 0,0-1 0,0 0 0,0 1 0,0-1 0,0 0 0,0 1 0,0-1 0,0 0 0,0 1 0,0-1 0,0 0 0,0 1 0,1-1 0,-1 0 0,0 1 0,0-1 0,0 0 0,0 1 0,1-1 0,-1 0 0,0 1 0,0-1 0,0 0 0,1 0 0,-1 1 0,0-1 0,1 0 0,-1 0 0,0 0 0,1 1 0,-1-1 0,0 0 0,1 0 0,-1 0 0,0 0 0,1 0 0,-1 0 0,0 0 0,1 0 0,-1 0 0,0 0 0,1 0 0,-1 0 0,0 0 0,1 0 0,0 0 0,29 4 0,-30-4 0,14 2-126,-1 0 0,1 1 0,-1 1-1,0 0 1,0 1 0,0 0 0,-1 1-1,19 11 1,-28-14-103,20 9-6597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2.640"/>
    </inkml:context>
    <inkml:brush xml:id="br0">
      <inkml:brushProperty name="width" value="0.025" units="cm"/>
      <inkml:brushProperty name="height" value="0.025" units="cm"/>
    </inkml:brush>
  </inkml:definitions>
  <inkml:trace contextRef="#ctx0" brushRef="#br0">28 0 24575,'-4'0'0,"-2"5"0,0 9 0,2 9 0,0 3 0,2 2 0,1 6 0,1 1 0,0-6-8191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1.568"/>
    </inkml:context>
    <inkml:brush xml:id="br0">
      <inkml:brushProperty name="width" value="0.025" units="cm"/>
      <inkml:brushProperty name="height" value="0.025" units="cm"/>
    </inkml:brush>
  </inkml:definitions>
  <inkml:trace contextRef="#ctx0" brushRef="#br0">176 0 24575,'-5'0'0,"-10"0"0,-2 5 0,-3 1 0,2 8 0,4 7 0,0-1 0,2 1 0,-1-3 0,1 0 0,-6-3 0,1-4-8191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2.435"/>
    </inkml:context>
    <inkml:brush xml:id="br0">
      <inkml:brushProperty name="width" value="0.025" units="cm"/>
      <inkml:brushProperty name="height" value="0.025" units="cm"/>
    </inkml:brush>
  </inkml:definitions>
  <inkml:trace contextRef="#ctx0" brushRef="#br0">0 0 24575,'5'0'0,"1"5"0,4 1 0,0 8 0,8 2 0,1 3 0,-4 3 0,1-3 0,-2 0 0,0-3 0,-1 4 0,0 0 0,8-1 0,5-2 0,-3-5-8191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33.997"/>
    </inkml:context>
    <inkml:brush xml:id="br0">
      <inkml:brushProperty name="width" value="0.025" units="cm"/>
      <inkml:brushProperty name="height" value="0.025" units="cm"/>
    </inkml:brush>
  </inkml:definitions>
  <inkml:trace contextRef="#ctx0" brushRef="#br0">322 30 24575,'-6'0'0,"0"-1"0,0 0 0,0 0 0,0-1 0,-9-3 0,-20-5 0,27 9 0,-14-3 0,-39 0 0,55 4 0,1 0 0,0 0 0,-1 1 0,1-1 0,0 1 0,0 0 0,-1 1 0,1 0 0,0-1 0,1 2 0,-1-1 0,0 0 0,-5 5 0,3-1 0,1 0 0,0 1 0,0 0 0,0 0 0,1 0 0,0 1 0,1 0 0,0 0 0,0 0 0,0 0 0,1 0 0,1 1 0,-1 0 0,-1 12 0,2-4 0,0 0 0,2 1 0,0-1 0,0 1 0,2-1 0,5 27 0,-6-37 0,0-1 0,1 0 0,0 0 0,0 0 0,1-1 0,-1 1 0,1 0 0,0-1 0,1 0 0,-1 1 0,1-1 0,0-1 0,1 1 0,-1-1 0,1 1 0,0-1 0,7 5 0,-3-5 0,0 1 0,1-2 0,-1 1 0,1-1 0,0 0 0,0-1 0,0-1 0,0 1 0,0-1 0,10-1 0,147-2 0,-163 1 0,0 0 0,1 1 0,-1-1 0,0-1 0,0 1 0,0-1 0,0 1 0,0-1 0,0 0 0,0-1 0,-1 1 0,1 0 0,-1-1 0,1 0 0,-1 0 0,0 0 0,0 0 0,0-1 0,-1 1 0,1-1 0,-1 0 0,0 1 0,0-1 0,0 0 0,-1 0 0,1-1 0,-1 1 0,0 0 0,1-6 0,1-13 0,0 0 0,-1 0 0,-2 0 0,-2-31 0,1 22 0,1 26 0,-1-1 0,1 0 0,-1 0 0,0 1 0,-1-1 0,0 1 0,0-1 0,0 1 0,0 0 0,-1 0 0,0 0 0,-5-7 0,5 9 0,-1 1 0,1-1 0,-1 1 0,1 0 0,-1 0 0,0 0 0,0 0 0,0 1 0,0 0 0,-1 0 0,1 0 0,0 0 0,-1 1 0,0-1 0,1 1 0,-1 0 0,0 1 0,-5-1 0,-84 1-1365,68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6.554"/>
    </inkml:context>
    <inkml:brush xml:id="br0">
      <inkml:brushProperty name="width" value="0.025" units="cm"/>
      <inkml:brushProperty name="height" value="0.025" units="cm"/>
    </inkml:brush>
  </inkml:definitions>
  <inkml:trace contextRef="#ctx0" brushRef="#br0">1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6.898"/>
    </inkml:context>
    <inkml:brush xml:id="br0">
      <inkml:brushProperty name="width" value="0.025" units="cm"/>
      <inkml:brushProperty name="height" value="0.025" units="cm"/>
    </inkml:brush>
  </inkml:definitions>
  <inkml:trace contextRef="#ctx0" brushRef="#br0">0 0 24575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8.234"/>
    </inkml:context>
    <inkml:brush xml:id="br0">
      <inkml:brushProperty name="width" value="0.025" units="cm"/>
      <inkml:brushProperty name="height" value="0.025" units="cm"/>
    </inkml:brush>
  </inkml:definitions>
  <inkml:trace contextRef="#ctx0" brushRef="#br0">29 0 24575,'0'496'0,"0"-489"0,0 0 0,1 0 0,-2-1 0,1 1 0,-1 0 0,0 0 0,0-1 0,-1 1 0,-3 10 0,5-18 0,0 1 0,0 0 0,0 0 0,0 0 0,0-1 0,0 1 0,0 0 0,0 0 0,0-1 0,0 1 0,0 0 0,0 0 0,-1 0 0,1-1 0,0 1 0,0 0 0,0 0 0,0 0 0,0-1 0,0 1 0,0 0 0,-1 0 0,1 0 0,0 0 0,0 0 0,0-1 0,0 1 0,-1 0 0,1 0 0,0 0 0,0 0 0,0 0 0,-1 0 0,1 0 0,0 0 0,0 0 0,-1 0 0,1 0 0,0 0 0,0 0 0,0 0 0,-1 0 0,1 0 0,0 0 0,0 0 0,-1 0 0,1 0 0,0 0 0,0 0 0,0 0 0,-1 0 0,1 0 0,0 0 0,0 0 0,0 1 0,0-1 0,-1 0 0,1 0 0,0 0 0,0 0 0,0 1 0,0-1 0,0 0 0,-1 0 0,-2-19 0,-2-279 0,7 163 0,-2 122 0,-1 1 0,1 1 0,1-1 0,2-15 0,-3 25 0,0 1 0,0-1 0,0 1 0,0-1 0,1 1 0,-1 0 0,1-1 0,-1 1 0,1-1 0,-1 1 0,1 0 0,0 0 0,0-1 0,0 1 0,0 0 0,0 0 0,0 0 0,0 0 0,0 0 0,0 0 0,0 0 0,0 0 0,1 0 0,-1 1 0,0-1 0,1 0 0,-1 1 0,0-1 0,1 1 0,-1 0 0,1-1 0,-1 1 0,1 0 0,1 0 0,-1 0 0,0 1 0,1 0 0,-1-1 0,0 1 0,0 0 0,1 0 0,-1 1 0,0-1 0,0 0 0,0 1 0,-1-1 0,1 1 0,0-1 0,0 1 0,-1 0 0,1 0 0,2 4 0,21 40 0,-19-32 0,1 4 0,-1-1 0,-1 1 0,-1 1 0,0-1 0,-2 1 0,0-1 0,-1 1 0,0 0 0,-2 0 0,-5 32 0,5-48 0,1 0 0,-2 1 0,1-1 0,0 0 0,-1 0 0,1 1 0,-1-1 0,0 0 0,0-1 0,0 1 0,-1 0 0,-3 3 0,-14 20 0,20-24 0,-1-1 0,1 0 0,0 0 0,0 1 0,0-1 0,0 0 0,0 1 0,1-1 0,-1 0 0,0 1 0,0-1 0,1 0 0,-1 0 0,1 1 0,-1-1 0,1 0 0,0 0 0,-1 0 0,1 0 0,0 0 0,0 0 0,0 0 0,1 1 0,24 24 0,-25-25 0,21 15-341,0-1 0,1-1-1,40 19 1,-47-26-6485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13.803"/>
    </inkml:context>
    <inkml:brush xml:id="br0">
      <inkml:brushProperty name="width" value="0.05" units="cm"/>
      <inkml:brushProperty name="height" value="0.05" units="cm"/>
    </inkml:brush>
  </inkml:definitions>
  <inkml:trace contextRef="#ctx0" brushRef="#br0">111 0 24575,'-4'0'0,"-2"5"0,-5 5 0,1 7 0,-4-1 0,2 2 0,-7-3 0,0 6 0,4-1-8191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49.466"/>
    </inkml:context>
    <inkml:brush xml:id="br0">
      <inkml:brushProperty name="width" value="0.025" units="cm"/>
      <inkml:brushProperty name="height" value="0.025" units="cm"/>
    </inkml:brush>
  </inkml:definitions>
  <inkml:trace contextRef="#ctx0" brushRef="#br0">0 80 24575,'0'-4'0,"1"1"0,-1-1 0,1 1 0,0-1 0,0 1 0,0 0 0,0-1 0,1 1 0,-1 0 0,1 0 0,0 0 0,0 0 0,0 0 0,0 0 0,0 1 0,1-1 0,-1 1 0,1-1 0,0 1 0,-1 0 0,1 0 0,0 0 0,1 1 0,-1-1 0,0 1 0,0-1 0,6 0 0,-7 1 0,1 0 0,0 0 0,0 1 0,0-1 0,0 1 0,0 0 0,0 0 0,0 0 0,0 0 0,0 0 0,0 1 0,0-1 0,0 1 0,0 0 0,0 0 0,-1 0 0,1 0 0,0 0 0,0 1 0,-1-1 0,1 1 0,-1 0 0,0-1 0,1 1 0,-1 0 0,0 1 0,0-1 0,0 0 0,0 1 0,-1-1 0,4 6 0,-3-3 0,0 1 0,0 0 0,0 0 0,-1 0 0,0 0 0,0 0 0,-1 0 0,1 0 0,-1 1 0,-1-1 0,-1 11 0,-2 2 0,-1 0 0,-10 25 0,8-25 0,7-18 3,-1 1-1,1 0 1,-1 0 0,1-1-1,-1 1 1,1 0 0,0 0-1,0 0 1,0-1-1,0 1 1,0 0 0,1 0-1,-1 0 1,0-1-1,1 1 1,-1 0 0,1 0-1,0-1 1,-1 1-1,1-1 1,0 1 0,0 0-1,0-1 1,0 0-1,1 1 1,-1-1 0,0 0-1,0 1 1,1-1-1,-1 0 1,1 0 0,-1 0-1,1 0 1,-1 0 0,1-1-1,0 1 1,0 0-1,-1-1 1,1 1 0,3 0-1,8 2-223,0-1 0,0 0 0,0-1 0,18 0 0,-25-1-146,21 0-6459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51.054"/>
    </inkml:context>
    <inkml:brush xml:id="br0">
      <inkml:brushProperty name="width" value="0.025" units="cm"/>
      <inkml:brushProperty name="height" value="0.025" units="cm"/>
    </inkml:brush>
  </inkml:definitions>
  <inkml:trace contextRef="#ctx0" brushRef="#br0">1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51.396"/>
    </inkml:context>
    <inkml:brush xml:id="br0">
      <inkml:brushProperty name="width" value="0.025" units="cm"/>
      <inkml:brushProperty name="height" value="0.025" units="cm"/>
    </inkml:brush>
  </inkml:definitions>
  <inkml:trace contextRef="#ctx0" brushRef="#br0">1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55.317"/>
    </inkml:context>
    <inkml:brush xml:id="br0">
      <inkml:brushProperty name="width" value="0.025" units="cm"/>
      <inkml:brushProperty name="height" value="0.025" units="cm"/>
    </inkml:brush>
  </inkml:definitions>
  <inkml:trace contextRef="#ctx0" brushRef="#br0">13 73 24575,'0'421'0,"0"-903"0,0 482 0,0-1 0,-1 1 0,1-1 0,0 1 0,0 0 0,0-1 0,0 1 0,0-1 0,1 1 0,-1 0 0,0-1 0,0 1 0,0-1 0,0 1 0,0 0 0,0-1 0,1 1 0,-1 0 0,0-1 0,0 1 0,1 0 0,-1-1 0,0 1 0,0 0 0,1-1 0,-1 1 0,0 0 0,1 0 0,-1-1 0,0 1 0,1 0 0,0 0 0,13 4 0,16 20 0,-28-22 0,6 6 0,0 1 0,-1 0 0,0 0 0,0 0 0,-1 1 0,0-1 0,-1 2 0,0-1 0,-1 0 0,0 1 0,-1 0 0,0 0 0,3 17 0,-5-22 0,-1-1 0,1 1 0,-1-1 0,0 1 0,-1-1 0,1 1 0,-1-1 0,0 1 0,-1-1 0,1 0 0,-1 1 0,0-1 0,0 0 0,-1 0 0,1 0 0,-1-1 0,0 1 0,0-1 0,-1 1 0,1-1 0,-1 0 0,0 0 0,0-1 0,-1 1 0,1-1 0,-1 0 0,1 0 0,-1 0 0,-8 2 0,6-2 0,0 0 0,0 0 0,0 1 0,1 0 0,0 0 0,-9 8 0,14-11 0,0 0 0,0 0 0,0 0 0,1 0 0,-1 0 0,0 0 0,1 0 0,-1 0 0,0 0 0,1 0 0,0 0 0,-1 1 0,1-1 0,0 0 0,0 0 0,-1 0 0,1 1 0,0 1 0,1-1 0,-1 0 0,1 0 0,0-1 0,0 1 0,-1 0 0,1-1 0,0 1 0,1 0 0,-1-1 0,0 1 0,0-1 0,1 0 0,-1 1 0,0-1 0,1 0 0,1 1 0,6 4 0,1 0 0,-1-2 0,1 1 0,0-1 0,0 0 0,0-1 0,15 3 0,-14-4 0,-1 0 0,0 1 0,0 1 0,0-1 0,0 2 0,-1-1 0,17 12 0,42 47-1365,-50-52-5461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56.596"/>
    </inkml:context>
    <inkml:brush xml:id="br0">
      <inkml:brushProperty name="width" value="0.025" units="cm"/>
      <inkml:brushProperty name="height" value="0.025" units="cm"/>
    </inkml:brush>
  </inkml:definitions>
  <inkml:trace contextRef="#ctx0" brushRef="#br0">17 38 24575,'4'-1'0,"-1"1"0,1-1 0,0 0 0,-1 0 0,1 0 0,-1-1 0,1 1 0,-1-1 0,0 0 0,6-4 0,-5 4 0,0-1 0,0 1 0,0 0 0,0 0 0,0 0 0,0 1 0,1 0 0,5-2 0,-8 3 0,1-1 0,-1 1 0,1 0 0,-1 0 0,1 0 0,-1 0 0,1 0 0,-1 1 0,1-1 0,-1 1 0,1 0 0,-1-1 0,0 1 0,1 0 0,-1 1 0,0-1 0,0 0 0,0 0 0,0 1 0,0 0 0,0-1 0,0 1 0,0 0 0,-1 0 0,1 0 0,-1 0 0,1 0 0,-1 0 0,0 0 0,0 0 0,0 1 0,0-1 0,0 0 0,0 1 0,-1-1 0,1 1 0,-1-1 0,0 1 0,1 3 0,-1 0 0,0 1 0,0 0 0,-1 0 0,0 0 0,0 0 0,0 0 0,-1-1 0,0 1 0,0 0 0,-1-1 0,0 0 0,0 1 0,-6 8 0,7-13 0,-1 2 0,0 0 0,0 0 0,0 0 0,1 0 0,0 0 0,0 1 0,-3 6 0,5-9 0,0 0 0,0 0 0,0 0 0,0-1 0,0 1 0,0 0 0,1 0 0,-1 0 0,1 0 0,-1-1 0,1 1 0,0 0 0,0-1 0,0 1 0,0 0 0,0-1 0,0 1 0,0-1 0,0 1 0,0-1 0,1 0 0,-1 0 0,2 2 0,21 17 0,-16-14 0,0 1 0,-1-1 0,0 1 0,0 0 0,7 12 0,-12-17 0,-1 1 0,1 0 0,-1 0 0,0 0 0,0 0 0,0 0 0,0 0 0,-1 0 0,1 0 0,-1 0 0,0 0 0,0 1 0,0-1 0,0 0 0,0 0 0,-1 0 0,1 0 0,-1 0 0,0 0 0,0 0 0,-2 5 0,1-5 4,0 0 0,-1 0 0,1 0 0,-1 0 0,1 0 0,-1 0 0,0 0 0,0-1 0,0 0 0,0 1 0,-1-1 0,1 0 0,0-1 0,-1 1 1,0-1-1,1 1 0,-1-1 0,0 0 0,0 0 0,1-1 0,-6 1 0,-11 1-252,-1 0 1,-34-3 0,37 0-465,-11 0-6114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2:58.497"/>
    </inkml:context>
    <inkml:brush xml:id="br0">
      <inkml:brushProperty name="width" value="0.025" units="cm"/>
      <inkml:brushProperty name="height" value="0.025" units="cm"/>
    </inkml:brush>
  </inkml:definitions>
  <inkml:trace contextRef="#ctx0" brushRef="#br0">1 1 24575,'0'4'0,"0"7"0,0 5 0,0 9 0,0 4 0,0 3 0,0-1 0,0 4 0,0 1 0,0-7-8191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0.558"/>
    </inkml:context>
    <inkml:brush xml:id="br0">
      <inkml:brushProperty name="width" value="0.025" units="cm"/>
      <inkml:brushProperty name="height" value="0.025" units="cm"/>
    </inkml:brush>
  </inkml:definitions>
  <inkml:trace contextRef="#ctx0" brushRef="#br0">0 0 24575,'2'0'0,"0"1"0,0-1 0,-1 1 0,1-1 0,0 1 0,-1-1 0,1 1 0,-1 0 0,1 0 0,0 0 0,-1 0 0,0 0 0,1 0 0,-1 0 0,0 1 0,0-1 0,1 0 0,-1 1 0,0-1 0,0 1 0,0-1 0,-1 1 0,2 2 0,16 46 0,-13-31 0,7 22 0,9 66 0,-14-67 0,-1 7-113,-3 1-1,-2 66 0,-2-72-910,1-13-5802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1.812"/>
    </inkml:context>
    <inkml:brush xml:id="br0">
      <inkml:brushProperty name="width" value="0.025" units="cm"/>
      <inkml:brushProperty name="height" value="0.025" units="cm"/>
    </inkml:brush>
  </inkml:definitions>
  <inkml:trace contextRef="#ctx0" brushRef="#br0">1 109 24575,'-1'-5'0,"1"0"0,0 0 0,1 0 0,-1 0 0,1 0 0,0 0 0,0 0 0,1 0 0,-1 0 0,1 0 0,0 1 0,6-10 0,-5 11 0,-1 1 0,2-1 0,-1 0 0,0 1 0,0-1 0,1 1 0,0 0 0,-1 0 0,1 0 0,0 1 0,0-1 0,0 1 0,0 0 0,0 0 0,0 1 0,6-1 0,7-1 0,1 0 0,-1 2 0,0 0 0,1 1 0,28 5 0,-39-5 0,-1 0 0,0 1 0,0 0 0,0 0 0,0 0 0,0 1 0,-1 0 0,1 0 0,-1 0 0,0 1 0,0 0 0,0 0 0,0 0 0,-1 1 0,0-1 0,1 1 0,-2 0 0,1 0 0,3 6 0,11 25 0,-10-23 0,0 1 0,-1 0 0,-1 1 0,-1 0 0,6 21 0,-10-31 0,-1-1 0,1 1 0,-1 0 0,0 0 0,0 0 0,-1-1 0,0 1 0,1 0 0,-2 0 0,1-1 0,0 1 0,-1-1 0,0 1 0,0-1 0,0 0 0,-1 1 0,1-1 0,-1 0 0,0-1 0,0 1 0,-1-1 0,-5 6 0,-5 2 0,0 1 0,-1-2 0,-1 0 0,0-1 0,0 0 0,-34 11 0,19-10 0,-1-1 0,-64 10 0,109-20 0,0 1 0,0 1 0,0 0 0,0 0 0,0 2 0,23 6 0,-17-3 0,-1 1 0,0 0 0,-1 1 0,0 1 0,20 13 0,-31-18-273,0 0 0,0 0 0,1-1 0,10 4 0,6 0-6553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2.764"/>
    </inkml:context>
    <inkml:brush xml:id="br0">
      <inkml:brushProperty name="width" value="0.025" units="cm"/>
      <inkml:brushProperty name="height" value="0.025" units="cm"/>
    </inkml:brush>
  </inkml:definitions>
  <inkml:trace contextRef="#ctx0" brushRef="#br0">74 1 24575,'-1'8'0,"0"1"0,-1 0 0,0-1 0,-1 1 0,0-1 0,0 0 0,0 0 0,-1 0 0,0 0 0,-7 8 0,6-7 0,-1 0 0,1 0 0,1 1 0,0 0 0,0-1 0,-4 21 0,8-28 0,0-1 0,0 1 0,0 0 0,0 0 0,0 0 0,0 0 0,0 0 0,1 0 0,-1 0 0,1-1 0,-1 1 0,1 0 0,0 0 0,0-1 0,0 1 0,0 0 0,0-1 0,0 1 0,0-1 0,0 1 0,0-1 0,1 1 0,-1-1 0,1 0 0,-1 0 0,1 0 0,0 0 0,-1 0 0,1 0 0,0 0 0,0-1 0,-1 1 0,1 0 0,0-1 0,0 0 0,2 1 0,9 1 0,0-1 0,1 0 0,-1 0 0,16-3 0,-14 2 0,385-4-1365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3.586"/>
    </inkml:context>
    <inkml:brush xml:id="br0">
      <inkml:brushProperty name="width" value="0.025" units="cm"/>
      <inkml:brushProperty name="height" value="0.025" units="cm"/>
    </inkml:brush>
  </inkml:definitions>
  <inkml:trace contextRef="#ctx0" brushRef="#br0">0 1 24575,'0'4'0,"0"11"0,4 6 0,2 5 0,0 3 0,-2 4 0,0 2 0,-2-1 0,-1-2 0,-1 3 0,0 0 0,0-2 0,0-2 0,-1-6-8191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14.746"/>
    </inkml:context>
    <inkml:brush xml:id="br0">
      <inkml:brushProperty name="width" value="0.05" units="cm"/>
      <inkml:brushProperty name="height" value="0.05" units="cm"/>
    </inkml:brush>
  </inkml:definitions>
  <inkml:trace contextRef="#ctx0" brushRef="#br0">0 0 24575,'9'0'0,"3"5"0,4 0 0,-1 10 0,2 6 0,-3 4 0,2-2 0,-3-1 0,6-4 0,-1 4 0,2-2 0,-3 0 0,0-3 0,-3 0 0,1-3 0,6-4 0,0-3-8191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4.030"/>
    </inkml:context>
    <inkml:brush xml:id="br0">
      <inkml:brushProperty name="width" value="0.025" units="cm"/>
      <inkml:brushProperty name="height" value="0.025" units="cm"/>
    </inkml:brush>
  </inkml:definitions>
  <inkml:trace contextRef="#ctx0" brushRef="#br0">1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07.043"/>
    </inkml:context>
    <inkml:brush xml:id="br0">
      <inkml:brushProperty name="width" value="0.025" units="cm"/>
      <inkml:brushProperty name="height" value="0.025" units="cm"/>
    </inkml:brush>
  </inkml:definitions>
  <inkml:trace contextRef="#ctx0" brushRef="#br0">1 1 24575,'0'4'0,"0"6"0,0 6 0,0 5 0,0 7 0,0 4 0,0-4-8191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4.132"/>
    </inkml:context>
    <inkml:brush xml:id="br0">
      <inkml:brushProperty name="width" value="0.05" units="cm"/>
      <inkml:brushProperty name="height" value="0.05" units="cm"/>
      <inkml:brushProperty name="color" value="#E71224"/>
    </inkml:brush>
  </inkml:definitions>
  <inkml:trace contextRef="#ctx0" brushRef="#br0">0 790 24575,'1'-5'0,"0"0"0,0 1 0,0-1 0,0 1 0,1-1 0,-1 1 0,1 0 0,0 0 0,1 0 0,-1 0 0,1 0 0,0 0 0,-1 1 0,2-1 0,-1 1 0,4-4 0,11-9 0,39-24 0,-42 29 0,30-20 0,84-55 0,-116 77 0,0 0 0,-1-1 0,0-1 0,17-18 0,20-19 0,-41 41 0,0 0 0,-1 0 0,0-1 0,0 0 0,-1 0 0,0-1 0,-1 1 0,9-19 0,-7 15 0,0 0 0,16-17 0,12-23 0,30-63 0,-64 113 0,0-1 0,1 1 0,-1-1 0,0 0 0,0 1 0,0-1 0,-1 0 0,1 0 0,-1 0 0,1 1 0,-1-1 0,0 0 0,0 0 0,0 0 0,-1 0 0,1 0 0,-1 1 0,1-1 0,-1 0 0,0 0 0,0 1 0,0-1 0,-1 0 0,1 1 0,-4-5 0,2 4 0,-1-1 0,0 2 0,0-1 0,0 0 0,0 1 0,0-1 0,-1 1 0,1 1 0,-1-1 0,0 0 0,1 1 0,-1 0 0,0 0 0,-9 0 0,6 0 0,0 1 0,-1-1 0,1 2 0,0-1 0,0 1 0,0 0 0,0 1 0,0 0 0,0 0 0,-9 4 0,14-4 0,0-1 0,1 1 0,-1 0 0,0 0 0,1 0 0,-1 0 0,1 1 0,0-1 0,-1 0 0,1 1 0,0 0 0,1-1 0,-1 1 0,0 0 0,1 0 0,0 0 0,-1 0 0,1 0 0,1 0 0,-1 1 0,0-1 0,1 0 0,-1 0 0,1 1 0,0-1 0,0 0 0,0 1 0,2 4 0,0 1 0,0 0 0,1 0 0,0 0 0,1 0 0,0 0 0,0-1 0,1 0 0,0 0 0,0 0 0,1-1 0,10 11 0,20 30 0,7 9 0,-35-48 0,-1-1 0,0 1 0,0 1 0,-1-1 0,0 1 0,-1 0 0,0 1 0,0-1 0,-1 1 0,5 22 0,-8-25 0,0-1 0,0 1 0,-1-1 0,0 1 0,0-1 0,-1 1 0,0-1 0,0 0 0,-1 1 0,0-1 0,-1 0 0,-5 13 0,6-16 0,-1 0 0,0 0 0,0-1 0,0 1 0,0 0 0,0-1 0,-1 0 0,0 0 0,0 0 0,0 0 0,0-1 0,0 1 0,0-1 0,0 0 0,-1 0 0,1-1 0,-1 1 0,0-1 0,1 0 0,-1 0 0,-5 0 0,-7-1 0,0-1 0,0 0 0,1-1 0,-1-1 0,-25-7 0,0 0 0,37 10-55,-8-3 101,0 0-1,0 0 1,-14-7-1,24 9-123,0 0-1,0-1 0,0 1 1,1-1-1,-1 0 1,0 0-1,1 0 1,-1 0-1,1 0 1,0-1-1,0 1 1,0-1-1,0 1 1,0-1-1,1 0 1,-1 0-1,1 0 0,-2-4 1,-2-15-6748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5.217"/>
    </inkml:context>
    <inkml:brush xml:id="br0">
      <inkml:brushProperty name="width" value="0.05" units="cm"/>
      <inkml:brushProperty name="height" value="0.05" units="cm"/>
      <inkml:brushProperty name="color" value="#E71224"/>
    </inkml:brush>
  </inkml:definitions>
  <inkml:trace contextRef="#ctx0" brushRef="#br0">1 1 24575,'0'581'0,"0"-576"0,0 0 0,0 0 0,1-1 0,-1 1 0,1 0 0,0 0 0,1-1 0,-1 1 0,1 0 0,0-1 0,0 0 0,1 1 0,-1-1 0,1 0 0,0 0 0,5 6 0,-3-6 0,1 1 0,-1-1 0,1-1 0,0 1 0,0-1 0,0 0 0,0 0 0,0-1 0,1 0 0,-1 0 0,14 2 0,3-1-682,41 0-1,-38-3-6143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5.731"/>
    </inkml:context>
    <inkml:brush xml:id="br0">
      <inkml:brushProperty name="width" value="0.05" units="cm"/>
      <inkml:brushProperty name="height" value="0.05" units="cm"/>
      <inkml:brushProperty name="color" value="#E71224"/>
    </inkml:brush>
  </inkml:definitions>
  <inkml:trace contextRef="#ctx0" brushRef="#br0">1 11 24575,'4'0'0,"7"0"0,5 0 0,4 0 0,9 0 0,2 0 0,-3-4 0,-6-2-8191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7.496"/>
    </inkml:context>
    <inkml:brush xml:id="br0">
      <inkml:brushProperty name="width" value="0.05" units="cm"/>
      <inkml:brushProperty name="height" value="0.05" units="cm"/>
      <inkml:brushProperty name="color" value="#E71224"/>
    </inkml:brush>
  </inkml:definitions>
  <inkml:trace contextRef="#ctx0" brushRef="#br0">160 383 24575,'-5'0'0,"-1"0"0,0 0 0,1 0 0,-1 1 0,0 0 0,1 0 0,-1 0 0,1 1 0,0 0 0,-1 0 0,1 0 0,0 1 0,0-1 0,0 1 0,1 0 0,-1 1 0,1-1 0,-1 1 0,1 0 0,0 0 0,1 0 0,-1 1 0,1-1 0,0 1 0,0 0 0,0 0 0,1 0 0,-3 7 0,-1 1 0,2 1 0,-1-1 0,2 1 0,0 0 0,0 0 0,2 0 0,0 0 0,0 23 0,2-31 0,-1 1 0,1-1 0,1 0 0,-1 0 0,1 0 0,0 0 0,0 0 0,1 0 0,4 9 0,-5-12 0,1-1 0,-1 1 0,0 0 0,1 0 0,0-1 0,-1 0 0,1 1 0,0-1 0,0 0 0,0-1 0,1 1 0,-1 0 0,0-1 0,1 0 0,-1 0 0,1 0 0,5 1 0,-7-2 0,0 0 0,0 0 0,0 0 0,0 0 0,0-1 0,0 1 0,0-1 0,-1 1 0,1-1 0,0 0 0,0 1 0,0-1 0,-1 0 0,1 0 0,-1-1 0,1 1 0,0 0 0,-1 0 0,0-1 0,1 1 0,-1-1 0,1-1 0,27-44 0,-21 32 0,0 3 0,0-1 0,-2 0 0,1 0 0,-2-1 0,1 0 0,-2 0 0,0 0 0,-1 0 0,0-1 0,1-18 0,-4 43 0,1 0 0,0 0 0,1 0 0,0 0 0,0 0 0,1 0 0,0-1 0,1 0 0,0 1 0,1-1 0,0-1 0,0 1 0,1-1 0,0 0 0,0 0 0,1 0 0,15 12 0,-16-14 0,0-1 0,0 0 0,0 0 0,1 0 0,0-1 0,0 0 0,7 3 0,-11-6 0,-1-1 0,1 1 0,0 0 0,-1-1 0,1 0 0,0 0 0,0 1 0,-1-2 0,1 1 0,0 0 0,0 0 0,-1-1 0,1 0 0,0 1 0,-1-1 0,1 0 0,-1 0 0,1-1 0,-1 1 0,0 0 0,1-1 0,-1 1 0,3-4 0,-1 1 0,1 0 0,-1 0 0,0-1 0,0 1 0,-1-1 0,1 0 0,-1 0 0,0 0 0,-1-1 0,1 1 0,2-9 0,-1-3 0,-1 0 0,3-28 0,2-11 0,1-14 0,-3-1 0,-6-139 0,-3 88 0,2 294 0,-2-157 0,-1 1 0,0-1 0,-10 22 0,8-23 0,1 0 0,1 0 0,0 0 0,-3 20 0,7-23 0,0 1 0,1 0 0,0 0 0,0-1 0,2 1 0,-1-1 0,1 1 0,1-1 0,0 0 0,1 0 0,9 16 0,-11-21 0,1 1 0,0-1 0,0 0 0,1 0 0,-1 0 0,1-1 0,1 1 0,-1-1 0,1-1 0,0 1 0,0-1 0,0 0 0,0 0 0,1-1 0,0 1 0,-1-1 0,1-1 0,1 0 0,8 2 0,4-4-1365,-4-4-5461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8.026"/>
    </inkml:context>
    <inkml:brush xml:id="br0">
      <inkml:brushProperty name="width" value="0.05" units="cm"/>
      <inkml:brushProperty name="height" value="0.05" units="cm"/>
      <inkml:brushProperty name="color" value="#E71224"/>
    </inkml:brush>
  </inkml:definitions>
  <inkml:trace contextRef="#ctx0" brushRef="#br0">0 16 24575,'5'0'0,"5"0"0,6 0 0,5 0 0,7 0 0,4 0 0,1 0 0,-1 0 0,-6-4 0,1-2 0,-3 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18.992"/>
    </inkml:context>
    <inkml:brush xml:id="br0">
      <inkml:brushProperty name="width" value="0.05" units="cm"/>
      <inkml:brushProperty name="height" value="0.05" units="cm"/>
      <inkml:brushProperty name="color" value="#E71224"/>
    </inkml:brush>
  </inkml:definitions>
  <inkml:trace contextRef="#ctx0" brushRef="#br0">109 109 24575,'19'0'0,"1"-1"0,36-8 0,-46 7 0,-1 0 0,0-1 0,0 0 0,-1 0 0,1-1 0,-1 0 0,0-1 0,9-6 0,-16 11 0,0-1 0,0 0 0,0 0 0,0 1 0,0-1 0,0 0 0,-1 0 0,1 0 0,0 0 0,0 0 0,-1 0 0,1 0 0,0-1 0,-1 1 0,0 0 0,1 0 0,-1 0 0,1 0 0,-1-1 0,0 1 0,0-2 0,0 2 0,0 0 0,-1 0 0,1 0 0,-1 0 0,1 0 0,-1 0 0,1 0 0,-1 0 0,0 0 0,1 0 0,-1 0 0,0 1 0,0-1 0,1 0 0,-1 0 0,0 1 0,0-1 0,-2 0 0,-2-2 0,-1 0 0,1 1 0,-1 0 0,0 0 0,0 1 0,-12-2 0,-2 0 0,0 2 0,-1 0 0,-22 3 0,38-1 0,0-1 0,0 1 0,0 0 0,0 0 0,0 1 0,1-1 0,-1 1 0,0 0 0,1 1 0,-1-1 0,1 1 0,0-1 0,0 1 0,0 1 0,0-1 0,1 0 0,-1 1 0,-4 6 0,1 2 0,1-1 0,0 2 0,1-1 0,0 1 0,1-1 0,0 1 0,1 0 0,1 1 0,0-1 0,0 0 0,2 22 0,0-28 0,0-1 0,1 1 0,0-1 0,0 1 0,0-1 0,1 0 0,0 1 0,0-1 0,1 0 0,0-1 0,0 1 0,0 0 0,0-1 0,1 1 0,0-1 0,0 0 0,1-1 0,-1 1 0,1-1 0,0 1 0,0-1 0,1-1 0,-1 1 0,1-1 0,9 4 0,2 0 24,0-1 0,1-1 0,0 0 0,29 3 0,-41-7-107,0-1 1,0 0-1,0 0 1,0 0-1,0-1 1,-1 0-1,1 0 1,0 0-1,0-1 1,-1 0-1,1 0 1,-1 0-1,1-1 1,-1 0-1,0 0 1,0 0-1,9-8 1,0-5-6744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20.295"/>
    </inkml:context>
    <inkml:brush xml:id="br0">
      <inkml:brushProperty name="width" value="0.05" units="cm"/>
      <inkml:brushProperty name="height" value="0.05" units="cm"/>
      <inkml:brushProperty name="color" value="#E71224"/>
    </inkml:brush>
  </inkml:definitions>
  <inkml:trace contextRef="#ctx0" brushRef="#br0">4 323 24575,'-2'-71'0,"0"37"0,2-1 0,1 0 0,7-38 0,-7 70 0,-1-1 0,1 1 0,1 0 0,-1 0 0,0 0 0,1-1 0,-1 1 0,1 0 0,0 1 0,0-1 0,0 0 0,1 1 0,-1-1 0,1 1 0,-1 0 0,4-3 0,-1 2 0,1 0 0,-1 0 0,1 1 0,-1-1 0,1 1 0,0 0 0,0 1 0,10-2 0,-3 2 0,1 0 0,-1 1 0,1 1 0,-1 0 0,0 0 0,1 1 0,24 8 0,-22-4 0,-1 0 0,1 1 0,-1 0 0,24 17 0,-34-20 0,0-1 0,0 1 0,0 0 0,-1 1 0,0-1 0,0 1 0,0 0 0,0 0 0,-1 0 0,0 0 0,0 1 0,0-1 0,-1 1 0,0 0 0,0 0 0,1 6 0,9 62 0,3 142 0,-15-194 0,1 4 0,-7 48 0,5-65 0,-1 0 0,-1 0 0,0 0 0,0-1 0,0 1 0,-1 0 0,0-1 0,-10 14 0,5-11 0,0-1 0,0 1 0,-1-2 0,0 1 0,-1-2 0,0 1 0,-1-1 0,0-1 0,0 0 0,-14 5 0,10-5 0,-1-1 0,0 0 0,0-2 0,-1 0 0,1-1 0,-36 2 0,111-6 0,102-16 0,-108 10 0,1 3 0,78 3 0,-82 2 0,-33-3-151,0 0-1,1-2 0,-1 0 0,-1 0 1,1-1-1,-1-1 0,0-1 1,18-10-1,-16 7-6674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3:20.80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16.545"/>
    </inkml:context>
    <inkml:brush xml:id="br0">
      <inkml:brushProperty name="width" value="0.05" units="cm"/>
      <inkml:brushProperty name="height" value="0.05" units="cm"/>
    </inkml:brush>
  </inkml:definitions>
  <inkml:trace contextRef="#ctx0" brushRef="#br0">150 0 24575,'-4'0'0,"-7"0"0,-1 9 0,-2 3 0,0 4 0,3 4 0,-5-2 0,-1 0 0,4 7 0,3 3 0,3 1 0,-1-4 0,1-1 0,1-6-8191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25.599"/>
    </inkml:context>
    <inkml:brush xml:id="br0">
      <inkml:brushProperty name="width" value="0.025" units="cm"/>
      <inkml:brushProperty name="height" value="0.025" units="cm"/>
    </inkml:brush>
  </inkml:definitions>
  <inkml:trace contextRef="#ctx0" brushRef="#br0">285 1 24575,'-3'1'0,"0"0"0,0 0 0,0 1 0,1-1 0,-1 1 0,1 0 0,-1-1 0,1 1 0,-1 1 0,1-1 0,0 0 0,0 0 0,0 1 0,0-1 0,0 1 0,1 0 0,-2 3 0,-9 11 0,-31 25 0,32-32 0,0 0 0,1 0 0,1 1 0,-16 23 0,12-16-18,0 1 0,-1-2 0,-27 27-1,11-13-1273,21-22-5534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26.084"/>
    </inkml:context>
    <inkml:brush xml:id="br0">
      <inkml:brushProperty name="width" value="0.025" units="cm"/>
      <inkml:brushProperty name="height" value="0.025" units="cm"/>
    </inkml:brush>
  </inkml:definitions>
  <inkml:trace contextRef="#ctx0" brushRef="#br0">1 1 24575,'4'0'0,"7"0"0,5 8 0,8 9 0,6 4 0,2 0 0,-5 0 0,-3-3 0,-4 4 0,2-2 0,-3 1 0,1-4 0,-4 0 0,1-4 0,-3-3-8191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27.450"/>
    </inkml:context>
    <inkml:brush xml:id="br0">
      <inkml:brushProperty name="width" value="0.025" units="cm"/>
      <inkml:brushProperty name="height" value="0.025" units="cm"/>
    </inkml:brush>
  </inkml:definitions>
  <inkml:trace contextRef="#ctx0" brushRef="#br0">348 16 24575,'-60'-8'0,"50"6"0,0 0 0,0 0 0,1 1 0,-1 1 0,-19 1 0,21 0 0,0 1 0,1 1 0,-1-1 0,1 1 0,-1 1 0,1-1 0,0 1 0,0 1 0,0-1 0,1 1 0,0 0 0,0 1 0,0-1 0,-8 11 0,1 1 0,1 0 0,0 0 0,1 1 0,-12 29 0,17-29 0,0 0 0,2 0 0,0 1 0,1-1 0,1 1 0,1 0 0,1 0 0,0-1 0,2 1 0,6 35 0,-6-47 0,1 0 0,-1 0 0,1-1 0,1 1 0,-1-1 0,1 0 0,0 0 0,0 0 0,1 0 0,0-1 0,0 1 0,0-1 0,1-1 0,0 1 0,-1-1 0,2 0 0,-1 0 0,0-1 0,1 0 0,-1 0 0,1 0 0,8 1 0,9 3 0,-1-1 0,1-2 0,0 0 0,0-2 0,32 0 0,-7-2 0,98-3 0,-143 2 0,1 1 0,-1-1 0,0-1 0,1 1 0,-1-1 0,0 0 0,0 0 0,0 0 0,0 0 0,0-1 0,-1 1 0,1-1 0,-1 0 0,1 0 0,-1-1 0,0 1 0,0-1 0,-1 1 0,1-1 0,-1 0 0,0 0 0,4-7 0,-1-2 0,-1 1 0,0-1 0,0 0 0,-1 0 0,-1 0 0,2-21 0,-4 18 0,0 1 0,0-1 0,-2 0 0,0 0 0,0 1 0,-2-1 0,0 1 0,-1 0 0,0 0 0,-1 1 0,-9-17 0,10 22 0,-2-4 0,-1-1 0,0 1 0,-12-15 0,16 24 0,1 0 0,-1 1 0,0-1 0,0 1 0,0 0 0,-1 0 0,1 0 0,-1 1 0,1-1 0,-1 1 0,0 0 0,0 1 0,-8-3 0,-9-2-215,0 0-1,-28-14 1,39 16-504,-11-5-6107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28.987"/>
    </inkml:context>
    <inkml:brush xml:id="br0">
      <inkml:brushProperty name="width" value="0.025" units="cm"/>
      <inkml:brushProperty name="height" value="0.025" units="cm"/>
    </inkml:brush>
  </inkml:definitions>
  <inkml:trace contextRef="#ctx0" brushRef="#br0">142 1 24575,'0'6'0,"-1"0"0,1-1 0,-1 1 0,0 0 0,-1 0 0,1-1 0,-1 1 0,0-1 0,-1 1 0,1-1 0,-1 0 0,0 0 0,0 0 0,-1 0 0,-7 7 0,9-9 0,-8 13 0,2 0 0,-1 0 0,2 1 0,0 0 0,1 0 0,1 0 0,0 1 0,2 0 0,0 0 0,-1 20 0,1-10-455,-2 0 0,-13 45 0,10-53-6371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29.827"/>
    </inkml:context>
    <inkml:brush xml:id="br0">
      <inkml:brushProperty name="width" value="0.025" units="cm"/>
      <inkml:brushProperty name="height" value="0.025" units="cm"/>
    </inkml:brush>
  </inkml:definitions>
  <inkml:trace contextRef="#ctx0" brushRef="#br0">1 0 24575,'4'0'0,"6"0"0,2 9 0,2 3 0,0 3 0,6 1 0,-1 0 0,2-1 0,-3 0 0,-1-1 0,-2 5 0,-1-1 0,-1 1 0,5-2 0,0 0 0,1-3 0,2-3 0,-2-4-8191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0.833"/>
    </inkml:context>
    <inkml:brush xml:id="br0">
      <inkml:brushProperty name="width" value="0.025" units="cm"/>
      <inkml:brushProperty name="height" value="0.025" units="cm"/>
    </inkml:brush>
  </inkml:definitions>
  <inkml:trace contextRef="#ctx0" brushRef="#br0">423 61 24575,'0'-1'0,"-1"0"0,1 0 0,-1 0 0,1 0 0,-1 0 0,0 0 0,1 0 0,-1 0 0,0 0 0,1 1 0,-1-1 0,0 0 0,0 0 0,0 1 0,0-1 0,0 1 0,0-1 0,0 1 0,0-1 0,0 1 0,0-1 0,0 1 0,0 0 0,0 0 0,0-1 0,-2 1 0,-36-5 0,34 5 0,-19-4 0,0 2 0,0 1 0,0 1 0,0 1 0,-1 1 0,-45 10 0,64-10 0,1 0 0,0 0 0,-1 1 0,1 0 0,0 1 0,1-1 0,-1 1 0,1-1 0,-1 1 0,1 1 0,0-1 0,1 1 0,-1-1 0,1 1 0,0 0 0,0 0 0,0 1 0,-2 6 0,-3 11 0,1 0 0,1 1 0,-4 29 0,0 0 0,5-27 0,0 0 0,2 0 0,0 0 0,2 1 0,1-1 0,7 52 0,-6-73 0,0 0 0,1 0 0,0 0 0,-1 0 0,1 0 0,1-1 0,-1 1 0,1-1 0,0 0 0,0 0 0,0 0 0,0 0 0,1 0 0,0-1 0,-1 1 0,1-1 0,0 0 0,1 0 0,-1 0 0,1-1 0,-1 0 0,1 0 0,0 0 0,-1 0 0,1-1 0,8 2 0,11 1 0,0-2 0,0 0 0,0-2 0,34-2 0,-14 0 0,23 2 0,-35 2 0,-1-3 0,34-3 0,-59 3 0,0 0 0,0-1 0,0 0 0,0 0 0,0 0 0,-1 0 0,1-1 0,-1 0 0,1 0 0,-1 0 0,0-1 0,0 0 0,-1 0 0,1 0 0,-1 0 0,0-1 0,0 0 0,0 0 0,-1 0 0,0 0 0,0 0 0,4-9 0,-2-2 0,0 1 0,-1-1 0,-1 1 0,0-1 0,-1 0 0,-1 0 0,-1-22 0,1 9 0,-2-1 0,0 1 0,-2 0 0,-2 0 0,0 0 0,-18-51 0,13 52 0,6 15 0,-1 0 0,0 1 0,-8-13 0,12 22 0,-2-1 0,1 1 0,0 0 0,-1 0 0,1 1 0,-1-1 0,0 0 0,0 1 0,0 0 0,0 0 0,0 0 0,0 0 0,-1 0 0,1 0 0,-6-1 0,0 0 0,0 1 0,0 0 0,0 0 0,-1 1 0,1 0 0,0 1 0,-1 0 0,1 0 0,0 1 0,-1 0 0,1 1 0,0 0 0,0 0 0,0 1 0,0 0 0,0 1 0,1 0 0,0 0 0,0 1 0,-10 6 0,7-2-341,0-1 0,-1-1-1,-20 11 1,8-7-6485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1.602"/>
    </inkml:context>
    <inkml:brush xml:id="br0">
      <inkml:brushProperty name="width" value="0.025" units="cm"/>
      <inkml:brushProperty name="height" value="0.025" units="cm"/>
    </inkml:brush>
  </inkml:definitions>
  <inkml:trace contextRef="#ctx0" brushRef="#br0">64 1 24575,'0'4'0,"0"11"0,0 7 0,0 5 0,0 1 0,-9-4 0,-3 4 0,1 1 0,2-1 0,3 1 0,2 3 0,2 1 0,1 0 0,1-2 0,-4-6 0,-2-7-8191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2.687"/>
    </inkml:context>
    <inkml:brush xml:id="br0">
      <inkml:brushProperty name="width" value="0.025" units="cm"/>
      <inkml:brushProperty name="height" value="0.025" units="cm"/>
    </inkml:brush>
  </inkml:definitions>
  <inkml:trace contextRef="#ctx0" brushRef="#br0">20 128 24575,'0'-7'0,"0"1"0,0 0 0,1-1 0,0 1 0,0 0 0,0-1 0,1 1 0,0 0 0,0 0 0,5-8 0,-5 10 0,1 0 0,0 1 0,0-1 0,1 1 0,-1-1 0,1 1 0,-1 0 0,1 1 0,0-1 0,0 1 0,1-1 0,-1 1 0,0 0 0,9-2 0,-10 3 0,0 0 0,0 0 0,1 1 0,-1-1 0,0 1 0,0 0 0,0 0 0,0 0 0,0 0 0,0 0 0,0 1 0,0-1 0,0 1 0,0 0 0,0 0 0,0 0 0,0 0 0,3 2 0,-2 0 0,0 0 0,0 0 0,0 1 0,0-1 0,-1 1 0,1 0 0,-1-1 0,0 2 0,0-1 0,3 7 0,-2-3 0,-1-1 0,0 1 0,0 0 0,0 0 0,-1 0 0,-1 0 0,1 0 0,-1 0 0,-1 1 0,1-1 0,-1 0 0,-1 0 0,-2 17 0,0-15 0,-1 0 0,0 0 0,0-1 0,-1 0 0,0 1 0,-1-1 0,1-1 0,-2 1 0,1-1 0,-1 0 0,-1-1 0,1 0 0,-1 0 0,-1 0 0,1-1 0,-1 0 0,0-1 0,0 0 0,-1-1 0,0 1 0,1-2 0,-1 1 0,-16 2 0,23-5 0,-1-1 0,1 1 0,0 0 0,-1 1 0,1-1 0,0 1 0,-4 2 0,7-4 0,0 0 0,-1 0 0,1 0 0,0 1 0,0-1 0,-1 0 0,1 0 0,0 1 0,0-1 0,0 0 0,0 1 0,-1-1 0,1 0 0,0 0 0,0 1 0,0-1 0,0 0 0,0 1 0,0-1 0,0 0 0,0 1 0,0-1 0,0 0 0,0 1 0,0-1 0,0 0 0,0 1 0,0-1 0,1 1 0,13 11 0,24 7 0,-27-14 0,0 0 0,0 1 0,-1 0 0,19 15 0,8 4 6,-32-22-111,-1-1-1,1 1 1,-1 0-1,1 1 1,-1-1-1,0 1 1,0-1-1,0 1 1,-1 0-1,1 1 1,-1-1-1,5 8 1,0 11-6721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3.876"/>
    </inkml:context>
    <inkml:brush xml:id="br0">
      <inkml:brushProperty name="width" value="0.025" units="cm"/>
      <inkml:brushProperty name="height" value="0.025" units="cm"/>
    </inkml:brush>
  </inkml:definitions>
  <inkml:trace contextRef="#ctx0" brushRef="#br0">0 14 24575,'0'-1'0,"1"1"0,-1-1 0,0 0 0,0 1 0,1-1 0,-1 1 0,0-1 0,0 0 0,1 1 0,-1-1 0,1 1 0,-1-1 0,1 1 0,-1-1 0,1 1 0,-1-1 0,1 1 0,-1 0 0,1-1 0,-1 1 0,1 0 0,0-1 0,-1 1 0,1 0 0,0 0 0,-1-1 0,1 1 0,0 0 0,-1 0 0,1 0 0,0 0 0,1 0 0,23 2 0,-21 0 0,0 0 0,0 0 0,0 1 0,0-1 0,-1 1 0,1 0 0,-1 0 0,0 0 0,0 1 0,0-1 0,0 1 0,0-1 0,-1 1 0,1 0 0,-1 0 0,0 0 0,-1 0 0,1 0 0,0 1 0,-1-1 0,1 6 0,0 1 0,0 1 0,-1 0 0,0 0 0,-1 0 0,0 0 0,-1 0 0,-2 12 0,2-20 0,0 1 0,-1-1 0,0 1 0,0-1 0,0 0 0,-5 7 0,7-9 0,-1-1 0,0 0 0,0 1 0,0-1 0,0 0 0,0 1 0,0-1 0,0 0 0,-1 0 0,1 0 0,0 0 0,-1 0 0,1 0 0,-1-1 0,1 1 0,-1 0 0,1-1 0,-1 1 0,1-1 0,-1 1 0,-2-1 0,4 0 0,0-1 0,0 1 0,0-1 0,0 0 0,-1 1 0,1-1 0,1 0 0,-1 1 0,0-1 0,0 0 0,0 1 0,0-1 0,0 1 0,1-1 0,-1 0 0,0 1 0,0-1 0,1 1 0,-1-1 0,0 1 0,1-1 0,-1 1 0,1-1 0,-1 1 0,1-1 0,-1 1 0,1-1 0,14-17 0,-5 12-114,1 0 1,-1 1-1,1 0 0,0 0 0,0 1 1,0 1-1,0 0 0,1 0 0,-1 1 1,1 1-1,21-1 0,-1 1-6712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5.653"/>
    </inkml:context>
    <inkml:brush xml:id="br0">
      <inkml:brushProperty name="width" value="0.025" units="cm"/>
      <inkml:brushProperty name="height" value="0.025" units="cm"/>
    </inkml:brush>
  </inkml:definitions>
  <inkml:trace contextRef="#ctx0" brushRef="#br0">82 133 24575,'0'431'0,"-1"-401"0,-2 0 0,-1 0 0,-12 46 0,15-72 0,-1 0 0,1 0 0,0 1 0,-1-1 0,0 0 0,0 0 0,0-1 0,-1 1 0,1 0 0,-1-1 0,0 1 0,0-1 0,-4 4 0,6-7 0,1 0 0,-1 0 0,1 0 0,-1 0 0,1 0 0,-1 0 0,1 0 0,-1 0 0,1 0 0,-1 0 0,1-1 0,-1 1 0,1 0 0,-1 0 0,1 0 0,-1-1 0,1 1 0,0 0 0,-1-1 0,1 1 0,-1 0 0,1-1 0,0 1 0,-1 0 0,1-1 0,0 1 0,-1-1 0,1 1 0,0-1 0,0 1 0,-1-1 0,1 1 0,0-1 0,0 1 0,0-1 0,0 1 0,0-1 0,0 1 0,0-2 0,-5-23 0,5 25 0,-5-74 0,7-99 0,1 53 0,-1 65 0,12-60 0,-3 25 0,-11 81 0,1 0 0,1 1 0,-1-1 0,1 0 0,1 1 0,0 0 0,7-16 0,-8 21 0,-1 0 0,2 1 0,-1-1 0,0 1 0,1-1 0,-1 1 0,1 0 0,0-1 0,-1 1 0,1 1 0,0-1 0,0 0 0,1 1 0,-1-1 0,0 1 0,0 0 0,1 0 0,-1 1 0,0-1 0,1 1 0,-1-1 0,6 1 0,-4 0 0,-1 1 0,1 0 0,-1 0 0,1 0 0,-1 0 0,1 0 0,-1 1 0,0 0 0,0 0 0,0 0 0,0 1 0,0-1 0,0 1 0,-1 0 0,1 0 0,-1 0 0,0 0 0,0 1 0,0-1 0,0 1 0,0 0 0,-1 0 0,3 4 0,6 14 0,-1-1 0,-1 1 0,8 28 0,-11-31 0,-2-8 0,0 1 0,-1 1 0,0-1 0,-1 0 0,-1 0 0,0 1 0,-1 24 0,-1-30 0,0 0 0,0-1 0,-1 1 0,0 0 0,-1-1 0,0 1 0,0-1 0,0 0 0,0 0 0,-1 0 0,0 0 0,0-1 0,-1 1 0,0-1 0,-9 8 0,-25 15 0,31-24 0,0 1 0,0 1 0,1-1 0,0 1 0,0 0 0,1 1 0,-11 13 0,15-17 0,1 0 0,0 0 0,1-1 0,-1 1 0,0 0 0,1 0 0,-1 0 0,1 0 0,0 0 0,0 0 0,0 0 0,0 0 0,1 0 0,-1 0 0,1-1 0,0 1 0,0 0 0,0 0 0,0 0 0,2 3 0,4 8 0,1-1 0,16 22 0,-10-17 0,-2 0-227,1-1-1,1 0 1,1-1-1,0-1 1,22 17-1,-22-21-6598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6:18.727"/>
    </inkml:context>
    <inkml:brush xml:id="br0">
      <inkml:brushProperty name="width" value="0.05" units="cm"/>
      <inkml:brushProperty name="height" value="0.05" units="cm"/>
    </inkml:brush>
  </inkml:definitions>
  <inkml:trace contextRef="#ctx0" brushRef="#br0">343 83 24575,'0'-3'0,"0"0"0,0 0 0,0 1 0,-1-1 0,1 0 0,-1 0 0,0 0 0,0 1 0,0-1 0,0 0 0,0 1 0,-1-1 0,1 1 0,-1-1 0,0 1 0,0 0 0,0-1 0,-3-1 0,1 0 0,0 1 0,-1 1 0,1-1 0,-1 0 0,0 1 0,0 0 0,0 0 0,0 1 0,-8-2 0,-1 1 0,0 0 0,0 1 0,-1 1 0,1 0 0,0 1 0,-25 4 0,32-3 0,0-1 0,0 1 0,0 1 0,1-1 0,-1 1 0,1 0 0,-1 1 0,1-1 0,0 1 0,0 1 0,1-1 0,-1 1 0,1 0 0,-9 11 0,9-9 0,0 1 0,1 0 0,0 1 0,0-1 0,1 1 0,0-1 0,1 1 0,0 0 0,0 0 0,1 0 0,-1 14 0,1-5 0,0 0 0,5 34 0,-3-45 0,0 0 0,1 0 0,0 0 0,1 0 0,0 0 0,0-1 0,0 1 0,1-1 0,-1 0 0,7 7 0,-3-4 0,0-1 0,1 0 0,0-1 0,1 0 0,-1 0 0,2-1 0,-1 0 0,0 0 0,1-1 0,0 0 0,0-1 0,1 0 0,-1-1 0,1 0 0,0-1 0,18 2 0,-7 0 0,0-2 0,1-1 0,-1 0 0,1-2 0,-1-1 0,1 0 0,32-9 0,-52 10 0,0 0 0,0-1 0,0 1 0,-1-1 0,1 1 0,-1-1 0,1 0 0,-1 0 0,0 0 0,1 0 0,-1-1 0,0 1 0,0 0 0,-1-1 0,1 0 0,0 1 0,-1-1 0,0 0 0,2-4 0,0-5 0,0 0 0,-1 0 0,2-22 0,0-5 0,-2 28 0,3-11 0,-2 1 0,1-29 0,-4 45 0,0-1 0,0 1 0,-1 0 0,0-1 0,0 1 0,0 0 0,0 0 0,-1 0 0,0 0 0,0 0 0,0 0 0,-1 1 0,1-1 0,-7-7 0,4 6-114,-1 0 1,1 0-1,-1 1 0,0 0 0,0 0 1,-1 0-1,1 1 0,-1 0 0,0 0 1,0 1-1,-11-4 0,-9 1-6712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6.946"/>
    </inkml:context>
    <inkml:brush xml:id="br0">
      <inkml:brushProperty name="width" value="0.025" units="cm"/>
      <inkml:brushProperty name="height" value="0.025" units="cm"/>
    </inkml:brush>
  </inkml:definitions>
  <inkml:trace contextRef="#ctx0" brushRef="#br0">15 0 24575,'9'0'0,"0"0"0,0 1 0,-1 0 0,1 0 0,0 1 0,0 0 0,-1 1 0,15 6 0,-19-7 0,0 0 0,0 1 0,0 0 0,0 0 0,-1 0 0,1 0 0,-1 0 0,0 1 0,0 0 0,0-1 0,0 1 0,-1 0 0,1 0 0,-1 1 0,0-1 0,-1 0 0,1 1 0,1 5 0,-1 0 0,1-1 0,-2 1 0,1 0 0,-1 0 0,-1 0 0,0 11 0,0-18 0,-1 0 0,1 0 0,-1 0 0,0 0 0,1 0 0,-1-1 0,0 1 0,-1 0 0,1 0 0,-1-1 0,1 1 0,-1-1 0,0 1 0,0-1 0,0 1 0,0-1 0,0 0 0,0 0 0,0 0 0,-1-1 0,1 1 0,-1 0 0,-3 1 0,-13 7 0,32-10 0,5-2 0,-12 3 0,-1-1 0,1 0 0,-1 1 0,1 0 0,-1 0 0,1 1 0,-1-1 0,0 1 0,0 0 0,0 1 0,0-1 0,9 7 0,-12-8 0,-1 0 0,1 1 0,-1-1 0,0 0 0,1 1 0,-1-1 0,0 1 0,0-1 0,1 1 0,-1 0 0,-1 0 0,1-1 0,0 1 0,0 0 0,-1 0 0,1 0 0,-1 0 0,1 0 0,-1 0 0,0 0 0,0 0 0,0-1 0,0 1 0,0 0 0,0 0 0,0 0 0,-1 0 0,1 0 0,-1 0 0,0 0 0,1 0 0,-1 0 0,0-1 0,0 1 0,0 0 0,0-1 0,0 1 0,-1-1 0,-2 4 0,0-1 0,-1 0 0,0 0 0,0-1 0,0 1 0,-1-1 0,1 0 0,-1-1 0,0 1 0,1-1 0,-9 2 0,-31 15 0,5 11 67,34-23-306,-1-2 1,0 1-1,-1-1 0,1 0 1,-13 6-1,-1-4-6587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8.353"/>
    </inkml:context>
    <inkml:brush xml:id="br0">
      <inkml:brushProperty name="width" value="0.025" units="cm"/>
      <inkml:brushProperty name="height" value="0.025" units="cm"/>
    </inkml:brush>
  </inkml:definitions>
  <inkml:trace contextRef="#ctx0" brushRef="#br0">21 1 24575,'0'4'0,"0"6"0,0 6 0,0 9 0,0 5 0,0 1 0,0 1 0,0 3 0,0 0 0,0-1 0,0-2 0,0 2 0,0 0 0,0-1 0,-4-2 0,-2 2 0,0 1 0,1-6-8191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9.258"/>
    </inkml:context>
    <inkml:brush xml:id="br0">
      <inkml:brushProperty name="width" value="0.025" units="cm"/>
      <inkml:brushProperty name="height" value="0.025" units="cm"/>
    </inkml:brush>
  </inkml:definitions>
  <inkml:trace contextRef="#ctx0" brushRef="#br0">0 75 24575,'5'0'0,"-1"-1"0,1 0 0,-1 0 0,1-1 0,-1 1 0,0-1 0,0 0 0,0 0 0,0-1 0,0 1 0,-1-1 0,1 0 0,-1 0 0,6-5 0,-5 4 0,1 0 0,0-1 0,1 2 0,-1-1 0,1 1 0,10-5 0,-12 6 0,0 0 0,1 1 0,-1 0 0,0 0 0,1 0 0,-1 0 0,0 1 0,1 0 0,-1 0 0,1 0 0,-1 0 0,0 1 0,1 0 0,-1 0 0,0 0 0,1 0 0,-1 1 0,0-1 0,0 1 0,0 0 0,0 0 0,-1 1 0,1-1 0,0 1 0,-1 0 0,0 0 0,0 0 0,0 0 0,0 0 0,0 1 0,-1-1 0,1 1 0,-1 0 0,0 0 0,0 0 0,0 0 0,-1 0 0,1 0 0,0 7 0,23 62 0,-17-55 0,-2 1 0,0-1 0,6 35 0,-12-46 0,1 0 0,-1 1 0,0-1 0,-1 0 0,0 0 0,0 0 0,0 0 0,-1 0 0,0 0 0,0-1 0,-1 1 0,0 0 0,0-1 0,-6 8 0,6-9 0,0 0 0,-1 0 0,0-1 0,0 0 0,0 1 0,0-1 0,-1-1 0,1 1 0,-1-1 0,0 0 0,0 0 0,-1 0 0,1-1 0,0 1 0,-9 1 0,-2-1 0,-1 0 0,1-1 0,-34-1 0,9 0 0,38-1 0,1 0 0,0 0 0,0 0 0,-1 1 0,1-1 0,0 0 0,0 1 0,0-1 0,-1 1 0,1 0 0,0 0 0,0 0 0,0 0 0,0 0 0,0 0 0,1 1 0,-1-1 0,0 0 0,0 1 0,1 0 0,-1-1 0,1 1 0,0 0 0,-1 0 0,1 0 0,0 0 0,0 0 0,0 0 0,-1 2 0,2-1 0,0 1 0,0-1 0,0 0 0,0 1 0,0-1 0,1 0 0,-1 0 0,1 1 0,0-1 0,0 0 0,0 0 0,0 0 0,1 0 0,-1 0 0,1 0 0,0 0 0,0 0 0,4 4 0,7 6-97,0 0-1,1-1 1,0-1-1,1 0 1,1-1-1,-1-1 1,1 0-1,1-1 1,0-1-1,0-1 1,0 0-1,1-1 0,28 4 1,-21-6-6729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39.929"/>
    </inkml:context>
    <inkml:brush xml:id="br0">
      <inkml:brushProperty name="width" value="0.025" units="cm"/>
      <inkml:brushProperty name="height" value="0.025" units="cm"/>
    </inkml:brush>
  </inkml:definitions>
  <inkml:trace contextRef="#ctx0" brushRef="#br0">96 1 24575,'-1'3'0,"-1"1"0,1-1 0,-1 1 0,0-1 0,1 0 0,-2 0 0,1 0 0,0 0 0,0 0 0,-1 0 0,0-1 0,-4 5 0,-7 7 0,7-5 0,0 0 0,1 1 0,1 0 0,-1 0 0,-6 18 0,11-24 0,-1 0 0,1 0 0,0 0 0,0 0 0,0 0 0,1 0 0,-1 0 0,1 0 0,0 0 0,0 0 0,0 0 0,1 0 0,0 0 0,-1 0 0,1 0 0,1 0 0,-1 0 0,4 7 0,-1-7 0,0 0 0,0 0 0,0 0 0,0 0 0,1-1 0,-1 1 0,1-1 0,0 0 0,0-1 0,0 1 0,0-1 0,1 0 0,-1 0 0,1-1 0,-1 0 0,1 1 0,6-1 0,14 1 0,1-1 0,38-3 0,-32 0 0,24 0-1365,-40 1-5461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40.491"/>
    </inkml:context>
    <inkml:brush xml:id="br0">
      <inkml:brushProperty name="width" value="0.025" units="cm"/>
      <inkml:brushProperty name="height" value="0.025" units="cm"/>
    </inkml:brush>
  </inkml:definitions>
  <inkml:trace contextRef="#ctx0" brushRef="#br0">1 1 24575,'0'4'0,"0"7"0,0 5 0,0 9 0,0 5 0,0 1 0,0 0 0,0 5 0,0-1 0,0-1 0,0-3 0,0 4 0,0-1 0,0-1 0,0-7-8191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44.154"/>
    </inkml:context>
    <inkml:brush xml:id="br0">
      <inkml:brushProperty name="width" value="0.025" units="cm"/>
      <inkml:brushProperty name="height" value="0.025" units="cm"/>
    </inkml:brush>
  </inkml:definitions>
  <inkml:trace contextRef="#ctx0" brushRef="#br0">1 1 24575,'4'0'0,"2"4"0,0 11 0,3 2 0,0 4 0,-2 1 0,-1 3 0,-3 5 0,-1 2 0,-1 0 0,-1 0 0,0 2 0,4 1 0,2-2 0,-1-2 0,-1 3 0,-1-4-8191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45.585"/>
    </inkml:context>
    <inkml:brush xml:id="br0">
      <inkml:brushProperty name="width" value="0.025" units="cm"/>
      <inkml:brushProperty name="height" value="0.025" units="cm"/>
    </inkml:brush>
  </inkml:definitions>
  <inkml:trace contextRef="#ctx0" brushRef="#br0">0 153 24575,'1'-4'0,"-1"0"0,1 1 0,0-1 0,0 1 0,0-1 0,1 1 0,-1-1 0,1 1 0,0 0 0,0-1 0,3-3 0,31-36 0,-22 28 0,-10 10 0,0 1 0,0-1 0,1 1 0,-1 0 0,1 1 0,0-1 0,0 1 0,1 0 0,-1 0 0,1 0 0,10-3 0,-14 6 0,0-1 0,1 1 0,-1 0 0,0 0 0,1 0 0,-1 0 0,0 0 0,1 0 0,-1 1 0,0-1 0,0 1 0,1 0 0,-1-1 0,0 1 0,0 0 0,0 0 0,0 0 0,0 1 0,0-1 0,0 0 0,0 1 0,0-1 0,-1 1 0,1 0 0,-1 0 0,1-1 0,-1 1 0,0 0 0,0 0 0,1 0 0,-1 1 0,-1-1 0,2 3 0,2 5 0,-1-1 0,0 1 0,-1 0 0,0 0 0,-1 1 0,1 14 0,-6 67 0,2-40 0,1-33 0,0 0 0,-2-1 0,0 1 0,-1 0 0,0-1 0,-13 30 0,16-46 0,1 1 0,-1-1 0,0 1 0,1 0 0,0-1 0,-1 1 0,1 0 0,0-1 0,0 1 0,0 0 0,1-1 0,-1 1 0,1-1 0,0 1 0,-1 0 0,1-1 0,0 1 0,0-1 0,1 0 0,-1 1 0,0-1 0,1 0 0,-1 0 0,4 3 0,3 4 0,2-1 0,-1 0 0,1 0 0,12 7 0,1 1 0,64 57-1365,-74-63-5461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46.607"/>
    </inkml:context>
    <inkml:brush xml:id="br0">
      <inkml:brushProperty name="width" value="0.025" units="cm"/>
      <inkml:brushProperty name="height" value="0.025" units="cm"/>
    </inkml:brush>
  </inkml:definitions>
  <inkml:trace contextRef="#ctx0" brushRef="#br0">0 1 24575,'0'4'0,"0"7"0,0 5 0,0 9 0,0 5 0,0 1 0,0 0 0,9-5 0,3 2 0,-1 1 0,2-5 0,0-2 0,-4 0 0,-2 5 0,-3-2-8191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8.956"/>
    </inkml:context>
    <inkml:brush xml:id="br0">
      <inkml:brushProperty name="width" value="0.05" units="cm"/>
      <inkml:brushProperty name="height" value="0.05" units="cm"/>
      <inkml:brushProperty name="color" value="#E71224"/>
    </inkml:brush>
  </inkml:definitions>
  <inkml:trace contextRef="#ctx0" brushRef="#br0">40 139 24575,'-1'-9'0,"1"0"0,1 1 0,0-1 0,0 0 0,1 1 0,0-1 0,3-9 0,-3 15 0,-1 0 0,1 0 0,0-1 0,0 1 0,0 1 0,1-1 0,-1 0 0,1 0 0,-1 1 0,1 0 0,0-1 0,0 1 0,0 0 0,0 1 0,0-1 0,1 0 0,-1 1 0,0 0 0,7-2 0,7-1 0,0 1 0,0 1 0,0 1 0,0 0 0,0 1 0,0 1 0,22 3 0,-34-2 0,-1-1 0,0 1 0,0 0 0,1 0 0,-1 1 0,-1-1 0,1 1 0,0 0 0,-1 0 0,1 0 0,-1 0 0,0 1 0,0-1 0,5 8 0,-1 0 0,0 0 0,-1 0 0,0 1 0,4 14 0,-7-18 0,0 1 0,-1-1 0,0 1 0,0 0 0,-1-1 0,0 1 0,0 0 0,-1 0 0,-1 0 0,1 0 0,-1 0 0,-1-1 0,0 1 0,0-1 0,0 1 0,-1-1 0,-1 1 0,1-1 0,-1 0 0,-1-1 0,1 1 0,-1-1 0,-1 0 0,1 0 0,-1 0 0,0-1 0,-1 0 0,1 0 0,-15 9 0,10-7 0,0 1 0,-17 19 0,23-22 0,0 0 0,-1-1 0,0 1 0,0-1 0,-1 0 0,1 0 0,-1-1 0,0 0 0,0 0 0,-11 4 0,-2-1 0,20-7 0,0 0 0,0 0 0,0 0 0,0 0 0,0 0 0,0 0 0,0 0 0,1 0 0,-1 0 0,0 0 0,0 0 0,0 0 0,0 0 0,0 0 0,0 0 0,0 0 0,0 0 0,0 0 0,0 0 0,0 0 0,0 1 0,0-1 0,0 0 0,0 0 0,0 0 0,0 0 0,0 0 0,0 0 0,0 0 0,0 0 0,0 0 0,0 0 0,0 0 0,0 0 0,0 0 0,0 0 0,0 1 0,0-1 0,0 0 0,0 0 0,0 0 0,0 0 0,0 0 0,0 0 0,0 0 0,0 0 0,0 0 0,0 0 0,0 0 0,0 0 0,0 0 0,34-1 0,-6 0 0,-10 2 0,1 0 0,-1 2 0,0 0 0,0 1 0,21 8 0,-31-10 0,-1 1 0,0 1 0,-1-1 0,1 1 0,-1 0 0,1 1 0,-1-1 0,0 1 0,-1 1 0,1-1 0,-1 1 0,0 0 0,-1 0 0,8 13 0,-5-6 0,-1 0 0,-1 1 0,-1-1 0,0 1 0,0 0 0,-1 0 0,1 26 0,-3-33 0,-1 0 0,0-1 0,-1 1 0,1 0 0,-1 0 0,0-1 0,-1 1 0,0 0 0,0-1 0,0 1 0,-1-1 0,0 0 0,0 0 0,-1 0 0,1 0 0,-1-1 0,-1 0 0,-4 6 0,-3-2 0,1 0 0,-2-1 0,1-1 0,-1 0 0,0 0 0,-1-2 0,1 1 0,-29 5 0,20-4 0,-30 15 0,40-17 0,1 0 0,-1 0 0,0-1 0,-18 4 0,4-5-682,-43 0-1,40-3-6143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0.839"/>
    </inkml:context>
    <inkml:brush xml:id="br0">
      <inkml:brushProperty name="width" value="0.05" units="cm"/>
      <inkml:brushProperty name="height" value="0.05" units="cm"/>
      <inkml:brushProperty name="color" value="#E71224"/>
    </inkml:brush>
  </inkml:definitions>
  <inkml:trace contextRef="#ctx0" brushRef="#br0">1 817 24575,'5'-6'0,"0"-2"0,0 1 0,0 0 0,-1-1 0,4-10 0,4-7 0,87-141 0,-30 42 0,2-3 0,-58 105 0,-1-1 0,-1 0 0,11-34 0,-13 31 0,3-5 0,-7 15 0,1 1 0,10-20 0,-15 33 0,1-1 0,-1 0 0,1 1 0,-1-1 0,0 0 0,0 0 0,0 0 0,-1 0 0,1 0 0,-1 0 0,1 0 0,-1 0 0,0-5 0,-1 7 0,1-1 0,-1 1 0,0 0 0,0-1 0,0 1 0,1 0 0,-1-1 0,0 1 0,0 0 0,-1 0 0,1 0 0,0 0 0,0 0 0,0 0 0,-1 0 0,1 0 0,-1 1 0,1-1 0,0 0 0,-1 1 0,1-1 0,-1 1 0,1 0 0,-1-1 0,0 1 0,1 0 0,-4 0 0,-6-2 0,-1 1 0,0 1 0,0-1 0,0 2 0,-13 1 0,19-1 0,0 1 0,0 0 0,0 0 0,0 0 0,1 0 0,-1 1 0,1 0 0,0 0 0,0 0 0,0 1 0,-9 8 0,2 1 0,-1 0 0,2 1 0,-1 1 0,2 0 0,0 0 0,1 1 0,1 0 0,0 1 0,1 0 0,1 0 0,-6 24 0,8-27 0,-1-1 0,-9 20 0,8-22 0,1 0 0,0 1 0,1 0 0,-4 20 0,7-29 0,1 1 0,0-1 0,0 1 0,0 0 0,0-1 0,0 1 0,1-1 0,0 1 0,-1-1 0,2 1 0,-1-1 0,0 1 0,0-1 0,1 0 0,0 0 0,0 0 0,0 0 0,0 0 0,0 0 0,5 4 0,11 9 0,0-2 0,1 0 0,34 18 0,-25-15 0,29 22 0,-49-32 0,0 0 0,-1 1 0,0-1 0,0 2 0,0-1 0,-1 1 0,-1 0 0,1 0 0,-1 1 0,-1 0 0,0-1 0,0 2 0,-1-1 0,0 0 0,-1 1 0,0-1 0,-1 1 0,0-1 0,-1 1 0,0 0 0,0-1 0,-3 15 0,2-22 0,0 1 0,0 0 0,0-1 0,0 1 0,0-1 0,-1 1 0,0-1 0,0 0 0,0 1 0,0-1 0,0 0 0,-1 0 0,1-1 0,-1 1 0,0 0 0,0-1 0,0 0 0,0 1 0,0-1 0,0-1 0,0 1 0,-1 0 0,1-1 0,-1 1 0,0-1 0,1 0 0,-1 0 0,-5 0 0,-12 2 0,0-2 0,0 0 0,0-1 0,-22-3 0,9 1 0,-33-1-1365,39 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07:24.546"/>
    </inkml:context>
    <inkml:brush xml:id="br0">
      <inkml:brushProperty name="width" value="0.025" units="cm"/>
      <inkml:brushProperty name="height" value="0.025" units="cm"/>
    </inkml:brush>
  </inkml:definitions>
  <inkml:trace contextRef="#ctx0" brushRef="#br0">0 0 24575,'1'22'0,"1"0"0,8 33 0,-5-31 0,3 38 0,-7 149 18,-2-124-1401,1-58-5443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1.511"/>
    </inkml:context>
    <inkml:brush xml:id="br0">
      <inkml:brushProperty name="width" value="0.05" units="cm"/>
      <inkml:brushProperty name="height" value="0.05" units="cm"/>
      <inkml:brushProperty name="color" value="#E71224"/>
    </inkml:brush>
  </inkml:definitions>
  <inkml:trace contextRef="#ctx0" brushRef="#br0">31 1 24575,'0'503'0,"-1"-473"0,-11 57 0,6-54 0,-1 44 0,5-36 0,0-19 0,1 0 0,1 0 0,2 0 0,6 42 0,-7-61 4,0-1 0,0 1 0,-1-1 0,1 1 0,1-1 0,-1 0 0,0 0 0,1 0 0,-1 1 0,1-1 0,-1-1 0,1 1 0,0 0 0,0 0 0,0-1 0,0 1 0,0-1 0,0 1 0,1-1 0,-1 0 0,0 0 0,1 0 0,-1 0 0,1-1 0,-1 1 0,1 0 0,-1-1 0,1 0 0,2 0 0,0 0-91,-1 0-1,1-1 1,-1 1 0,0-1-1,0 0 1,1 0 0,-1-1-1,0 0 1,0 1-1,0-1 1,-1 0 0,1-1-1,0 1 1,-1-1 0,1 0-1,3-4 1,7-9-6739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1.932"/>
    </inkml:context>
    <inkml:brush xml:id="br0">
      <inkml:brushProperty name="width" value="0.05" units="cm"/>
      <inkml:brushProperty name="height" value="0.05" units="cm"/>
      <inkml:brushProperty name="color" value="#E71224"/>
    </inkml:brush>
  </inkml:definitions>
  <inkml:trace contextRef="#ctx0" brushRef="#br0">1 106 24575,'4'0'0,"7"0"0,5 0 0,4 0 0,8 0 0,0-4 0,-2-2 0,1 0 0,-1 2 0,-5-8 0,3-3 0,3 3 0,0 2 0,-4-1 0,-2 1 0,5 3 0,3 2 0,-5 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6.430"/>
    </inkml:context>
    <inkml:brush xml:id="br0">
      <inkml:brushProperty name="width" value="0.05" units="cm"/>
      <inkml:brushProperty name="height" value="0.05" units="cm"/>
      <inkml:brushProperty name="color" value="#E71224"/>
    </inkml:brush>
  </inkml:definitions>
  <inkml:trace contextRef="#ctx0" brushRef="#br0">135 740 24575,'1'-6'0,"-2"-1"0,1 1 0,-1-1 0,0 1 0,0-1 0,-1 1 0,-4-11 0,6 15 0,-1 0 0,0 1 0,0-1 0,-1 0 0,1 0 0,0 1 0,0-1 0,-1 1 0,1-1 0,-1 1 0,0 0 0,1-1 0,-1 1 0,0 0 0,0 0 0,1 0 0,-1 0 0,0 1 0,0-1 0,0 0 0,0 1 0,0-1 0,0 1 0,0 0 0,0 0 0,-1 0 0,1 0 0,-2 0 0,1 1 0,0 0 0,0-1 0,0 1 0,0 1 0,1-1 0,-1 0 0,0 1 0,1-1 0,-1 1 0,1 0 0,-1 0 0,1 0 0,0 0 0,0 0 0,0 0 0,0 1 0,0-1 0,1 0 0,-1 1 0,1 0 0,-1-1 0,1 1 0,0 0 0,-1 5 0,-2 4 0,1 1 0,0-1 0,1 1 0,-2 17 0,2 14 0,5 75 0,-3-117 0,0 1 0,1-1 0,0 1 0,-1-1 0,1 1 0,0-1 0,0 1 0,0-1 0,0 1 0,1-1 0,-1 0 0,1 0 0,-1 0 0,1 0 0,0 0 0,0 0 0,0 0 0,0 0 0,0-1 0,0 1 0,0-1 0,0 0 0,1 1 0,-1-1 0,0 0 0,1 0 0,-1-1 0,1 1 0,0 0 0,-1-1 0,1 0 0,-1 1 0,1-1 0,0 0 0,-1 0 0,1-1 0,0 1 0,-1 0 0,1-1 0,-1 0 0,1 1 0,-1-1 0,1 0 0,-1-1 0,0 1 0,1 0 0,-1-1 0,0 1 0,0-1 0,0 1 0,2-3 0,2-4 0,0 0 0,0-1 0,-1 0 0,-1 0 0,1 0 0,-2 0 0,1-1 0,-1 1 0,0-1 0,-1 0 0,1-16 0,0-4 0,-2-58 0,-1 68 0,0 35 0,1 0 0,1 1 0,1-1 0,0 0 0,1 0 0,0 0 0,1-1 0,1 1 0,0-1 0,1 0 0,1-1 0,0 0 0,1 0 0,0-1 0,1 0 0,17 17 0,-22-26 0,-1 1 0,1-1 0,1 0 0,-1 0 0,0-1 0,1 0 0,-1 0 0,1 0 0,0-1 0,7 2 0,-10-2 0,1-1 0,-1 0 0,1 1 0,-1-1 0,1 0 0,-1-1 0,1 1 0,-1-1 0,0 1 0,1-1 0,-1 0 0,0 0 0,1-1 0,-1 1 0,0-1 0,0 1 0,0-1 0,5-4 0,4-8 0,-1 0 0,0 0 0,-1-1 0,-1 0 0,0-1 0,-1 0 0,-1-1 0,0 0 0,-1 0 0,-1 0 0,0-1 0,2-28 0,1-22 0,-2-131 0,-7 191 0,1-385 0,0 393 0,0-5 0,0 1 0,1 0 0,-1 0 0,-1 0 0,1 0 0,0-1 0,-1 1 0,0 0 0,0 0 0,0 0 0,-1 0 0,1 1 0,-1-1 0,0 0 0,0 0 0,-1 1 0,-2-4 0,5 6 0,-1 1 0,1 0 0,0-1 0,-1 1 0,1 0 0,0 0 0,-1-1 0,1 1 0,-1 0 0,1 0 0,0 0 0,-1-1 0,1 1 0,-1 0 0,1 0 0,-1 0 0,1 0 0,-1 0 0,1 0 0,-1 0 0,1 0 0,-1 0 0,1 0 0,-1 0 0,1 0 0,0 0 0,-1 1 0,1-1 0,-1 0 0,1 0 0,-1 1 0,-8 14 0,2 21 0,6-2 0,1 0 0,2 0 0,11 59 0,-2-16 0,15 119 0,-1-62 0,-20-120 0,0-1 0,10 21 0,4 6 0,-17-33 0,1 0 0,0 0 0,0 0 0,1 0 0,0 0 0,0-1 0,8 9 0,-9-12 0,0 0 0,0-1 0,1 1 0,0-1 0,-1 0 0,1 0 0,0 0 0,0-1 0,0 1 0,0-1 0,0 0 0,0 0 0,0 0 0,8 0 0,-2 0-68,-1-1 0,0 0-1,0-1 1,1 0 0,-1 0 0,0-1-1,0 0 1,0-1 0,-1 0 0,1 0-1,-1-1 1,1 0 0,-1-1 0,0 1-1,-1-2 1,1 1 0,-1-1 0,0 0-1,7-8 1,0-2-6758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6.955"/>
    </inkml:context>
    <inkml:brush xml:id="br0">
      <inkml:brushProperty name="width" value="0.05" units="cm"/>
      <inkml:brushProperty name="height" value="0.05" units="cm"/>
      <inkml:brushProperty name="color" value="#E71224"/>
    </inkml:brush>
  </inkml:definitions>
  <inkml:trace contextRef="#ctx0" brushRef="#br0">0 175 24575,'1'-1'0,"-1"0"0,0 0 0,0 1 0,1-1 0,-1 0 0,0 0 0,1 0 0,-1 1 0,1-1 0,-1 0 0,1 0 0,-1 1 0,1-1 0,-1 0 0,1 1 0,0-1 0,-1 1 0,1-1 0,0 1 0,0-1 0,-1 1 0,1 0 0,0-1 0,0 1 0,0 0 0,1-1 0,29-5 0,-22 5 0,41-9 0,165-34 0,-147 19 0,-5 2 0,99-19-1365,-134 35-5461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5:57.755"/>
    </inkml:context>
    <inkml:brush xml:id="br0">
      <inkml:brushProperty name="width" value="0.05" units="cm"/>
      <inkml:brushProperty name="height" value="0.05" units="cm"/>
      <inkml:brushProperty name="color" value="#E71224"/>
    </inkml:brush>
  </inkml:definitions>
  <inkml:trace contextRef="#ctx0" brushRef="#br0">34 80 24575,'0'1'0,"0"0"0,1 0 0,-1 0 0,0 0 0,1 0 0,-1 0 0,1-1 0,-1 1 0,1 0 0,-1 0 0,1 0 0,0-1 0,-1 1 0,1 0 0,0-1 0,0 1 0,0-1 0,-1 1 0,1-1 0,0 1 0,0-1 0,0 1 0,0-1 0,0 0 0,0 1 0,0-1 0,1 0 0,31 5 0,-29-4 0,12 0 0,70 4 0,-79-5 0,-1 0 0,1 0 0,-1-1 0,0 0 0,1-1 0,-1 1 0,0-1 0,0 0 0,0-1 0,9-4 0,-13 6 0,-1 0 0,1 0 0,-1 0 0,1 0 0,-1 0 0,1 0 0,-1-1 0,1 1 0,-1 0 0,0-1 0,0 0 0,0 1 0,0-1 0,0 1 0,0-1 0,0 0 0,-1 0 0,1 0 0,-1 1 0,1-1 0,-1 0 0,0 0 0,1 0 0,-1 0 0,0 0 0,0 0 0,0 1 0,-1-1 0,1 0 0,-1-4 0,-1 4 0,1 0 0,0-1 0,-1 1 0,0 0 0,1 0 0,-1 0 0,0 0 0,0 0 0,0 0 0,0 0 0,-1 1 0,1-1 0,0 1 0,-1 0 0,1 0 0,-1-1 0,1 2 0,-1-1 0,0 0 0,-4 0 0,1-1 0,0 2 0,1-1 0,-1 1 0,0 0 0,1 0 0,-1 0 0,0 1 0,0 0 0,1 0 0,-1 0 0,-10 5 0,9-2 0,-1 0 0,1 1 0,0 0 0,0 0 0,1 0 0,-1 1 0,-7 9 0,-16 14 0,24-24 0,1-1 0,-1 1 0,1 0 0,0 1 0,0-1 0,1 1 0,0 0 0,0 0 0,0 0 0,1 1 0,0-1 0,-4 14 0,4-9 0,0 0 0,1 0 0,0 0 0,1 1 0,1-1 0,0 1 0,0-1 0,1 0 0,1 1 0,-1-1 0,2 0 0,0 0 0,0 0 0,1 0 0,0-1 0,1 1 0,0-1 0,1 0 0,8 11 0,-7-13 0,1 1 0,-1-2 0,1 1 0,1-1 0,-1 0 0,1-1 0,0 0 0,1 0 0,0-1 0,-1 0 0,2-1 0,-1 0 0,0-1 0,1 0 0,0 0 0,-1-1 0,1-1 0,0 0 0,13 0 0,-13-1-74,13 1 142,-1-1 0,47-6 0,-65 5-143,0 1 0,0-2 0,0 1 1,0 0-1,0-1 0,-1 0 0,1 0 1,-1 0-1,1-1 0,-1 0 1,0 0-1,1 0 0,-2 0 0,1 0 1,0-1-1,-1 0 0,1 0 0,-1 0 1,5-8-1,-2-4-6751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6:00.004"/>
    </inkml:context>
    <inkml:brush xml:id="br0">
      <inkml:brushProperty name="width" value="0.05" units="cm"/>
      <inkml:brushProperty name="height" value="0.05" units="cm"/>
      <inkml:brushProperty name="color" value="#E71224"/>
    </inkml:brush>
  </inkml:definitions>
  <inkml:trace contextRef="#ctx0" brushRef="#br0">1 201 24575,'0'-4'0,"0"-6"0,4-2 0,2-2 0,9 0 0,1-1 0,3 1 0,-2-5 0,0 0 0,-1-1 0,-1 3 0,-2 0 0,6 2 0,-1 5-8191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6:02.145"/>
    </inkml:context>
    <inkml:brush xml:id="br0">
      <inkml:brushProperty name="width" value="0.05" units="cm"/>
      <inkml:brushProperty name="height" value="0.05" units="cm"/>
      <inkml:brushProperty name="color" value="#E71224"/>
    </inkml:brush>
  </inkml:definitions>
  <inkml:trace contextRef="#ctx0" brushRef="#br0">1 137 24575,'9'0'0,"7"0"0,6 0 0,3 0 0,6 0 0,3 0 0,0 0 0,-2 0 0,-6-9 0,2-2 0,-5-5 0,-1 1 0,-4-1 0,-6-3 0,-5-7 0,-3 1-8191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6:03.054"/>
    </inkml:context>
    <inkml:brush xml:id="br0">
      <inkml:brushProperty name="width" value="0.05" units="cm"/>
      <inkml:brushProperty name="height" value="0.05" units="cm"/>
      <inkml:brushProperty name="color" value="#E71224"/>
    </inkml:brush>
  </inkml:definitions>
  <inkml:trace contextRef="#ctx0" brushRef="#br0">34 0 24575,'0'5'0,"-4"0"0,-2 5 0,0 5 0,-3 0 0,0-2-8191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35.696"/>
    </inkml:context>
    <inkml:brush xml:id="br0">
      <inkml:brushProperty name="width" value="0.025" units="cm"/>
      <inkml:brushProperty name="height" value="0.025" units="cm"/>
    </inkml:brush>
  </inkml:definitions>
  <inkml:trace contextRef="#ctx0" brushRef="#br0">0 1 24575,'0'4'0,"0"7"0,0 5 0,0 9 0,5 0 0,1 1 0,-1-1 0,0 2 0,-2 3 0,-1 2 0,-1 0 0,4-6 0,1-2 0,-1 3 0,-1 2 0,-1 0 0,-1-5-8191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2:19:36.675"/>
    </inkml:context>
    <inkml:brush xml:id="br0">
      <inkml:brushProperty name="width" value="0.025" units="cm"/>
      <inkml:brushProperty name="height" value="0.025" units="cm"/>
    </inkml:brush>
  </inkml:definitions>
  <inkml:trace contextRef="#ctx0" brushRef="#br0">0 58 24575,'1'-2'0,"0"0"0,-1 1 0,1-1 0,0 0 0,0 1 0,0-1 0,0 1 0,0-1 0,1 1 0,-1 0 0,0 0 0,1-1 0,-1 1 0,1 0 0,-1 0 0,1 0 0,-1 1 0,1-1 0,2-1 0,33-13 0,-8 10 0,1 0 0,-1 2 0,1 1 0,-1 2 0,43 4 0,-66-4 0,-1 1 0,0 0 0,0 0 0,1 0 0,-1 1 0,0 0 0,0 0 0,0 0 0,-1 0 0,1 1 0,0-1 0,-1 1 0,0 1 0,0-1 0,0 1 0,0-1 0,6 8 0,-7-6 0,-1-1 0,1 0 0,-1 0 0,0 1 0,-1-1 0,1 1 0,-1 0 0,0 0 0,0-1 0,0 1 0,-1 0 0,0 0 0,0 0 0,0 0 0,0-1 0,-1 1 0,0 0 0,0 0 0,-2 7 0,1-7 0,1 0 0,-1-1 0,0 1 0,0-1 0,-1 0 0,1 1 0,-1-1 0,0 0 0,0-1 0,0 1 0,-1 0 0,1-1 0,-1 0 0,0 0 0,0 0 0,0 0 0,0-1 0,0 1 0,-1-1 0,1 0 0,-1 0 0,-5 1 0,-8 0 0,0 0 0,0-1 0,0-1 0,-32-1 0,32-1 0,1 1 0,-1 0 0,-27 6 0,43-6 0,1 0 0,0 0 0,0 0 0,0 1 0,0-1 0,0 0 0,0 1 0,0-1 0,0 1 0,0-1 0,0 1 0,0-1 0,1 1 0,-1 0 0,0-1 0,0 1 0,0 0 0,0 1 0,1-2 0,0 1 0,0-1 0,0 1 0,0-1 0,0 1 0,0-1 0,0 1 0,0-1 0,0 1 0,1-1 0,-1 1 0,0-1 0,0 1 0,1-1 0,-1 1 0,0-1 0,1 0 0,-1 1 0,0-1 0,1 1 0,-1-1 0,0 0 0,1 1 0,-1-1 0,2 0 0,36 19 0,-34-17 0,163 72 0,-65-38-1365,-83-26-5461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7F41F-2A11-4672-A2C2-C12B4AD0CE30}"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0C99-E423-40F4-ADC2-0547F71CA543}" type="slidenum">
              <a:rPr lang="en-IN" smtClean="0"/>
              <a:t>‹#›</a:t>
            </a:fld>
            <a:endParaRPr lang="en-IN"/>
          </a:p>
        </p:txBody>
      </p:sp>
    </p:spTree>
    <p:extLst>
      <p:ext uri="{BB962C8B-B14F-4D97-AF65-F5344CB8AC3E}">
        <p14:creationId xmlns:p14="http://schemas.microsoft.com/office/powerpoint/2010/main" val="392774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D800C99-E423-40F4-ADC2-0547F71CA543}" type="slidenum">
              <a:rPr lang="en-IN" smtClean="0"/>
              <a:t>2</a:t>
            </a:fld>
            <a:endParaRPr lang="en-IN"/>
          </a:p>
        </p:txBody>
      </p:sp>
    </p:spTree>
    <p:extLst>
      <p:ext uri="{BB962C8B-B14F-4D97-AF65-F5344CB8AC3E}">
        <p14:creationId xmlns:p14="http://schemas.microsoft.com/office/powerpoint/2010/main" val="356487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D7CC-35BF-19A4-293B-B2C9D71D2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A20D95-55C4-4053-4154-43EE9DCC8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E568D6-FBA2-4D11-A4B6-2EB63275D561}"/>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74F81CB9-AE3A-21BA-33B9-EC3667F0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DE776-5160-6B42-D5D4-C02BEEC1C1D5}"/>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45578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35B6-1CA8-9F52-665E-2305515ECB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515E7-FB31-48A3-7DF1-ADEBDFD98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143BB-FF0E-4E12-B8C1-59439AC3E328}"/>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2E5ED35B-4D0A-BAD4-C51C-79B4F96FB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8D60A-D3D8-5D5B-F745-E3B54F9A8EDA}"/>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11842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EEF00-EA2B-6674-D486-5BD61128A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FCF89-2943-4343-B118-F25C919DA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2E6E1-8A28-37FD-B026-401FA483CD91}"/>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675C2853-6026-24A7-D005-53499B0D3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2A5BE-C8E2-2950-1AF9-054560A2758C}"/>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407184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C810-C6E6-CCC2-A98C-EE5BB6A723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A772B-DBD9-75E0-7C66-61104E3AE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9D350-C7D1-3568-459A-85E36F9EDF80}"/>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22A3313F-D41F-FD70-3D60-2818A0C8D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448E9-3726-A4B0-681A-A8AC863E45BE}"/>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211730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2621-89B3-58DD-CD54-2F3E73635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15F928-45C4-28DD-CEE1-436DDDE3A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F1E15-6D55-6DBE-0BAE-6A943711AEF8}"/>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30A32BDE-4496-BF44-2BAC-1DE17DC04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8372A-1401-8B7D-0E19-C00BA14FDCE0}"/>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385794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EFFF-4517-ABE8-17CB-D0CAFE957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079DD-A1F8-48B7-BAF0-8E392706F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9DB35-DF3D-803E-7703-5ABF2D936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55A713-3F3C-4AAC-A9D9-F4338510166A}"/>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6" name="Footer Placeholder 5">
            <a:extLst>
              <a:ext uri="{FF2B5EF4-FFF2-40B4-BE49-F238E27FC236}">
                <a16:creationId xmlns:a16="http://schemas.microsoft.com/office/drawing/2014/main" id="{9D88FEFA-51B7-6F24-B48C-36EEAA6E3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6156-D694-2A8D-6112-9DAC2E6BAD57}"/>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367679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72C4-D235-49B6-5BE5-7DDBA2A6B7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199B3C-8B84-8582-C994-93BDEA65F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8205D-D322-15E0-BB3B-26EB74C485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77209A-2084-4C76-5BD5-71D7F7580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F6866-A538-84EB-3501-52E6E8B2A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F51699-FB93-9782-89D4-27307CBE17BE}"/>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8" name="Footer Placeholder 7">
            <a:extLst>
              <a:ext uri="{FF2B5EF4-FFF2-40B4-BE49-F238E27FC236}">
                <a16:creationId xmlns:a16="http://schemas.microsoft.com/office/drawing/2014/main" id="{15F61A0F-684F-D83C-22A6-792075C41E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879040-DD97-FC56-98D9-C91EB6774443}"/>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264704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99D4-FE77-C43A-BB6F-D63B0CEBFE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C71016-805B-A083-CB6A-F9235869050C}"/>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4" name="Footer Placeholder 3">
            <a:extLst>
              <a:ext uri="{FF2B5EF4-FFF2-40B4-BE49-F238E27FC236}">
                <a16:creationId xmlns:a16="http://schemas.microsoft.com/office/drawing/2014/main" id="{3C655901-B123-25CE-ED70-138DE47FD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C7A6C2-EF5C-098B-04C0-B644C42904F3}"/>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177510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85D62-4755-FB06-A0DF-23DC49D12BEA}"/>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3" name="Footer Placeholder 2">
            <a:extLst>
              <a:ext uri="{FF2B5EF4-FFF2-40B4-BE49-F238E27FC236}">
                <a16:creationId xmlns:a16="http://schemas.microsoft.com/office/drawing/2014/main" id="{A4591C42-0B06-6A2D-929F-20B1057103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8FF864-F9FA-0C0C-E0EC-F14B6C024FA2}"/>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182728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904-F547-1DB0-E4EE-39DBE2756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DF4975-6D19-8437-FC61-E7EE8A36E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A55447-1FF0-881D-E31B-3ADDB0BFC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6FB15-925F-414D-BDB3-2F96B3C1417E}"/>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6" name="Footer Placeholder 5">
            <a:extLst>
              <a:ext uri="{FF2B5EF4-FFF2-40B4-BE49-F238E27FC236}">
                <a16:creationId xmlns:a16="http://schemas.microsoft.com/office/drawing/2014/main" id="{3EB9F274-7C4B-61BB-34F1-C95CAE012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63F801-65E7-1623-8769-C41E3BB8736F}"/>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385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67E4-DFB0-78B3-6182-484943CD3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447FDD-7C22-6507-2DFA-B5F787023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974359-A0A6-4037-1F1C-5E5B22FDA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3727C-6E57-381A-E6AD-D7D8ADCCA0E5}"/>
              </a:ext>
            </a:extLst>
          </p:cNvPr>
          <p:cNvSpPr>
            <a:spLocks noGrp="1"/>
          </p:cNvSpPr>
          <p:nvPr>
            <p:ph type="dt" sz="half" idx="10"/>
          </p:nvPr>
        </p:nvSpPr>
        <p:spPr/>
        <p:txBody>
          <a:bodyPr/>
          <a:lstStyle/>
          <a:p>
            <a:fld id="{B5A3AF5B-CF62-4E1F-816C-5734B7EFF39B}" type="datetimeFigureOut">
              <a:rPr lang="en-IN" smtClean="0"/>
              <a:t>10-06-2022</a:t>
            </a:fld>
            <a:endParaRPr lang="en-IN"/>
          </a:p>
        </p:txBody>
      </p:sp>
      <p:sp>
        <p:nvSpPr>
          <p:cNvPr id="6" name="Footer Placeholder 5">
            <a:extLst>
              <a:ext uri="{FF2B5EF4-FFF2-40B4-BE49-F238E27FC236}">
                <a16:creationId xmlns:a16="http://schemas.microsoft.com/office/drawing/2014/main" id="{C2BA2857-7EA2-4DD0-E09F-07847914D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B9F9C-C986-268B-7B2B-7E10D8CFE725}"/>
              </a:ext>
            </a:extLst>
          </p:cNvPr>
          <p:cNvSpPr>
            <a:spLocks noGrp="1"/>
          </p:cNvSpPr>
          <p:nvPr>
            <p:ph type="sldNum" sz="quarter" idx="12"/>
          </p:nvPr>
        </p:nvSpPr>
        <p:spPr/>
        <p:txBody>
          <a:bodyPr/>
          <a:lstStyle/>
          <a:p>
            <a:fld id="{B004C26F-9C5F-4F99-9F9F-20CA8B2393E2}" type="slidenum">
              <a:rPr lang="en-IN" smtClean="0"/>
              <a:t>‹#›</a:t>
            </a:fld>
            <a:endParaRPr lang="en-IN"/>
          </a:p>
        </p:txBody>
      </p:sp>
    </p:spTree>
    <p:extLst>
      <p:ext uri="{BB962C8B-B14F-4D97-AF65-F5344CB8AC3E}">
        <p14:creationId xmlns:p14="http://schemas.microsoft.com/office/powerpoint/2010/main" val="419959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E8155-A005-F4B9-4E42-3D3ABD166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92833-1651-A5D9-7C53-BE3FCBA6D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434B6-7180-F751-010B-500C385B7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3AF5B-CF62-4E1F-816C-5734B7EFF39B}" type="datetimeFigureOut">
              <a:rPr lang="en-IN" smtClean="0"/>
              <a:t>10-06-2022</a:t>
            </a:fld>
            <a:endParaRPr lang="en-IN"/>
          </a:p>
        </p:txBody>
      </p:sp>
      <p:sp>
        <p:nvSpPr>
          <p:cNvPr id="5" name="Footer Placeholder 4">
            <a:extLst>
              <a:ext uri="{FF2B5EF4-FFF2-40B4-BE49-F238E27FC236}">
                <a16:creationId xmlns:a16="http://schemas.microsoft.com/office/drawing/2014/main" id="{1552F885-F31D-849D-2D63-5F8B76429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34CD06-98B2-A357-E241-DE750156D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4C26F-9C5F-4F99-9F9F-20CA8B2393E2}" type="slidenum">
              <a:rPr lang="en-IN" smtClean="0"/>
              <a:t>‹#›</a:t>
            </a:fld>
            <a:endParaRPr lang="en-IN"/>
          </a:p>
        </p:txBody>
      </p:sp>
    </p:spTree>
    <p:extLst>
      <p:ext uri="{BB962C8B-B14F-4D97-AF65-F5344CB8AC3E}">
        <p14:creationId xmlns:p14="http://schemas.microsoft.com/office/powerpoint/2010/main" val="299396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customXml" Target="../ink/ink63.xml"/><Relationship Id="rId21" Type="http://schemas.openxmlformats.org/officeDocument/2006/relationships/image" Target="../media/image11.png"/><Relationship Id="rId42" Type="http://schemas.openxmlformats.org/officeDocument/2006/relationships/customXml" Target="../ink/ink21.xml"/><Relationship Id="rId63" Type="http://schemas.openxmlformats.org/officeDocument/2006/relationships/customXml" Target="../ink/ink33.xml"/><Relationship Id="rId84" Type="http://schemas.openxmlformats.org/officeDocument/2006/relationships/image" Target="../media/image41.png"/><Relationship Id="rId138" Type="http://schemas.openxmlformats.org/officeDocument/2006/relationships/customXml" Target="../ink/ink74.xml"/><Relationship Id="rId159" Type="http://schemas.openxmlformats.org/officeDocument/2006/relationships/image" Target="../media/image75.png"/><Relationship Id="rId170" Type="http://schemas.openxmlformats.org/officeDocument/2006/relationships/customXml" Target="../ink/ink90.xml"/><Relationship Id="rId191" Type="http://schemas.openxmlformats.org/officeDocument/2006/relationships/image" Target="../media/image91.png"/><Relationship Id="rId205" Type="http://schemas.openxmlformats.org/officeDocument/2006/relationships/customXml" Target="../ink/ink108.xml"/><Relationship Id="rId226" Type="http://schemas.openxmlformats.org/officeDocument/2006/relationships/image" Target="../media/image108.png"/><Relationship Id="rId107" Type="http://schemas.openxmlformats.org/officeDocument/2006/relationships/image" Target="../media/image50.png"/><Relationship Id="rId11" Type="http://schemas.openxmlformats.org/officeDocument/2006/relationships/image" Target="../media/image6.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image" Target="../media/image36.png"/><Relationship Id="rId128" Type="http://schemas.openxmlformats.org/officeDocument/2006/relationships/image" Target="../media/image60.png"/><Relationship Id="rId149" Type="http://schemas.openxmlformats.org/officeDocument/2006/relationships/image" Target="../media/image70.png"/><Relationship Id="rId5" Type="http://schemas.openxmlformats.org/officeDocument/2006/relationships/image" Target="../media/image3.png"/><Relationship Id="rId95" Type="http://schemas.openxmlformats.org/officeDocument/2006/relationships/customXml" Target="../ink/ink50.xml"/><Relationship Id="rId160" Type="http://schemas.openxmlformats.org/officeDocument/2006/relationships/customXml" Target="../ink/ink85.xml"/><Relationship Id="rId181" Type="http://schemas.openxmlformats.org/officeDocument/2006/relationships/image" Target="../media/image86.png"/><Relationship Id="rId216" Type="http://schemas.openxmlformats.org/officeDocument/2006/relationships/image" Target="../media/image103.png"/><Relationship Id="rId237" Type="http://schemas.openxmlformats.org/officeDocument/2006/relationships/customXml" Target="../ink/ink124.xml"/><Relationship Id="rId22" Type="http://schemas.openxmlformats.org/officeDocument/2006/relationships/customXml" Target="../ink/ink11.xml"/><Relationship Id="rId43" Type="http://schemas.openxmlformats.org/officeDocument/2006/relationships/image" Target="../media/image22.png"/><Relationship Id="rId64" Type="http://schemas.openxmlformats.org/officeDocument/2006/relationships/image" Target="../media/image31.png"/><Relationship Id="rId118" Type="http://schemas.openxmlformats.org/officeDocument/2006/relationships/image" Target="../media/image55.png"/><Relationship Id="rId139" Type="http://schemas.openxmlformats.org/officeDocument/2006/relationships/image" Target="../media/image65.png"/><Relationship Id="rId85" Type="http://schemas.openxmlformats.org/officeDocument/2006/relationships/customXml" Target="../ink/ink44.xml"/><Relationship Id="rId150" Type="http://schemas.openxmlformats.org/officeDocument/2006/relationships/customXml" Target="../ink/ink80.xml"/><Relationship Id="rId171" Type="http://schemas.openxmlformats.org/officeDocument/2006/relationships/image" Target="../media/image81.png"/><Relationship Id="rId192" Type="http://schemas.openxmlformats.org/officeDocument/2006/relationships/customXml" Target="../ink/ink101.xml"/><Relationship Id="rId206" Type="http://schemas.openxmlformats.org/officeDocument/2006/relationships/image" Target="../media/image98.png"/><Relationship Id="rId227" Type="http://schemas.openxmlformats.org/officeDocument/2006/relationships/customXml" Target="../ink/ink119.xml"/><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8.xml"/><Relationship Id="rId129" Type="http://schemas.openxmlformats.org/officeDocument/2006/relationships/customXml" Target="../ink/ink69.xml"/><Relationship Id="rId54" Type="http://schemas.openxmlformats.org/officeDocument/2006/relationships/customXml" Target="../ink/ink28.xml"/><Relationship Id="rId75" Type="http://schemas.openxmlformats.org/officeDocument/2006/relationships/customXml" Target="../ink/ink39.xml"/><Relationship Id="rId96" Type="http://schemas.openxmlformats.org/officeDocument/2006/relationships/image" Target="../media/image46.png"/><Relationship Id="rId140" Type="http://schemas.openxmlformats.org/officeDocument/2006/relationships/customXml" Target="../ink/ink75.xml"/><Relationship Id="rId161" Type="http://schemas.openxmlformats.org/officeDocument/2006/relationships/image" Target="../media/image76.png"/><Relationship Id="rId182" Type="http://schemas.openxmlformats.org/officeDocument/2006/relationships/customXml" Target="../ink/ink96.xml"/><Relationship Id="rId217" Type="http://schemas.openxmlformats.org/officeDocument/2006/relationships/customXml" Target="../ink/ink114.xml"/><Relationship Id="rId6" Type="http://schemas.openxmlformats.org/officeDocument/2006/relationships/customXml" Target="../ink/ink3.xml"/><Relationship Id="rId238" Type="http://schemas.openxmlformats.org/officeDocument/2006/relationships/image" Target="../media/image114.png"/><Relationship Id="rId23" Type="http://schemas.openxmlformats.org/officeDocument/2006/relationships/image" Target="../media/image12.png"/><Relationship Id="rId119" Type="http://schemas.openxmlformats.org/officeDocument/2006/relationships/customXml" Target="../ink/ink64.xml"/><Relationship Id="rId44" Type="http://schemas.openxmlformats.org/officeDocument/2006/relationships/customXml" Target="../ink/ink22.xml"/><Relationship Id="rId65" Type="http://schemas.openxmlformats.org/officeDocument/2006/relationships/customXml" Target="../ink/ink34.xml"/><Relationship Id="rId86" Type="http://schemas.openxmlformats.org/officeDocument/2006/relationships/image" Target="../media/image42.png"/><Relationship Id="rId130" Type="http://schemas.openxmlformats.org/officeDocument/2006/relationships/customXml" Target="../ink/ink70.xml"/><Relationship Id="rId151" Type="http://schemas.openxmlformats.org/officeDocument/2006/relationships/image" Target="../media/image71.png"/><Relationship Id="rId172" Type="http://schemas.openxmlformats.org/officeDocument/2006/relationships/customXml" Target="../ink/ink91.xml"/><Relationship Id="rId193" Type="http://schemas.openxmlformats.org/officeDocument/2006/relationships/customXml" Target="../ink/ink102.xml"/><Relationship Id="rId207" Type="http://schemas.openxmlformats.org/officeDocument/2006/relationships/customXml" Target="../ink/ink109.xml"/><Relationship Id="rId228" Type="http://schemas.openxmlformats.org/officeDocument/2006/relationships/image" Target="../media/image109.png"/><Relationship Id="rId13" Type="http://schemas.openxmlformats.org/officeDocument/2006/relationships/image" Target="../media/image7.png"/><Relationship Id="rId109" Type="http://schemas.openxmlformats.org/officeDocument/2006/relationships/image" Target="../media/image51.png"/><Relationship Id="rId34" Type="http://schemas.openxmlformats.org/officeDocument/2006/relationships/customXml" Target="../ink/ink17.xml"/><Relationship Id="rId55" Type="http://schemas.openxmlformats.org/officeDocument/2006/relationships/customXml" Target="../ink/ink29.xml"/><Relationship Id="rId76" Type="http://schemas.openxmlformats.org/officeDocument/2006/relationships/image" Target="../media/image37.png"/><Relationship Id="rId97" Type="http://schemas.openxmlformats.org/officeDocument/2006/relationships/customXml" Target="../ink/ink51.xml"/><Relationship Id="rId120" Type="http://schemas.openxmlformats.org/officeDocument/2006/relationships/image" Target="../media/image56.png"/><Relationship Id="rId141" Type="http://schemas.openxmlformats.org/officeDocument/2006/relationships/image" Target="../media/image66.png"/><Relationship Id="rId7" Type="http://schemas.openxmlformats.org/officeDocument/2006/relationships/image" Target="../media/image4.png"/><Relationship Id="rId162" Type="http://schemas.openxmlformats.org/officeDocument/2006/relationships/customXml" Target="../ink/ink86.xml"/><Relationship Id="rId183" Type="http://schemas.openxmlformats.org/officeDocument/2006/relationships/image" Target="../media/image87.png"/><Relationship Id="rId218" Type="http://schemas.openxmlformats.org/officeDocument/2006/relationships/image" Target="../media/image104.png"/><Relationship Id="rId239"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3.png"/><Relationship Id="rId66" Type="http://schemas.openxmlformats.org/officeDocument/2006/relationships/image" Target="../media/image32.png"/><Relationship Id="rId87" Type="http://schemas.openxmlformats.org/officeDocument/2006/relationships/customXml" Target="../ink/ink45.xml"/><Relationship Id="rId110" Type="http://schemas.openxmlformats.org/officeDocument/2006/relationships/customXml" Target="../ink/ink59.xml"/><Relationship Id="rId131" Type="http://schemas.openxmlformats.org/officeDocument/2006/relationships/image" Target="../media/image61.png"/><Relationship Id="rId152" Type="http://schemas.openxmlformats.org/officeDocument/2006/relationships/customXml" Target="../ink/ink81.xml"/><Relationship Id="rId173" Type="http://schemas.openxmlformats.org/officeDocument/2006/relationships/image" Target="../media/image82.png"/><Relationship Id="rId194" Type="http://schemas.openxmlformats.org/officeDocument/2006/relationships/image" Target="../media/image92.png"/><Relationship Id="rId208" Type="http://schemas.openxmlformats.org/officeDocument/2006/relationships/image" Target="../media/image99.png"/><Relationship Id="rId229" Type="http://schemas.openxmlformats.org/officeDocument/2006/relationships/customXml" Target="../ink/ink120.xml"/><Relationship Id="rId240" Type="http://schemas.openxmlformats.org/officeDocument/2006/relationships/image" Target="../media/image115.png"/><Relationship Id="rId14" Type="http://schemas.openxmlformats.org/officeDocument/2006/relationships/customXml" Target="../ink/ink7.xml"/><Relationship Id="rId35" Type="http://schemas.openxmlformats.org/officeDocument/2006/relationships/image" Target="../media/image18.png"/><Relationship Id="rId56" Type="http://schemas.openxmlformats.org/officeDocument/2006/relationships/image" Target="../media/image27.png"/><Relationship Id="rId77" Type="http://schemas.openxmlformats.org/officeDocument/2006/relationships/customXml" Target="../ink/ink40.xml"/><Relationship Id="rId100" Type="http://schemas.openxmlformats.org/officeDocument/2006/relationships/image" Target="../media/image47.png"/><Relationship Id="rId8" Type="http://schemas.openxmlformats.org/officeDocument/2006/relationships/customXml" Target="../ink/ink4.xml"/><Relationship Id="rId98" Type="http://schemas.openxmlformats.org/officeDocument/2006/relationships/customXml" Target="../ink/ink52.xml"/><Relationship Id="rId121" Type="http://schemas.openxmlformats.org/officeDocument/2006/relationships/customXml" Target="../ink/ink65.xml"/><Relationship Id="rId142" Type="http://schemas.openxmlformats.org/officeDocument/2006/relationships/customXml" Target="../ink/ink76.xml"/><Relationship Id="rId163" Type="http://schemas.openxmlformats.org/officeDocument/2006/relationships/image" Target="../media/image77.png"/><Relationship Id="rId184" Type="http://schemas.openxmlformats.org/officeDocument/2006/relationships/customXml" Target="../ink/ink97.xml"/><Relationship Id="rId219" Type="http://schemas.openxmlformats.org/officeDocument/2006/relationships/customXml" Target="../ink/ink115.xml"/><Relationship Id="rId230" Type="http://schemas.openxmlformats.org/officeDocument/2006/relationships/image" Target="../media/image110.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customXml" Target="../ink/ink35.xml"/><Relationship Id="rId88" Type="http://schemas.openxmlformats.org/officeDocument/2006/relationships/image" Target="../media/image43.png"/><Relationship Id="rId111" Type="http://schemas.openxmlformats.org/officeDocument/2006/relationships/image" Target="../media/image52.png"/><Relationship Id="rId132" Type="http://schemas.openxmlformats.org/officeDocument/2006/relationships/customXml" Target="../ink/ink71.xml"/><Relationship Id="rId153" Type="http://schemas.openxmlformats.org/officeDocument/2006/relationships/image" Target="../media/image72.png"/><Relationship Id="rId174" Type="http://schemas.openxmlformats.org/officeDocument/2006/relationships/customXml" Target="../ink/ink92.xml"/><Relationship Id="rId195" Type="http://schemas.openxmlformats.org/officeDocument/2006/relationships/customXml" Target="../ink/ink103.xml"/><Relationship Id="rId209" Type="http://schemas.openxmlformats.org/officeDocument/2006/relationships/customXml" Target="../ink/ink110.xml"/><Relationship Id="rId190" Type="http://schemas.openxmlformats.org/officeDocument/2006/relationships/customXml" Target="../ink/ink100.xml"/><Relationship Id="rId204" Type="http://schemas.openxmlformats.org/officeDocument/2006/relationships/image" Target="../media/image97.png"/><Relationship Id="rId220" Type="http://schemas.openxmlformats.org/officeDocument/2006/relationships/image" Target="../media/image105.png"/><Relationship Id="rId225" Type="http://schemas.openxmlformats.org/officeDocument/2006/relationships/customXml" Target="../ink/ink118.xml"/><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customXml" Target="../ink/ink30.xml"/><Relationship Id="rId106" Type="http://schemas.openxmlformats.org/officeDocument/2006/relationships/customXml" Target="../ink/ink57.xml"/><Relationship Id="rId127" Type="http://schemas.openxmlformats.org/officeDocument/2006/relationships/customXml" Target="../ink/ink68.xml"/><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7.xml"/><Relationship Id="rId73" Type="http://schemas.openxmlformats.org/officeDocument/2006/relationships/customXml" Target="../ink/ink38.xml"/><Relationship Id="rId78" Type="http://schemas.openxmlformats.org/officeDocument/2006/relationships/image" Target="../media/image38.png"/><Relationship Id="rId94" Type="http://schemas.openxmlformats.org/officeDocument/2006/relationships/image" Target="../media/image45.png"/><Relationship Id="rId99" Type="http://schemas.openxmlformats.org/officeDocument/2006/relationships/customXml" Target="../ink/ink53.xml"/><Relationship Id="rId101" Type="http://schemas.openxmlformats.org/officeDocument/2006/relationships/customXml" Target="../ink/ink54.xml"/><Relationship Id="rId122" Type="http://schemas.openxmlformats.org/officeDocument/2006/relationships/image" Target="../media/image57.png"/><Relationship Id="rId143" Type="http://schemas.openxmlformats.org/officeDocument/2006/relationships/image" Target="../media/image67.png"/><Relationship Id="rId148" Type="http://schemas.openxmlformats.org/officeDocument/2006/relationships/customXml" Target="../ink/ink79.xml"/><Relationship Id="rId164" Type="http://schemas.openxmlformats.org/officeDocument/2006/relationships/customXml" Target="../ink/ink87.xml"/><Relationship Id="rId169" Type="http://schemas.openxmlformats.org/officeDocument/2006/relationships/image" Target="../media/image80.png"/><Relationship Id="rId185" Type="http://schemas.openxmlformats.org/officeDocument/2006/relationships/image" Target="../media/image88.png"/><Relationship Id="rId4" Type="http://schemas.openxmlformats.org/officeDocument/2006/relationships/customXml" Target="../ink/ink2.xml"/><Relationship Id="rId9" Type="http://schemas.openxmlformats.org/officeDocument/2006/relationships/image" Target="../media/image5.png"/><Relationship Id="rId180" Type="http://schemas.openxmlformats.org/officeDocument/2006/relationships/customXml" Target="../ink/ink95.xml"/><Relationship Id="rId210" Type="http://schemas.openxmlformats.org/officeDocument/2006/relationships/image" Target="../media/image100.png"/><Relationship Id="rId215" Type="http://schemas.openxmlformats.org/officeDocument/2006/relationships/customXml" Target="../ink/ink113.xml"/><Relationship Id="rId236" Type="http://schemas.openxmlformats.org/officeDocument/2006/relationships/image" Target="../media/image113.png"/><Relationship Id="rId26" Type="http://schemas.openxmlformats.org/officeDocument/2006/relationships/customXml" Target="../ink/ink13.xml"/><Relationship Id="rId231" Type="http://schemas.openxmlformats.org/officeDocument/2006/relationships/customXml" Target="../ink/ink121.xml"/><Relationship Id="rId47" Type="http://schemas.openxmlformats.org/officeDocument/2006/relationships/image" Target="../media/image24.png"/><Relationship Id="rId68" Type="http://schemas.openxmlformats.org/officeDocument/2006/relationships/image" Target="../media/image33.png"/><Relationship Id="rId89" Type="http://schemas.openxmlformats.org/officeDocument/2006/relationships/customXml" Target="../ink/ink46.xml"/><Relationship Id="rId112" Type="http://schemas.openxmlformats.org/officeDocument/2006/relationships/customXml" Target="../ink/ink60.xml"/><Relationship Id="rId133" Type="http://schemas.openxmlformats.org/officeDocument/2006/relationships/image" Target="../media/image62.png"/><Relationship Id="rId154" Type="http://schemas.openxmlformats.org/officeDocument/2006/relationships/customXml" Target="../ink/ink82.xml"/><Relationship Id="rId175" Type="http://schemas.openxmlformats.org/officeDocument/2006/relationships/image" Target="../media/image83.png"/><Relationship Id="rId196" Type="http://schemas.openxmlformats.org/officeDocument/2006/relationships/image" Target="../media/image93.png"/><Relationship Id="rId200" Type="http://schemas.openxmlformats.org/officeDocument/2006/relationships/image" Target="../media/image95.png"/><Relationship Id="rId16" Type="http://schemas.openxmlformats.org/officeDocument/2006/relationships/customXml" Target="../ink/ink8.xml"/><Relationship Id="rId221" Type="http://schemas.openxmlformats.org/officeDocument/2006/relationships/customXml" Target="../ink/ink116.xml"/><Relationship Id="rId37" Type="http://schemas.openxmlformats.org/officeDocument/2006/relationships/image" Target="../media/image19.png"/><Relationship Id="rId58" Type="http://schemas.openxmlformats.org/officeDocument/2006/relationships/image" Target="../media/image28.png"/><Relationship Id="rId79" Type="http://schemas.openxmlformats.org/officeDocument/2006/relationships/customXml" Target="../ink/ink41.xml"/><Relationship Id="rId102" Type="http://schemas.openxmlformats.org/officeDocument/2006/relationships/image" Target="../media/image48.png"/><Relationship Id="rId123" Type="http://schemas.openxmlformats.org/officeDocument/2006/relationships/customXml" Target="../ink/ink66.xml"/><Relationship Id="rId144" Type="http://schemas.openxmlformats.org/officeDocument/2006/relationships/customXml" Target="../ink/ink77.xml"/><Relationship Id="rId90" Type="http://schemas.openxmlformats.org/officeDocument/2006/relationships/image" Target="../media/image44.png"/><Relationship Id="rId165" Type="http://schemas.openxmlformats.org/officeDocument/2006/relationships/image" Target="../media/image78.png"/><Relationship Id="rId186" Type="http://schemas.openxmlformats.org/officeDocument/2006/relationships/customXml" Target="../ink/ink98.xml"/><Relationship Id="rId211" Type="http://schemas.openxmlformats.org/officeDocument/2006/relationships/customXml" Target="../ink/ink111.xml"/><Relationship Id="rId232" Type="http://schemas.openxmlformats.org/officeDocument/2006/relationships/image" Target="../media/image111.png"/><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customXml" Target="../ink/ink36.xml"/><Relationship Id="rId113" Type="http://schemas.openxmlformats.org/officeDocument/2006/relationships/customXml" Target="../ink/ink61.xml"/><Relationship Id="rId134" Type="http://schemas.openxmlformats.org/officeDocument/2006/relationships/customXml" Target="../ink/ink72.xml"/><Relationship Id="rId80" Type="http://schemas.openxmlformats.org/officeDocument/2006/relationships/image" Target="../media/image39.png"/><Relationship Id="rId155" Type="http://schemas.openxmlformats.org/officeDocument/2006/relationships/image" Target="../media/image73.png"/><Relationship Id="rId176" Type="http://schemas.openxmlformats.org/officeDocument/2006/relationships/customXml" Target="../ink/ink93.xml"/><Relationship Id="rId197" Type="http://schemas.openxmlformats.org/officeDocument/2006/relationships/customXml" Target="../ink/ink104.xml"/><Relationship Id="rId201" Type="http://schemas.openxmlformats.org/officeDocument/2006/relationships/customXml" Target="../ink/ink106.xml"/><Relationship Id="rId222" Type="http://schemas.openxmlformats.org/officeDocument/2006/relationships/image" Target="../media/image106.png"/><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customXml" Target="../ink/ink31.xml"/><Relationship Id="rId103" Type="http://schemas.openxmlformats.org/officeDocument/2006/relationships/customXml" Target="../ink/ink55.xml"/><Relationship Id="rId124" Type="http://schemas.openxmlformats.org/officeDocument/2006/relationships/image" Target="../media/image58.png"/><Relationship Id="rId70" Type="http://schemas.openxmlformats.org/officeDocument/2006/relationships/image" Target="../media/image34.png"/><Relationship Id="rId91" Type="http://schemas.openxmlformats.org/officeDocument/2006/relationships/customXml" Target="../ink/ink47.xml"/><Relationship Id="rId145" Type="http://schemas.openxmlformats.org/officeDocument/2006/relationships/image" Target="../media/image68.png"/><Relationship Id="rId166" Type="http://schemas.openxmlformats.org/officeDocument/2006/relationships/customXml" Target="../ink/ink88.xml"/><Relationship Id="rId187" Type="http://schemas.openxmlformats.org/officeDocument/2006/relationships/image" Target="../media/image89.png"/><Relationship Id="rId1" Type="http://schemas.openxmlformats.org/officeDocument/2006/relationships/slideLayout" Target="../slideLayouts/slideLayout2.xml"/><Relationship Id="rId212" Type="http://schemas.openxmlformats.org/officeDocument/2006/relationships/image" Target="../media/image101.png"/><Relationship Id="rId233" Type="http://schemas.openxmlformats.org/officeDocument/2006/relationships/customXml" Target="../ink/ink122.xml"/><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image" Target="../media/image53.png"/><Relationship Id="rId60" Type="http://schemas.openxmlformats.org/officeDocument/2006/relationships/image" Target="../media/image29.png"/><Relationship Id="rId81" Type="http://schemas.openxmlformats.org/officeDocument/2006/relationships/customXml" Target="../ink/ink42.xml"/><Relationship Id="rId135" Type="http://schemas.openxmlformats.org/officeDocument/2006/relationships/image" Target="../media/image63.png"/><Relationship Id="rId156" Type="http://schemas.openxmlformats.org/officeDocument/2006/relationships/customXml" Target="../ink/ink83.xml"/><Relationship Id="rId177" Type="http://schemas.openxmlformats.org/officeDocument/2006/relationships/image" Target="../media/image84.png"/><Relationship Id="rId198" Type="http://schemas.openxmlformats.org/officeDocument/2006/relationships/image" Target="../media/image94.png"/><Relationship Id="rId202" Type="http://schemas.openxmlformats.org/officeDocument/2006/relationships/image" Target="../media/image96.png"/><Relationship Id="rId223" Type="http://schemas.openxmlformats.org/officeDocument/2006/relationships/customXml" Target="../ink/ink117.xml"/><Relationship Id="rId18" Type="http://schemas.openxmlformats.org/officeDocument/2006/relationships/customXml" Target="../ink/ink9.xml"/><Relationship Id="rId39" Type="http://schemas.openxmlformats.org/officeDocument/2006/relationships/image" Target="../media/image20.png"/><Relationship Id="rId50" Type="http://schemas.openxmlformats.org/officeDocument/2006/relationships/customXml" Target="../ink/ink25.xml"/><Relationship Id="rId104" Type="http://schemas.openxmlformats.org/officeDocument/2006/relationships/customXml" Target="../ink/ink56.xml"/><Relationship Id="rId125" Type="http://schemas.openxmlformats.org/officeDocument/2006/relationships/customXml" Target="../ink/ink67.xml"/><Relationship Id="rId146" Type="http://schemas.openxmlformats.org/officeDocument/2006/relationships/customXml" Target="../ink/ink78.xml"/><Relationship Id="rId167" Type="http://schemas.openxmlformats.org/officeDocument/2006/relationships/image" Target="../media/image79.png"/><Relationship Id="rId188" Type="http://schemas.openxmlformats.org/officeDocument/2006/relationships/customXml" Target="../ink/ink99.xml"/><Relationship Id="rId71" Type="http://schemas.openxmlformats.org/officeDocument/2006/relationships/customXml" Target="../ink/ink37.xml"/><Relationship Id="rId92" Type="http://schemas.openxmlformats.org/officeDocument/2006/relationships/customXml" Target="../ink/ink48.xml"/><Relationship Id="rId213" Type="http://schemas.openxmlformats.org/officeDocument/2006/relationships/customXml" Target="../ink/ink112.xml"/><Relationship Id="rId234" Type="http://schemas.openxmlformats.org/officeDocument/2006/relationships/image" Target="../media/image112.png"/><Relationship Id="rId2" Type="http://schemas.openxmlformats.org/officeDocument/2006/relationships/customXml" Target="../ink/ink1.xml"/><Relationship Id="rId29" Type="http://schemas.openxmlformats.org/officeDocument/2006/relationships/image" Target="../media/image15.png"/><Relationship Id="rId40" Type="http://schemas.openxmlformats.org/officeDocument/2006/relationships/customXml" Target="../ink/ink20.xml"/><Relationship Id="rId115" Type="http://schemas.openxmlformats.org/officeDocument/2006/relationships/customXml" Target="../ink/ink62.xml"/><Relationship Id="rId136" Type="http://schemas.openxmlformats.org/officeDocument/2006/relationships/customXml" Target="../ink/ink73.xml"/><Relationship Id="rId157" Type="http://schemas.openxmlformats.org/officeDocument/2006/relationships/image" Target="../media/image74.png"/><Relationship Id="rId178" Type="http://schemas.openxmlformats.org/officeDocument/2006/relationships/customXml" Target="../ink/ink94.xml"/><Relationship Id="rId61" Type="http://schemas.openxmlformats.org/officeDocument/2006/relationships/customXml" Target="../ink/ink32.xml"/><Relationship Id="rId82" Type="http://schemas.openxmlformats.org/officeDocument/2006/relationships/image" Target="../media/image40.png"/><Relationship Id="rId199" Type="http://schemas.openxmlformats.org/officeDocument/2006/relationships/customXml" Target="../ink/ink105.xml"/><Relationship Id="rId203" Type="http://schemas.openxmlformats.org/officeDocument/2006/relationships/customXml" Target="../ink/ink107.xml"/><Relationship Id="rId19" Type="http://schemas.openxmlformats.org/officeDocument/2006/relationships/image" Target="../media/image10.png"/><Relationship Id="rId224" Type="http://schemas.openxmlformats.org/officeDocument/2006/relationships/image" Target="../media/image107.png"/><Relationship Id="rId30" Type="http://schemas.openxmlformats.org/officeDocument/2006/relationships/customXml" Target="../ink/ink15.xml"/><Relationship Id="rId105" Type="http://schemas.openxmlformats.org/officeDocument/2006/relationships/image" Target="../media/image49.png"/><Relationship Id="rId126" Type="http://schemas.openxmlformats.org/officeDocument/2006/relationships/image" Target="../media/image59.png"/><Relationship Id="rId147" Type="http://schemas.openxmlformats.org/officeDocument/2006/relationships/image" Target="../media/image69.png"/><Relationship Id="rId168" Type="http://schemas.openxmlformats.org/officeDocument/2006/relationships/customXml" Target="../ink/ink89.xml"/><Relationship Id="rId51" Type="http://schemas.openxmlformats.org/officeDocument/2006/relationships/customXml" Target="../ink/ink26.xml"/><Relationship Id="rId72" Type="http://schemas.openxmlformats.org/officeDocument/2006/relationships/image" Target="../media/image35.png"/><Relationship Id="rId93" Type="http://schemas.openxmlformats.org/officeDocument/2006/relationships/customXml" Target="../ink/ink49.xml"/><Relationship Id="rId189" Type="http://schemas.openxmlformats.org/officeDocument/2006/relationships/image" Target="../media/image90.png"/><Relationship Id="rId3" Type="http://schemas.openxmlformats.org/officeDocument/2006/relationships/image" Target="../media/image2.png"/><Relationship Id="rId214" Type="http://schemas.openxmlformats.org/officeDocument/2006/relationships/image" Target="../media/image102.png"/><Relationship Id="rId235" Type="http://schemas.openxmlformats.org/officeDocument/2006/relationships/customXml" Target="../ink/ink123.xml"/><Relationship Id="rId116" Type="http://schemas.openxmlformats.org/officeDocument/2006/relationships/image" Target="../media/image54.png"/><Relationship Id="rId137" Type="http://schemas.openxmlformats.org/officeDocument/2006/relationships/image" Target="../media/image64.png"/><Relationship Id="rId158" Type="http://schemas.openxmlformats.org/officeDocument/2006/relationships/customXml" Target="../ink/ink84.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image" Target="../media/image30.png"/><Relationship Id="rId83" Type="http://schemas.openxmlformats.org/officeDocument/2006/relationships/customXml" Target="../ink/ink43.xml"/><Relationship Id="rId17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383C-50A4-F830-7258-2E076863B4D6}"/>
              </a:ext>
            </a:extLst>
          </p:cNvPr>
          <p:cNvSpPr>
            <a:spLocks noGrp="1"/>
          </p:cNvSpPr>
          <p:nvPr>
            <p:ph type="title"/>
          </p:nvPr>
        </p:nvSpPr>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11498262-B102-ACFC-BD57-3533CD593CE7}"/>
              </a:ext>
            </a:extLst>
          </p:cNvPr>
          <p:cNvSpPr>
            <a:spLocks noGrp="1"/>
          </p:cNvSpPr>
          <p:nvPr>
            <p:ph idx="1"/>
          </p:nvPr>
        </p:nvSpPr>
        <p:spPr/>
        <p:txBody>
          <a:bodyPr/>
          <a:lstStyle/>
          <a:p>
            <a:r>
              <a:rPr lang="en-US" dirty="0"/>
              <a:t>This system is designed to avoid traffic jams and accidents, while being time efficient.</a:t>
            </a:r>
          </a:p>
          <a:p>
            <a:endParaRPr lang="en-US" sz="1000" dirty="0"/>
          </a:p>
          <a:p>
            <a:r>
              <a:rPr lang="en-IN" dirty="0"/>
              <a:t>Based on Finite State Machine, code written in Verilog HDL and Pynq Z2 board is used for implementation.</a:t>
            </a:r>
          </a:p>
          <a:p>
            <a:pPr marL="0" indent="0">
              <a:buNone/>
            </a:pPr>
            <a:endParaRPr lang="en-IN" sz="1000" dirty="0"/>
          </a:p>
          <a:p>
            <a:r>
              <a:rPr lang="en-IN" dirty="0"/>
              <a:t>Designed for 4-way road junction.</a:t>
            </a:r>
          </a:p>
          <a:p>
            <a:pPr marL="0" indent="0">
              <a:buNone/>
            </a:pPr>
            <a:endParaRPr lang="en-IN" sz="1000" dirty="0"/>
          </a:p>
          <a:p>
            <a:r>
              <a:rPr lang="en-IN" dirty="0"/>
              <a:t>System is made smart using inputs from sensors to open                  next set of roads when currently open road has no cars.</a:t>
            </a:r>
          </a:p>
        </p:txBody>
      </p:sp>
    </p:spTree>
    <p:extLst>
      <p:ext uri="{BB962C8B-B14F-4D97-AF65-F5344CB8AC3E}">
        <p14:creationId xmlns:p14="http://schemas.microsoft.com/office/powerpoint/2010/main" val="3549243703"/>
      </p:ext>
    </p:extLst>
  </p:cSld>
  <p:clrMapOvr>
    <a:masterClrMapping/>
  </p:clrMapOvr>
  <mc:AlternateContent xmlns:mc="http://schemas.openxmlformats.org/markup-compatibility/2006" xmlns:p14="http://schemas.microsoft.com/office/powerpoint/2010/main">
    <mc:Choice Requires="p14">
      <p:transition spd="slow" p14:dur="2000" advTm="47192"/>
    </mc:Choice>
    <mc:Fallback xmlns="">
      <p:transition spd="slow" advTm="471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B484-749F-F7E4-B0DB-A955E7AAA825}"/>
              </a:ext>
            </a:extLst>
          </p:cNvPr>
          <p:cNvSpPr>
            <a:spLocks noGrp="1"/>
          </p:cNvSpPr>
          <p:nvPr>
            <p:ph type="title"/>
          </p:nvPr>
        </p:nvSpPr>
        <p:spPr>
          <a:xfrm>
            <a:off x="838200" y="585216"/>
            <a:ext cx="10515600" cy="1325563"/>
          </a:xfrm>
        </p:spPr>
        <p:txBody>
          <a:bodyPr>
            <a:normAutofit/>
          </a:bodyPr>
          <a:lstStyle/>
          <a:p>
            <a:r>
              <a:rPr lang="en-US" b="1">
                <a:solidFill>
                  <a:schemeClr val="bg1"/>
                </a:solidFill>
              </a:rPr>
              <a:t>Design Overview</a:t>
            </a:r>
            <a:endParaRPr lang="en-IN" b="1">
              <a:solidFill>
                <a:schemeClr val="bg1"/>
              </a:solidFill>
            </a:endParaRPr>
          </a:p>
        </p:txBody>
      </p:sp>
      <p:pic>
        <p:nvPicPr>
          <p:cNvPr id="1026" name="Picture 2" descr="4 Types of Traffic Intersections that You Will Come Across in Different  Countries">
            <a:extLst>
              <a:ext uri="{FF2B5EF4-FFF2-40B4-BE49-F238E27FC236}">
                <a16:creationId xmlns:a16="http://schemas.microsoft.com/office/drawing/2014/main" id="{E80B8574-44B0-FCCF-DE53-5F482B4EAE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8" r="1" b="1"/>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13ED63AE-339A-FEA3-70FC-2F8F39470870}"/>
              </a:ext>
            </a:extLst>
          </p:cNvPr>
          <p:cNvSpPr>
            <a:spLocks noGrp="1"/>
          </p:cNvSpPr>
          <p:nvPr>
            <p:ph idx="1"/>
          </p:nvPr>
        </p:nvSpPr>
        <p:spPr>
          <a:xfrm>
            <a:off x="7546848" y="2516777"/>
            <a:ext cx="3803904" cy="3660185"/>
          </a:xfrm>
        </p:spPr>
        <p:txBody>
          <a:bodyPr anchor="ctr">
            <a:normAutofit/>
          </a:bodyPr>
          <a:lstStyle/>
          <a:p>
            <a:r>
              <a:rPr lang="en-US" sz="2200" dirty="0"/>
              <a:t>At once any 2 roads can be open.</a:t>
            </a:r>
          </a:p>
          <a:p>
            <a:r>
              <a:rPr lang="en-US" sz="2200" dirty="0"/>
              <a:t>One road can have the traffic moving straight and sideways while the other one has traffic moving only sideways.</a:t>
            </a:r>
          </a:p>
          <a:p>
            <a:r>
              <a:rPr lang="en-US" sz="2200" dirty="0"/>
              <a:t>4 states of the FSM (where each road opens after the same time interval                  to avoid bias)</a:t>
            </a:r>
          </a:p>
        </p:txBody>
      </p:sp>
    </p:spTree>
    <p:extLst>
      <p:ext uri="{BB962C8B-B14F-4D97-AF65-F5344CB8AC3E}">
        <p14:creationId xmlns:p14="http://schemas.microsoft.com/office/powerpoint/2010/main" val="48656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0E1DD-678A-C2C4-447D-83B8AE51B732}"/>
              </a:ext>
            </a:extLst>
          </p:cNvPr>
          <p:cNvSpPr>
            <a:spLocks noGrp="1"/>
          </p:cNvSpPr>
          <p:nvPr>
            <p:ph idx="1"/>
          </p:nvPr>
        </p:nvSpPr>
        <p:spPr>
          <a:xfrm>
            <a:off x="838200" y="914400"/>
            <a:ext cx="10515600" cy="5337977"/>
          </a:xfrm>
        </p:spPr>
        <p:txBody>
          <a:bodyPr>
            <a:normAutofit lnSpcReduction="10000"/>
          </a:bodyPr>
          <a:lstStyle/>
          <a:p>
            <a:r>
              <a:rPr lang="en-US" dirty="0"/>
              <a:t>All 4 entry roads equipped with sensors; which give output low when there is traffic on the road and output high when there is no traffic on the corresponding road</a:t>
            </a:r>
          </a:p>
          <a:p>
            <a:pPr marL="0" indent="0">
              <a:buNone/>
            </a:pPr>
            <a:endParaRPr lang="en-US" sz="500" dirty="0"/>
          </a:p>
          <a:p>
            <a:r>
              <a:rPr lang="en-US" dirty="0"/>
              <a:t>The output from the sensors is used to control the states on the FSM.</a:t>
            </a:r>
          </a:p>
          <a:p>
            <a:pPr marL="0" indent="0">
              <a:buNone/>
            </a:pPr>
            <a:endParaRPr lang="en-US" sz="500" dirty="0"/>
          </a:p>
          <a:p>
            <a:r>
              <a:rPr lang="en-US" dirty="0"/>
              <a:t>Each state of the FSM is set for a fixed time interval but can be skipped if there are no cars on the entry roads in the present state.</a:t>
            </a:r>
          </a:p>
          <a:p>
            <a:pPr marL="0" indent="0">
              <a:buNone/>
            </a:pPr>
            <a:endParaRPr lang="en-US" sz="500" dirty="0"/>
          </a:p>
          <a:p>
            <a:r>
              <a:rPr lang="en-IN" dirty="0"/>
              <a:t>The skipping of states works only when both the corresponding sensors have high output.</a:t>
            </a:r>
          </a:p>
          <a:p>
            <a:pPr marL="0" indent="0">
              <a:buNone/>
            </a:pPr>
            <a:endParaRPr lang="en-IN" sz="500" dirty="0"/>
          </a:p>
          <a:p>
            <a:r>
              <a:rPr lang="en-IN" dirty="0"/>
              <a:t>The current state can also be skipped after all the traffic through the open roads has passed through, so that the next road can                   be opened and make the traffic’s movement time efficient.</a:t>
            </a:r>
          </a:p>
          <a:p>
            <a:endParaRPr lang="en-IN" dirty="0"/>
          </a:p>
        </p:txBody>
      </p:sp>
    </p:spTree>
    <p:extLst>
      <p:ext uri="{BB962C8B-B14F-4D97-AF65-F5344CB8AC3E}">
        <p14:creationId xmlns:p14="http://schemas.microsoft.com/office/powerpoint/2010/main" val="239953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FA82-3169-1B96-8B5B-380C7B39B8CA}"/>
              </a:ext>
            </a:extLst>
          </p:cNvPr>
          <p:cNvSpPr>
            <a:spLocks noGrp="1"/>
          </p:cNvSpPr>
          <p:nvPr>
            <p:ph type="title"/>
          </p:nvPr>
        </p:nvSpPr>
        <p:spPr/>
        <p:txBody>
          <a:bodyPr/>
          <a:lstStyle/>
          <a:p>
            <a:r>
              <a:rPr lang="en-US" b="1" dirty="0"/>
              <a:t>FSM- Finite State Machine</a:t>
            </a:r>
            <a:endParaRPr lang="en-IN" b="1" dirty="0"/>
          </a:p>
        </p:txBody>
      </p:sp>
      <p:sp>
        <p:nvSpPr>
          <p:cNvPr id="3" name="Content Placeholder 2">
            <a:extLst>
              <a:ext uri="{FF2B5EF4-FFF2-40B4-BE49-F238E27FC236}">
                <a16:creationId xmlns:a16="http://schemas.microsoft.com/office/drawing/2014/main" id="{F65313B1-545C-A699-EFF5-7C1B99645329}"/>
              </a:ext>
            </a:extLst>
          </p:cNvPr>
          <p:cNvSpPr>
            <a:spLocks noGrp="1"/>
          </p:cNvSpPr>
          <p:nvPr>
            <p:ph idx="1"/>
          </p:nvPr>
        </p:nvSpPr>
        <p:spPr/>
        <p:txBody>
          <a:bodyPr>
            <a:normAutofit/>
          </a:bodyPr>
          <a:lstStyle/>
          <a:p>
            <a:r>
              <a:rPr lang="en-US" dirty="0"/>
              <a:t>It is an abstract machine that can be in exactly one of a finite number of states at any given time. </a:t>
            </a:r>
          </a:p>
          <a:p>
            <a:endParaRPr lang="en-US" sz="500" dirty="0"/>
          </a:p>
          <a:p>
            <a:r>
              <a:rPr lang="en-US" dirty="0"/>
              <a:t>An FSM is defined by a list of its states, its initial state, and the inputs that trigger each transition.</a:t>
            </a:r>
          </a:p>
          <a:p>
            <a:pPr marL="0" indent="0">
              <a:buNone/>
            </a:pPr>
            <a:endParaRPr lang="en-US" sz="500" dirty="0"/>
          </a:p>
          <a:p>
            <a:r>
              <a:rPr lang="en-US" dirty="0"/>
              <a:t>The FSM can change from one state to another in response to some inputs; the change from one state to another is called a transition.</a:t>
            </a:r>
          </a:p>
          <a:p>
            <a:pPr marL="0" indent="0">
              <a:buNone/>
            </a:pPr>
            <a:endParaRPr lang="en-US" sz="500" dirty="0"/>
          </a:p>
          <a:p>
            <a:r>
              <a:rPr lang="en-US" dirty="0"/>
              <a:t>The FSM in our system has 4 states which describe the operation of the traffic lights.</a:t>
            </a:r>
            <a:endParaRPr lang="en-IN" dirty="0"/>
          </a:p>
        </p:txBody>
      </p:sp>
    </p:spTree>
    <p:extLst>
      <p:ext uri="{BB962C8B-B14F-4D97-AF65-F5344CB8AC3E}">
        <p14:creationId xmlns:p14="http://schemas.microsoft.com/office/powerpoint/2010/main" val="583663825"/>
      </p:ext>
    </p:extLst>
  </p:cSld>
  <p:clrMapOvr>
    <a:masterClrMapping/>
  </p:clrMapOvr>
  <mc:AlternateContent xmlns:mc="http://schemas.openxmlformats.org/markup-compatibility/2006" xmlns:p14="http://schemas.microsoft.com/office/powerpoint/2010/main">
    <mc:Choice Requires="p14">
      <p:transition spd="slow" p14:dur="2000" advTm="46612"/>
    </mc:Choice>
    <mc:Fallback xmlns="">
      <p:transition spd="slow" advTm="4661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B59E-711F-5CD8-4B04-C4DEF705954C}"/>
              </a:ext>
            </a:extLst>
          </p:cNvPr>
          <p:cNvSpPr>
            <a:spLocks noGrp="1"/>
          </p:cNvSpPr>
          <p:nvPr>
            <p:ph type="title"/>
          </p:nvPr>
        </p:nvSpPr>
        <p:spPr/>
        <p:txBody>
          <a:bodyPr/>
          <a:lstStyle/>
          <a:p>
            <a:r>
              <a:rPr lang="en-US" b="1" dirty="0"/>
              <a:t>States </a:t>
            </a:r>
            <a:r>
              <a:rPr lang="en-US" b="1"/>
              <a:t>for the </a:t>
            </a:r>
            <a:r>
              <a:rPr lang="en-US" b="1" dirty="0"/>
              <a:t>system</a:t>
            </a:r>
            <a:endParaRPr lang="en-IN" b="1"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9CCF2BB-A6FD-5222-EADC-A9D8252CE67B}"/>
                  </a:ext>
                </a:extLst>
              </p14:cNvPr>
              <p14:cNvContentPartPr/>
              <p14:nvPr/>
            </p14:nvContentPartPr>
            <p14:xfrm>
              <a:off x="4251233" y="3148052"/>
              <a:ext cx="360" cy="360"/>
            </p14:xfrm>
          </p:contentPart>
        </mc:Choice>
        <mc:Fallback xmlns="">
          <p:pic>
            <p:nvPicPr>
              <p:cNvPr id="6" name="Ink 5">
                <a:extLst>
                  <a:ext uri="{FF2B5EF4-FFF2-40B4-BE49-F238E27FC236}">
                    <a16:creationId xmlns:a16="http://schemas.microsoft.com/office/drawing/2014/main" id="{19CCF2BB-A6FD-5222-EADC-A9D8252CE67B}"/>
                  </a:ext>
                </a:extLst>
              </p:cNvPr>
              <p:cNvPicPr/>
              <p:nvPr/>
            </p:nvPicPr>
            <p:blipFill>
              <a:blip r:embed="rId3"/>
              <a:stretch>
                <a:fillRect/>
              </a:stretch>
            </p:blipFill>
            <p:spPr>
              <a:xfrm>
                <a:off x="4242593" y="3139412"/>
                <a:ext cx="18000" cy="18000"/>
              </a:xfrm>
              <a:prstGeom prst="rect">
                <a:avLst/>
              </a:prstGeom>
            </p:spPr>
          </p:pic>
        </mc:Fallback>
      </mc:AlternateContent>
      <p:cxnSp>
        <p:nvCxnSpPr>
          <p:cNvPr id="9" name="Straight Arrow Connector 8">
            <a:extLst>
              <a:ext uri="{FF2B5EF4-FFF2-40B4-BE49-F238E27FC236}">
                <a16:creationId xmlns:a16="http://schemas.microsoft.com/office/drawing/2014/main" id="{2E27EC2E-8B5C-63C4-5FA3-2C962D98B1FF}"/>
              </a:ext>
            </a:extLst>
          </p:cNvPr>
          <p:cNvCxnSpPr/>
          <p:nvPr/>
        </p:nvCxnSpPr>
        <p:spPr>
          <a:xfrm>
            <a:off x="1811206" y="2582339"/>
            <a:ext cx="1150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4CE2F8-7D23-24DB-B59F-63D7AA561B71}"/>
              </a:ext>
            </a:extLst>
          </p:cNvPr>
          <p:cNvCxnSpPr/>
          <p:nvPr/>
        </p:nvCxnSpPr>
        <p:spPr>
          <a:xfrm flipV="1">
            <a:off x="2536130" y="1865902"/>
            <a:ext cx="0" cy="71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23290A7-124E-3C6B-34EA-4DBFB0D0344B}"/>
              </a:ext>
            </a:extLst>
          </p:cNvPr>
          <p:cNvCxnSpPr/>
          <p:nvPr/>
        </p:nvCxnSpPr>
        <p:spPr>
          <a:xfrm>
            <a:off x="2750978" y="2582339"/>
            <a:ext cx="0" cy="77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9E6A5943-7BB0-5CD7-C1AC-B7BC83B44815}"/>
              </a:ext>
            </a:extLst>
          </p:cNvPr>
          <p:cNvGrpSpPr/>
          <p:nvPr/>
        </p:nvGrpSpPr>
        <p:grpSpPr>
          <a:xfrm>
            <a:off x="2760404" y="2261728"/>
            <a:ext cx="154440" cy="155160"/>
            <a:chOff x="4447073" y="2826212"/>
            <a:chExt cx="154440" cy="15516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136F272B-27E9-A4F4-4A1D-929ECB71E2A5}"/>
                    </a:ext>
                  </a:extLst>
                </p14:cNvPr>
                <p14:cNvContentPartPr/>
                <p14:nvPr/>
              </p14:nvContentPartPr>
              <p14:xfrm>
                <a:off x="4499273" y="2884172"/>
                <a:ext cx="63000" cy="63360"/>
              </p14:xfrm>
            </p:contentPart>
          </mc:Choice>
          <mc:Fallback xmlns="">
            <p:pic>
              <p:nvPicPr>
                <p:cNvPr id="14" name="Ink 13">
                  <a:extLst>
                    <a:ext uri="{FF2B5EF4-FFF2-40B4-BE49-F238E27FC236}">
                      <a16:creationId xmlns:a16="http://schemas.microsoft.com/office/drawing/2014/main" id="{136F272B-27E9-A4F4-4A1D-929ECB71E2A5}"/>
                    </a:ext>
                  </a:extLst>
                </p:cNvPr>
                <p:cNvPicPr/>
                <p:nvPr/>
              </p:nvPicPr>
              <p:blipFill>
                <a:blip r:embed="rId5"/>
                <a:stretch>
                  <a:fillRect/>
                </a:stretch>
              </p:blipFill>
              <p:spPr>
                <a:xfrm>
                  <a:off x="4490633" y="2875172"/>
                  <a:ext cx="806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184695B1-F774-99D3-D02E-DF2E95B404A7}"/>
                    </a:ext>
                  </a:extLst>
                </p14:cNvPr>
                <p14:cNvContentPartPr/>
                <p14:nvPr/>
              </p14:nvContentPartPr>
              <p14:xfrm>
                <a:off x="4486673" y="2874812"/>
                <a:ext cx="77760" cy="72720"/>
              </p14:xfrm>
            </p:contentPart>
          </mc:Choice>
          <mc:Fallback xmlns="">
            <p:pic>
              <p:nvPicPr>
                <p:cNvPr id="15" name="Ink 14">
                  <a:extLst>
                    <a:ext uri="{FF2B5EF4-FFF2-40B4-BE49-F238E27FC236}">
                      <a16:creationId xmlns:a16="http://schemas.microsoft.com/office/drawing/2014/main" id="{184695B1-F774-99D3-D02E-DF2E95B404A7}"/>
                    </a:ext>
                  </a:extLst>
                </p:cNvPr>
                <p:cNvPicPr/>
                <p:nvPr/>
              </p:nvPicPr>
              <p:blipFill>
                <a:blip r:embed="rId7"/>
                <a:stretch>
                  <a:fillRect/>
                </a:stretch>
              </p:blipFill>
              <p:spPr>
                <a:xfrm>
                  <a:off x="4478033" y="2865812"/>
                  <a:ext cx="954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5C10A5E-1B84-608E-8B17-B38E48966847}"/>
                    </a:ext>
                  </a:extLst>
                </p14:cNvPr>
                <p14:cNvContentPartPr/>
                <p14:nvPr/>
              </p14:nvContentPartPr>
              <p14:xfrm>
                <a:off x="4447073" y="2826212"/>
                <a:ext cx="154440" cy="155160"/>
              </p14:xfrm>
            </p:contentPart>
          </mc:Choice>
          <mc:Fallback xmlns="">
            <p:pic>
              <p:nvPicPr>
                <p:cNvPr id="16" name="Ink 15">
                  <a:extLst>
                    <a:ext uri="{FF2B5EF4-FFF2-40B4-BE49-F238E27FC236}">
                      <a16:creationId xmlns:a16="http://schemas.microsoft.com/office/drawing/2014/main" id="{75C10A5E-1B84-608E-8B17-B38E48966847}"/>
                    </a:ext>
                  </a:extLst>
                </p:cNvPr>
                <p:cNvPicPr/>
                <p:nvPr/>
              </p:nvPicPr>
              <p:blipFill>
                <a:blip r:embed="rId9"/>
                <a:stretch>
                  <a:fillRect/>
                </a:stretch>
              </p:blipFill>
              <p:spPr>
                <a:xfrm>
                  <a:off x="4438073" y="2817572"/>
                  <a:ext cx="172080" cy="172800"/>
                </a:xfrm>
                <a:prstGeom prst="rect">
                  <a:avLst/>
                </a:prstGeom>
              </p:spPr>
            </p:pic>
          </mc:Fallback>
        </mc:AlternateContent>
      </p:grpSp>
      <p:grpSp>
        <p:nvGrpSpPr>
          <p:cNvPr id="23" name="Group 22">
            <a:extLst>
              <a:ext uri="{FF2B5EF4-FFF2-40B4-BE49-F238E27FC236}">
                <a16:creationId xmlns:a16="http://schemas.microsoft.com/office/drawing/2014/main" id="{071E4B1F-C377-57AC-179C-4B9F5B865690}"/>
              </a:ext>
            </a:extLst>
          </p:cNvPr>
          <p:cNvGrpSpPr/>
          <p:nvPr/>
        </p:nvGrpSpPr>
        <p:grpSpPr>
          <a:xfrm>
            <a:off x="2987629" y="2947450"/>
            <a:ext cx="181080" cy="163800"/>
            <a:chOff x="4580273" y="3240932"/>
            <a:chExt cx="181080" cy="163800"/>
          </a:xfrm>
        </p:grpSpPr>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64C5D84F-026C-1690-B792-B28D4A1D5885}"/>
                    </a:ext>
                  </a:extLst>
                </p14:cNvPr>
                <p14:cNvContentPartPr/>
                <p14:nvPr/>
              </p14:nvContentPartPr>
              <p14:xfrm>
                <a:off x="4654433" y="3289532"/>
                <a:ext cx="39960" cy="44280"/>
              </p14:xfrm>
            </p:contentPart>
          </mc:Choice>
          <mc:Fallback xmlns="">
            <p:pic>
              <p:nvPicPr>
                <p:cNvPr id="18" name="Ink 17">
                  <a:extLst>
                    <a:ext uri="{FF2B5EF4-FFF2-40B4-BE49-F238E27FC236}">
                      <a16:creationId xmlns:a16="http://schemas.microsoft.com/office/drawing/2014/main" id="{64C5D84F-026C-1690-B792-B28D4A1D5885}"/>
                    </a:ext>
                  </a:extLst>
                </p:cNvPr>
                <p:cNvPicPr/>
                <p:nvPr/>
              </p:nvPicPr>
              <p:blipFill>
                <a:blip r:embed="rId11"/>
                <a:stretch>
                  <a:fillRect/>
                </a:stretch>
              </p:blipFill>
              <p:spPr>
                <a:xfrm>
                  <a:off x="4645793" y="3280532"/>
                  <a:ext cx="576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B5C5F7E-3751-8B4E-128E-17ADD8D2F51E}"/>
                    </a:ext>
                  </a:extLst>
                </p14:cNvPr>
                <p14:cNvContentPartPr/>
                <p14:nvPr/>
              </p14:nvContentPartPr>
              <p14:xfrm>
                <a:off x="4628153" y="3270812"/>
                <a:ext cx="99000" cy="93960"/>
              </p14:xfrm>
            </p:contentPart>
          </mc:Choice>
          <mc:Fallback xmlns="">
            <p:pic>
              <p:nvPicPr>
                <p:cNvPr id="19" name="Ink 18">
                  <a:extLst>
                    <a:ext uri="{FF2B5EF4-FFF2-40B4-BE49-F238E27FC236}">
                      <a16:creationId xmlns:a16="http://schemas.microsoft.com/office/drawing/2014/main" id="{5B5C5F7E-3751-8B4E-128E-17ADD8D2F51E}"/>
                    </a:ext>
                  </a:extLst>
                </p:cNvPr>
                <p:cNvPicPr/>
                <p:nvPr/>
              </p:nvPicPr>
              <p:blipFill>
                <a:blip r:embed="rId13"/>
                <a:stretch>
                  <a:fillRect/>
                </a:stretch>
              </p:blipFill>
              <p:spPr>
                <a:xfrm>
                  <a:off x="4619153" y="3261812"/>
                  <a:ext cx="1166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8AF7308B-D53E-6051-0645-9D33DDBE3D73}"/>
                    </a:ext>
                  </a:extLst>
                </p14:cNvPr>
                <p14:cNvContentPartPr/>
                <p14:nvPr/>
              </p14:nvContentPartPr>
              <p14:xfrm>
                <a:off x="4640393" y="3280172"/>
                <a:ext cx="54360" cy="87480"/>
              </p14:xfrm>
            </p:contentPart>
          </mc:Choice>
          <mc:Fallback xmlns="">
            <p:pic>
              <p:nvPicPr>
                <p:cNvPr id="21" name="Ink 20">
                  <a:extLst>
                    <a:ext uri="{FF2B5EF4-FFF2-40B4-BE49-F238E27FC236}">
                      <a16:creationId xmlns:a16="http://schemas.microsoft.com/office/drawing/2014/main" id="{8AF7308B-D53E-6051-0645-9D33DDBE3D73}"/>
                    </a:ext>
                  </a:extLst>
                </p:cNvPr>
                <p:cNvPicPr/>
                <p:nvPr/>
              </p:nvPicPr>
              <p:blipFill>
                <a:blip r:embed="rId15"/>
                <a:stretch>
                  <a:fillRect/>
                </a:stretch>
              </p:blipFill>
              <p:spPr>
                <a:xfrm>
                  <a:off x="4631393" y="3271172"/>
                  <a:ext cx="720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6CBDF269-5776-2685-E1B6-925390D5F11D}"/>
                    </a:ext>
                  </a:extLst>
                </p14:cNvPr>
                <p14:cNvContentPartPr/>
                <p14:nvPr/>
              </p14:nvContentPartPr>
              <p14:xfrm>
                <a:off x="4580273" y="3240932"/>
                <a:ext cx="181080" cy="163800"/>
              </p14:xfrm>
            </p:contentPart>
          </mc:Choice>
          <mc:Fallback xmlns="">
            <p:pic>
              <p:nvPicPr>
                <p:cNvPr id="22" name="Ink 21">
                  <a:extLst>
                    <a:ext uri="{FF2B5EF4-FFF2-40B4-BE49-F238E27FC236}">
                      <a16:creationId xmlns:a16="http://schemas.microsoft.com/office/drawing/2014/main" id="{6CBDF269-5776-2685-E1B6-925390D5F11D}"/>
                    </a:ext>
                  </a:extLst>
                </p:cNvPr>
                <p:cNvPicPr/>
                <p:nvPr/>
              </p:nvPicPr>
              <p:blipFill>
                <a:blip r:embed="rId17"/>
                <a:stretch>
                  <a:fillRect/>
                </a:stretch>
              </p:blipFill>
              <p:spPr>
                <a:xfrm>
                  <a:off x="4571273" y="3232292"/>
                  <a:ext cx="198720" cy="181440"/>
                </a:xfrm>
                <a:prstGeom prst="rect">
                  <a:avLst/>
                </a:prstGeom>
              </p:spPr>
            </p:pic>
          </mc:Fallback>
        </mc:AlternateContent>
      </p:grpSp>
      <p:cxnSp>
        <p:nvCxnSpPr>
          <p:cNvPr id="25" name="Straight Arrow Connector 24">
            <a:extLst>
              <a:ext uri="{FF2B5EF4-FFF2-40B4-BE49-F238E27FC236}">
                <a16:creationId xmlns:a16="http://schemas.microsoft.com/office/drawing/2014/main" id="{FE5224CA-D45E-A2CC-179C-ECD42835CDF2}"/>
              </a:ext>
            </a:extLst>
          </p:cNvPr>
          <p:cNvCxnSpPr>
            <a:cxnSpLocks/>
          </p:cNvCxnSpPr>
          <p:nvPr/>
        </p:nvCxnSpPr>
        <p:spPr>
          <a:xfrm flipH="1">
            <a:off x="1905474" y="2922255"/>
            <a:ext cx="650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46DDDB6-C16A-CB37-E460-EA4141F272F6}"/>
              </a:ext>
            </a:extLst>
          </p:cNvPr>
          <p:cNvCxnSpPr/>
          <p:nvPr/>
        </p:nvCxnSpPr>
        <p:spPr>
          <a:xfrm>
            <a:off x="2555668" y="2932969"/>
            <a:ext cx="0" cy="356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8382307-BCCF-B793-BF7B-D3F79E9C1EE7}"/>
              </a:ext>
            </a:extLst>
          </p:cNvPr>
          <p:cNvGrpSpPr/>
          <p:nvPr/>
        </p:nvGrpSpPr>
        <p:grpSpPr>
          <a:xfrm>
            <a:off x="2366826" y="3357932"/>
            <a:ext cx="169920" cy="231120"/>
            <a:chOff x="4025153" y="3770492"/>
            <a:chExt cx="169920" cy="231120"/>
          </a:xfrm>
        </p:grpSpPr>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FA3AD6D7-270D-A092-C68E-624012C0D10B}"/>
                    </a:ext>
                  </a:extLst>
                </p14:cNvPr>
                <p14:cNvContentPartPr/>
                <p14:nvPr/>
              </p14:nvContentPartPr>
              <p14:xfrm>
                <a:off x="4025153" y="3770492"/>
                <a:ext cx="10080" cy="184680"/>
              </p14:xfrm>
            </p:contentPart>
          </mc:Choice>
          <mc:Fallback xmlns="">
            <p:pic>
              <p:nvPicPr>
                <p:cNvPr id="30" name="Ink 29">
                  <a:extLst>
                    <a:ext uri="{FF2B5EF4-FFF2-40B4-BE49-F238E27FC236}">
                      <a16:creationId xmlns:a16="http://schemas.microsoft.com/office/drawing/2014/main" id="{FA3AD6D7-270D-A092-C68E-624012C0D10B}"/>
                    </a:ext>
                  </a:extLst>
                </p:cNvPr>
                <p:cNvPicPr/>
                <p:nvPr/>
              </p:nvPicPr>
              <p:blipFill>
                <a:blip r:embed="rId19"/>
                <a:stretch>
                  <a:fillRect/>
                </a:stretch>
              </p:blipFill>
              <p:spPr>
                <a:xfrm>
                  <a:off x="4020833" y="3766172"/>
                  <a:ext cx="18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17D20344-72B5-6BCD-6BBC-60F7A62B58F1}"/>
                    </a:ext>
                  </a:extLst>
                </p14:cNvPr>
                <p14:cNvContentPartPr/>
                <p14:nvPr/>
              </p14:nvContentPartPr>
              <p14:xfrm>
                <a:off x="4030193" y="3770492"/>
                <a:ext cx="113040" cy="199440"/>
              </p14:xfrm>
            </p:contentPart>
          </mc:Choice>
          <mc:Fallback xmlns="">
            <p:pic>
              <p:nvPicPr>
                <p:cNvPr id="31" name="Ink 30">
                  <a:extLst>
                    <a:ext uri="{FF2B5EF4-FFF2-40B4-BE49-F238E27FC236}">
                      <a16:creationId xmlns:a16="http://schemas.microsoft.com/office/drawing/2014/main" id="{17D20344-72B5-6BCD-6BBC-60F7A62B58F1}"/>
                    </a:ext>
                  </a:extLst>
                </p:cNvPr>
                <p:cNvPicPr/>
                <p:nvPr/>
              </p:nvPicPr>
              <p:blipFill>
                <a:blip r:embed="rId21"/>
                <a:stretch>
                  <a:fillRect/>
                </a:stretch>
              </p:blipFill>
              <p:spPr>
                <a:xfrm>
                  <a:off x="4025873" y="3766172"/>
                  <a:ext cx="1216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DD558E2B-D93E-3849-F5C6-FA0BFC6CA050}"/>
                    </a:ext>
                  </a:extLst>
                </p14:cNvPr>
                <p14:cNvContentPartPr/>
                <p14:nvPr/>
              </p14:nvContentPartPr>
              <p14:xfrm>
                <a:off x="4194713" y="3911612"/>
                <a:ext cx="360" cy="90000"/>
              </p14:xfrm>
            </p:contentPart>
          </mc:Choice>
          <mc:Fallback xmlns="">
            <p:pic>
              <p:nvPicPr>
                <p:cNvPr id="33" name="Ink 32">
                  <a:extLst>
                    <a:ext uri="{FF2B5EF4-FFF2-40B4-BE49-F238E27FC236}">
                      <a16:creationId xmlns:a16="http://schemas.microsoft.com/office/drawing/2014/main" id="{DD558E2B-D93E-3849-F5C6-FA0BFC6CA050}"/>
                    </a:ext>
                  </a:extLst>
                </p:cNvPr>
                <p:cNvPicPr/>
                <p:nvPr/>
              </p:nvPicPr>
              <p:blipFill>
                <a:blip r:embed="rId23"/>
                <a:stretch>
                  <a:fillRect/>
                </a:stretch>
              </p:blipFill>
              <p:spPr>
                <a:xfrm>
                  <a:off x="4190393" y="3907292"/>
                  <a:ext cx="9000" cy="98640"/>
                </a:xfrm>
                <a:prstGeom prst="rect">
                  <a:avLst/>
                </a:prstGeom>
              </p:spPr>
            </p:pic>
          </mc:Fallback>
        </mc:AlternateContent>
      </p:grpSp>
      <p:grpSp>
        <p:nvGrpSpPr>
          <p:cNvPr id="45" name="Group 44">
            <a:extLst>
              <a:ext uri="{FF2B5EF4-FFF2-40B4-BE49-F238E27FC236}">
                <a16:creationId xmlns:a16="http://schemas.microsoft.com/office/drawing/2014/main" id="{F3B2B348-6DD7-2D31-8209-27E566955460}"/>
              </a:ext>
            </a:extLst>
          </p:cNvPr>
          <p:cNvGrpSpPr/>
          <p:nvPr/>
        </p:nvGrpSpPr>
        <p:grpSpPr>
          <a:xfrm>
            <a:off x="1670086" y="2350139"/>
            <a:ext cx="336960" cy="232200"/>
            <a:chOff x="3233153" y="2907212"/>
            <a:chExt cx="336960" cy="232200"/>
          </a:xfrm>
        </p:grpSpPr>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5B831B90-0116-BC77-F842-F44494A453A3}"/>
                    </a:ext>
                  </a:extLst>
                </p14:cNvPr>
                <p14:cNvContentPartPr/>
                <p14:nvPr/>
              </p14:nvContentPartPr>
              <p14:xfrm>
                <a:off x="3261233" y="2921972"/>
                <a:ext cx="360" cy="137520"/>
              </p14:xfrm>
            </p:contentPart>
          </mc:Choice>
          <mc:Fallback xmlns="">
            <p:pic>
              <p:nvPicPr>
                <p:cNvPr id="38" name="Ink 37">
                  <a:extLst>
                    <a:ext uri="{FF2B5EF4-FFF2-40B4-BE49-F238E27FC236}">
                      <a16:creationId xmlns:a16="http://schemas.microsoft.com/office/drawing/2014/main" id="{5B831B90-0116-BC77-F842-F44494A453A3}"/>
                    </a:ext>
                  </a:extLst>
                </p:cNvPr>
                <p:cNvPicPr/>
                <p:nvPr/>
              </p:nvPicPr>
              <p:blipFill>
                <a:blip r:embed="rId25"/>
                <a:stretch>
                  <a:fillRect/>
                </a:stretch>
              </p:blipFill>
              <p:spPr>
                <a:xfrm>
                  <a:off x="3256913" y="2917652"/>
                  <a:ext cx="90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E9E958F9-FE26-3F4E-C294-4F0985EB905D}"/>
                    </a:ext>
                  </a:extLst>
                </p14:cNvPr>
                <p14:cNvContentPartPr/>
                <p14:nvPr/>
              </p14:nvContentPartPr>
              <p14:xfrm>
                <a:off x="3251873" y="2907212"/>
                <a:ext cx="88200" cy="181440"/>
              </p14:xfrm>
            </p:contentPart>
          </mc:Choice>
          <mc:Fallback xmlns="">
            <p:pic>
              <p:nvPicPr>
                <p:cNvPr id="39" name="Ink 38">
                  <a:extLst>
                    <a:ext uri="{FF2B5EF4-FFF2-40B4-BE49-F238E27FC236}">
                      <a16:creationId xmlns:a16="http://schemas.microsoft.com/office/drawing/2014/main" id="{E9E958F9-FE26-3F4E-C294-4F0985EB905D}"/>
                    </a:ext>
                  </a:extLst>
                </p:cNvPr>
                <p:cNvPicPr/>
                <p:nvPr/>
              </p:nvPicPr>
              <p:blipFill>
                <a:blip r:embed="rId27"/>
                <a:stretch>
                  <a:fillRect/>
                </a:stretch>
              </p:blipFill>
              <p:spPr>
                <a:xfrm>
                  <a:off x="3247553" y="2902892"/>
                  <a:ext cx="96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BE3B978C-3075-3AB8-100F-809F458D486A}"/>
                    </a:ext>
                  </a:extLst>
                </p14:cNvPr>
                <p14:cNvContentPartPr/>
                <p14:nvPr/>
              </p14:nvContentPartPr>
              <p14:xfrm>
                <a:off x="3233153" y="2987852"/>
                <a:ext cx="360" cy="360"/>
              </p14:xfrm>
            </p:contentPart>
          </mc:Choice>
          <mc:Fallback xmlns="">
            <p:pic>
              <p:nvPicPr>
                <p:cNvPr id="40" name="Ink 39">
                  <a:extLst>
                    <a:ext uri="{FF2B5EF4-FFF2-40B4-BE49-F238E27FC236}">
                      <a16:creationId xmlns:a16="http://schemas.microsoft.com/office/drawing/2014/main" id="{BE3B978C-3075-3AB8-100F-809F458D486A}"/>
                    </a:ext>
                  </a:extLst>
                </p:cNvPr>
                <p:cNvPicPr/>
                <p:nvPr/>
              </p:nvPicPr>
              <p:blipFill>
                <a:blip r:embed="rId29"/>
                <a:stretch>
                  <a:fillRect/>
                </a:stretch>
              </p:blipFill>
              <p:spPr>
                <a:xfrm>
                  <a:off x="3228833" y="298353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BC512406-B432-D669-3BCC-526619DBBBA7}"/>
                    </a:ext>
                  </a:extLst>
                </p14:cNvPr>
                <p14:cNvContentPartPr/>
                <p14:nvPr/>
              </p14:nvContentPartPr>
              <p14:xfrm>
                <a:off x="3261233" y="2997212"/>
                <a:ext cx="360" cy="109080"/>
              </p14:xfrm>
            </p:contentPart>
          </mc:Choice>
          <mc:Fallback xmlns="">
            <p:pic>
              <p:nvPicPr>
                <p:cNvPr id="42" name="Ink 41">
                  <a:extLst>
                    <a:ext uri="{FF2B5EF4-FFF2-40B4-BE49-F238E27FC236}">
                      <a16:creationId xmlns:a16="http://schemas.microsoft.com/office/drawing/2014/main" id="{BC512406-B432-D669-3BCC-526619DBBBA7}"/>
                    </a:ext>
                  </a:extLst>
                </p:cNvPr>
                <p:cNvPicPr/>
                <p:nvPr/>
              </p:nvPicPr>
              <p:blipFill>
                <a:blip r:embed="rId31"/>
                <a:stretch>
                  <a:fillRect/>
                </a:stretch>
              </p:blipFill>
              <p:spPr>
                <a:xfrm>
                  <a:off x="3256913" y="2992892"/>
                  <a:ext cx="9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BD004D1-639C-6233-FD1C-85B0A64ACB0F}"/>
                    </a:ext>
                  </a:extLst>
                </p14:cNvPr>
                <p14:cNvContentPartPr/>
                <p14:nvPr/>
              </p14:nvContentPartPr>
              <p14:xfrm>
                <a:off x="3374273" y="3058052"/>
                <a:ext cx="195840" cy="81360"/>
              </p14:xfrm>
            </p:contentPart>
          </mc:Choice>
          <mc:Fallback xmlns="">
            <p:pic>
              <p:nvPicPr>
                <p:cNvPr id="44" name="Ink 43">
                  <a:extLst>
                    <a:ext uri="{FF2B5EF4-FFF2-40B4-BE49-F238E27FC236}">
                      <a16:creationId xmlns:a16="http://schemas.microsoft.com/office/drawing/2014/main" id="{0BD004D1-639C-6233-FD1C-85B0A64ACB0F}"/>
                    </a:ext>
                  </a:extLst>
                </p:cNvPr>
                <p:cNvPicPr/>
                <p:nvPr/>
              </p:nvPicPr>
              <p:blipFill>
                <a:blip r:embed="rId33"/>
                <a:stretch>
                  <a:fillRect/>
                </a:stretch>
              </p:blipFill>
              <p:spPr>
                <a:xfrm>
                  <a:off x="3369953" y="3053732"/>
                  <a:ext cx="204480" cy="90000"/>
                </a:xfrm>
                <a:prstGeom prst="rect">
                  <a:avLst/>
                </a:prstGeom>
              </p:spPr>
            </p:pic>
          </mc:Fallback>
        </mc:AlternateContent>
      </p:grpSp>
      <p:grpSp>
        <p:nvGrpSpPr>
          <p:cNvPr id="57" name="Group 56">
            <a:extLst>
              <a:ext uri="{FF2B5EF4-FFF2-40B4-BE49-F238E27FC236}">
                <a16:creationId xmlns:a16="http://schemas.microsoft.com/office/drawing/2014/main" id="{63FCC516-4DC4-0C87-71C4-7EB21F71914F}"/>
              </a:ext>
            </a:extLst>
          </p:cNvPr>
          <p:cNvGrpSpPr/>
          <p:nvPr/>
        </p:nvGrpSpPr>
        <p:grpSpPr>
          <a:xfrm>
            <a:off x="2773790" y="1919073"/>
            <a:ext cx="259200" cy="283320"/>
            <a:chOff x="4590353" y="2497532"/>
            <a:chExt cx="259200" cy="283320"/>
          </a:xfrm>
        </p:grpSpPr>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9C1AAF28-5EFA-083E-56DC-64CC2E01E182}"/>
                    </a:ext>
                  </a:extLst>
                </p14:cNvPr>
                <p14:cNvContentPartPr/>
                <p14:nvPr/>
              </p14:nvContentPartPr>
              <p14:xfrm>
                <a:off x="4590353" y="2497532"/>
                <a:ext cx="10080" cy="206640"/>
              </p14:xfrm>
            </p:contentPart>
          </mc:Choice>
          <mc:Fallback xmlns="">
            <p:pic>
              <p:nvPicPr>
                <p:cNvPr id="53" name="Ink 52">
                  <a:extLst>
                    <a:ext uri="{FF2B5EF4-FFF2-40B4-BE49-F238E27FC236}">
                      <a16:creationId xmlns:a16="http://schemas.microsoft.com/office/drawing/2014/main" id="{9C1AAF28-5EFA-083E-56DC-64CC2E01E182}"/>
                    </a:ext>
                  </a:extLst>
                </p:cNvPr>
                <p:cNvPicPr/>
                <p:nvPr/>
              </p:nvPicPr>
              <p:blipFill>
                <a:blip r:embed="rId35"/>
                <a:stretch>
                  <a:fillRect/>
                </a:stretch>
              </p:blipFill>
              <p:spPr>
                <a:xfrm>
                  <a:off x="4586033" y="2493212"/>
                  <a:ext cx="187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B79546A7-0D3A-FA2A-EA2B-E9000DAA0848}"/>
                    </a:ext>
                  </a:extLst>
                </p14:cNvPr>
                <p14:cNvContentPartPr/>
                <p14:nvPr/>
              </p14:nvContentPartPr>
              <p14:xfrm>
                <a:off x="4599353" y="2497532"/>
                <a:ext cx="104400" cy="207000"/>
              </p14:xfrm>
            </p:contentPart>
          </mc:Choice>
          <mc:Fallback xmlns="">
            <p:pic>
              <p:nvPicPr>
                <p:cNvPr id="54" name="Ink 53">
                  <a:extLst>
                    <a:ext uri="{FF2B5EF4-FFF2-40B4-BE49-F238E27FC236}">
                      <a16:creationId xmlns:a16="http://schemas.microsoft.com/office/drawing/2014/main" id="{B79546A7-0D3A-FA2A-EA2B-E9000DAA0848}"/>
                    </a:ext>
                  </a:extLst>
                </p:cNvPr>
                <p:cNvPicPr/>
                <p:nvPr/>
              </p:nvPicPr>
              <p:blipFill>
                <a:blip r:embed="rId37"/>
                <a:stretch>
                  <a:fillRect/>
                </a:stretch>
              </p:blipFill>
              <p:spPr>
                <a:xfrm>
                  <a:off x="4595033" y="2493212"/>
                  <a:ext cx="113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3E5F3DF8-D227-CA56-8383-A42F09DC4315}"/>
                    </a:ext>
                  </a:extLst>
                </p14:cNvPr>
                <p14:cNvContentPartPr/>
                <p14:nvPr/>
              </p14:nvContentPartPr>
              <p14:xfrm>
                <a:off x="4731833" y="2661332"/>
                <a:ext cx="18000" cy="30240"/>
              </p14:xfrm>
            </p:contentPart>
          </mc:Choice>
          <mc:Fallback xmlns="">
            <p:pic>
              <p:nvPicPr>
                <p:cNvPr id="55" name="Ink 54">
                  <a:extLst>
                    <a:ext uri="{FF2B5EF4-FFF2-40B4-BE49-F238E27FC236}">
                      <a16:creationId xmlns:a16="http://schemas.microsoft.com/office/drawing/2014/main" id="{3E5F3DF8-D227-CA56-8383-A42F09DC4315}"/>
                    </a:ext>
                  </a:extLst>
                </p:cNvPr>
                <p:cNvPicPr/>
                <p:nvPr/>
              </p:nvPicPr>
              <p:blipFill>
                <a:blip r:embed="rId39"/>
                <a:stretch>
                  <a:fillRect/>
                </a:stretch>
              </p:blipFill>
              <p:spPr>
                <a:xfrm>
                  <a:off x="4727513" y="2657012"/>
                  <a:ext cx="26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49DD8B70-0190-E182-36C8-C9326C151845}"/>
                    </a:ext>
                  </a:extLst>
                </p14:cNvPr>
                <p14:cNvContentPartPr/>
                <p14:nvPr/>
              </p14:nvContentPartPr>
              <p14:xfrm>
                <a:off x="4744793" y="2676092"/>
                <a:ext cx="104760" cy="104760"/>
              </p14:xfrm>
            </p:contentPart>
          </mc:Choice>
          <mc:Fallback xmlns="">
            <p:pic>
              <p:nvPicPr>
                <p:cNvPr id="56" name="Ink 55">
                  <a:extLst>
                    <a:ext uri="{FF2B5EF4-FFF2-40B4-BE49-F238E27FC236}">
                      <a16:creationId xmlns:a16="http://schemas.microsoft.com/office/drawing/2014/main" id="{49DD8B70-0190-E182-36C8-C9326C151845}"/>
                    </a:ext>
                  </a:extLst>
                </p:cNvPr>
                <p:cNvPicPr/>
                <p:nvPr/>
              </p:nvPicPr>
              <p:blipFill>
                <a:blip r:embed="rId41"/>
                <a:stretch>
                  <a:fillRect/>
                </a:stretch>
              </p:blipFill>
              <p:spPr>
                <a:xfrm>
                  <a:off x="4740473" y="2671772"/>
                  <a:ext cx="113400" cy="113400"/>
                </a:xfrm>
                <a:prstGeom prst="rect">
                  <a:avLst/>
                </a:prstGeom>
              </p:spPr>
            </p:pic>
          </mc:Fallback>
        </mc:AlternateContent>
      </p:grpSp>
      <p:grpSp>
        <p:nvGrpSpPr>
          <p:cNvPr id="60" name="Group 59">
            <a:extLst>
              <a:ext uri="{FF2B5EF4-FFF2-40B4-BE49-F238E27FC236}">
                <a16:creationId xmlns:a16="http://schemas.microsoft.com/office/drawing/2014/main" id="{9C4BB61A-87C4-E70A-C1BE-EC56FA0C4C09}"/>
              </a:ext>
            </a:extLst>
          </p:cNvPr>
          <p:cNvGrpSpPr/>
          <p:nvPr/>
        </p:nvGrpSpPr>
        <p:grpSpPr>
          <a:xfrm>
            <a:off x="3249741" y="3148052"/>
            <a:ext cx="99720" cy="186480"/>
            <a:chOff x="4854233" y="3319052"/>
            <a:chExt cx="99720" cy="186480"/>
          </a:xfrm>
        </p:grpSpPr>
        <mc:AlternateContent xmlns:mc="http://schemas.openxmlformats.org/markup-compatibility/2006" xmlns:p14="http://schemas.microsoft.com/office/powerpoint/2010/main">
          <mc:Choice Requires="p14">
            <p:contentPart p14:bwMode="auto" r:id="rId42">
              <p14:nvContentPartPr>
                <p14:cNvPr id="58" name="Ink 57">
                  <a:extLst>
                    <a:ext uri="{FF2B5EF4-FFF2-40B4-BE49-F238E27FC236}">
                      <a16:creationId xmlns:a16="http://schemas.microsoft.com/office/drawing/2014/main" id="{C98EDD98-D3D2-5A7E-BC46-63F3C4B1F417}"/>
                    </a:ext>
                  </a:extLst>
                </p14:cNvPr>
                <p14:cNvContentPartPr/>
                <p14:nvPr/>
              </p14:nvContentPartPr>
              <p14:xfrm>
                <a:off x="4854233" y="3327332"/>
                <a:ext cx="360" cy="178200"/>
              </p14:xfrm>
            </p:contentPart>
          </mc:Choice>
          <mc:Fallback xmlns="">
            <p:pic>
              <p:nvPicPr>
                <p:cNvPr id="58" name="Ink 57">
                  <a:extLst>
                    <a:ext uri="{FF2B5EF4-FFF2-40B4-BE49-F238E27FC236}">
                      <a16:creationId xmlns:a16="http://schemas.microsoft.com/office/drawing/2014/main" id="{C98EDD98-D3D2-5A7E-BC46-63F3C4B1F417}"/>
                    </a:ext>
                  </a:extLst>
                </p:cNvPr>
                <p:cNvPicPr/>
                <p:nvPr/>
              </p:nvPicPr>
              <p:blipFill>
                <a:blip r:embed="rId43"/>
                <a:stretch>
                  <a:fillRect/>
                </a:stretch>
              </p:blipFill>
              <p:spPr>
                <a:xfrm>
                  <a:off x="4849913" y="3323012"/>
                  <a:ext cx="9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9" name="Ink 58">
                  <a:extLst>
                    <a:ext uri="{FF2B5EF4-FFF2-40B4-BE49-F238E27FC236}">
                      <a16:creationId xmlns:a16="http://schemas.microsoft.com/office/drawing/2014/main" id="{CE47DE0C-1036-8059-CDA8-26FDBA6DA676}"/>
                    </a:ext>
                  </a:extLst>
                </p14:cNvPr>
                <p14:cNvContentPartPr/>
                <p14:nvPr/>
              </p14:nvContentPartPr>
              <p14:xfrm>
                <a:off x="4863953" y="3319052"/>
                <a:ext cx="90000" cy="144720"/>
              </p14:xfrm>
            </p:contentPart>
          </mc:Choice>
          <mc:Fallback xmlns="">
            <p:pic>
              <p:nvPicPr>
                <p:cNvPr id="59" name="Ink 58">
                  <a:extLst>
                    <a:ext uri="{FF2B5EF4-FFF2-40B4-BE49-F238E27FC236}">
                      <a16:creationId xmlns:a16="http://schemas.microsoft.com/office/drawing/2014/main" id="{CE47DE0C-1036-8059-CDA8-26FDBA6DA676}"/>
                    </a:ext>
                  </a:extLst>
                </p:cNvPr>
                <p:cNvPicPr/>
                <p:nvPr/>
              </p:nvPicPr>
              <p:blipFill>
                <a:blip r:embed="rId45"/>
                <a:stretch>
                  <a:fillRect/>
                </a:stretch>
              </p:blipFill>
              <p:spPr>
                <a:xfrm>
                  <a:off x="4859633" y="3314732"/>
                  <a:ext cx="98640" cy="153360"/>
                </a:xfrm>
                <a:prstGeom prst="rect">
                  <a:avLst/>
                </a:prstGeom>
              </p:spPr>
            </p:pic>
          </mc:Fallback>
        </mc:AlternateContent>
      </p:grpSp>
      <p:grpSp>
        <p:nvGrpSpPr>
          <p:cNvPr id="66" name="Group 65">
            <a:extLst>
              <a:ext uri="{FF2B5EF4-FFF2-40B4-BE49-F238E27FC236}">
                <a16:creationId xmlns:a16="http://schemas.microsoft.com/office/drawing/2014/main" id="{D9E00C61-6CCC-BDEE-A74D-608AB7AD7DFC}"/>
              </a:ext>
            </a:extLst>
          </p:cNvPr>
          <p:cNvGrpSpPr/>
          <p:nvPr/>
        </p:nvGrpSpPr>
        <p:grpSpPr>
          <a:xfrm>
            <a:off x="3390577" y="3252447"/>
            <a:ext cx="128160" cy="195840"/>
            <a:chOff x="4986713" y="3393212"/>
            <a:chExt cx="128160" cy="195840"/>
          </a:xfrm>
        </p:grpSpPr>
        <mc:AlternateContent xmlns:mc="http://schemas.openxmlformats.org/markup-compatibility/2006" xmlns:p14="http://schemas.microsoft.com/office/powerpoint/2010/main">
          <mc:Choice Requires="p14">
            <p:contentPart p14:bwMode="auto" r:id="rId46">
              <p14:nvContentPartPr>
                <p14:cNvPr id="64" name="Ink 63">
                  <a:extLst>
                    <a:ext uri="{FF2B5EF4-FFF2-40B4-BE49-F238E27FC236}">
                      <a16:creationId xmlns:a16="http://schemas.microsoft.com/office/drawing/2014/main" id="{739B325C-452C-81EC-E911-0F586337B316}"/>
                    </a:ext>
                  </a:extLst>
                </p14:cNvPr>
                <p14:cNvContentPartPr/>
                <p14:nvPr/>
              </p14:nvContentPartPr>
              <p14:xfrm>
                <a:off x="4986713" y="3393212"/>
                <a:ext cx="128160" cy="95760"/>
              </p14:xfrm>
            </p:contentPart>
          </mc:Choice>
          <mc:Fallback xmlns="">
            <p:pic>
              <p:nvPicPr>
                <p:cNvPr id="64" name="Ink 63">
                  <a:extLst>
                    <a:ext uri="{FF2B5EF4-FFF2-40B4-BE49-F238E27FC236}">
                      <a16:creationId xmlns:a16="http://schemas.microsoft.com/office/drawing/2014/main" id="{739B325C-452C-81EC-E911-0F586337B316}"/>
                    </a:ext>
                  </a:extLst>
                </p:cNvPr>
                <p:cNvPicPr/>
                <p:nvPr/>
              </p:nvPicPr>
              <p:blipFill>
                <a:blip r:embed="rId47"/>
                <a:stretch>
                  <a:fillRect/>
                </a:stretch>
              </p:blipFill>
              <p:spPr>
                <a:xfrm>
                  <a:off x="4982393" y="3388892"/>
                  <a:ext cx="136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173E67A4-8E9B-2418-1E52-115664EB9FE3}"/>
                    </a:ext>
                  </a:extLst>
                </p14:cNvPr>
                <p14:cNvContentPartPr/>
                <p14:nvPr/>
              </p14:nvContentPartPr>
              <p14:xfrm>
                <a:off x="5052593" y="3393212"/>
                <a:ext cx="360" cy="195840"/>
              </p14:xfrm>
            </p:contentPart>
          </mc:Choice>
          <mc:Fallback xmlns="">
            <p:pic>
              <p:nvPicPr>
                <p:cNvPr id="65" name="Ink 64">
                  <a:extLst>
                    <a:ext uri="{FF2B5EF4-FFF2-40B4-BE49-F238E27FC236}">
                      <a16:creationId xmlns:a16="http://schemas.microsoft.com/office/drawing/2014/main" id="{173E67A4-8E9B-2418-1E52-115664EB9FE3}"/>
                    </a:ext>
                  </a:extLst>
                </p:cNvPr>
                <p:cNvPicPr/>
                <p:nvPr/>
              </p:nvPicPr>
              <p:blipFill>
                <a:blip r:embed="rId49"/>
                <a:stretch>
                  <a:fillRect/>
                </a:stretch>
              </p:blipFill>
              <p:spPr>
                <a:xfrm>
                  <a:off x="5048273" y="3388892"/>
                  <a:ext cx="9000" cy="20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71" name="Ink 70">
                <a:extLst>
                  <a:ext uri="{FF2B5EF4-FFF2-40B4-BE49-F238E27FC236}">
                    <a16:creationId xmlns:a16="http://schemas.microsoft.com/office/drawing/2014/main" id="{C53A8E44-EC58-056D-0234-57470A89CB61}"/>
                  </a:ext>
                </a:extLst>
              </p14:cNvPr>
              <p14:cNvContentPartPr/>
              <p14:nvPr/>
            </p14:nvContentPartPr>
            <p14:xfrm>
              <a:off x="2252513" y="2026292"/>
              <a:ext cx="360" cy="360"/>
            </p14:xfrm>
          </p:contentPart>
        </mc:Choice>
        <mc:Fallback xmlns="">
          <p:pic>
            <p:nvPicPr>
              <p:cNvPr id="71" name="Ink 70">
                <a:extLst>
                  <a:ext uri="{FF2B5EF4-FFF2-40B4-BE49-F238E27FC236}">
                    <a16:creationId xmlns:a16="http://schemas.microsoft.com/office/drawing/2014/main" id="{C53A8E44-EC58-056D-0234-57470A89CB61}"/>
                  </a:ext>
                </a:extLst>
              </p:cNvPr>
              <p:cNvPicPr/>
              <p:nvPr/>
            </p:nvPicPr>
            <p:blipFill>
              <a:blip r:embed="rId29"/>
              <a:stretch>
                <a:fillRect/>
              </a:stretch>
            </p:blipFill>
            <p:spPr>
              <a:xfrm>
                <a:off x="2248193" y="202197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2" name="Ink 71">
                <a:extLst>
                  <a:ext uri="{FF2B5EF4-FFF2-40B4-BE49-F238E27FC236}">
                    <a16:creationId xmlns:a16="http://schemas.microsoft.com/office/drawing/2014/main" id="{F55EEDA3-A69B-0C55-4CC9-03697D8BF1BF}"/>
                  </a:ext>
                </a:extLst>
              </p14:cNvPr>
              <p14:cNvContentPartPr/>
              <p14:nvPr/>
            </p14:nvContentPartPr>
            <p14:xfrm>
              <a:off x="2545193" y="2045012"/>
              <a:ext cx="360" cy="360"/>
            </p14:xfrm>
          </p:contentPart>
        </mc:Choice>
        <mc:Fallback xmlns="">
          <p:pic>
            <p:nvPicPr>
              <p:cNvPr id="72" name="Ink 71">
                <a:extLst>
                  <a:ext uri="{FF2B5EF4-FFF2-40B4-BE49-F238E27FC236}">
                    <a16:creationId xmlns:a16="http://schemas.microsoft.com/office/drawing/2014/main" id="{F55EEDA3-A69B-0C55-4CC9-03697D8BF1BF}"/>
                  </a:ext>
                </a:extLst>
              </p:cNvPr>
              <p:cNvPicPr/>
              <p:nvPr/>
            </p:nvPicPr>
            <p:blipFill>
              <a:blip r:embed="rId29"/>
              <a:stretch>
                <a:fillRect/>
              </a:stretch>
            </p:blipFill>
            <p:spPr>
              <a:xfrm>
                <a:off x="2540873" y="20406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3" name="Ink 72">
                <a:extLst>
                  <a:ext uri="{FF2B5EF4-FFF2-40B4-BE49-F238E27FC236}">
                    <a16:creationId xmlns:a16="http://schemas.microsoft.com/office/drawing/2014/main" id="{D7871383-12C7-9B44-2714-4B1272AF2599}"/>
                  </a:ext>
                </a:extLst>
              </p14:cNvPr>
              <p14:cNvContentPartPr/>
              <p14:nvPr/>
            </p14:nvContentPartPr>
            <p14:xfrm>
              <a:off x="2371673" y="1969772"/>
              <a:ext cx="4320" cy="360"/>
            </p14:xfrm>
          </p:contentPart>
        </mc:Choice>
        <mc:Fallback xmlns="">
          <p:pic>
            <p:nvPicPr>
              <p:cNvPr id="73" name="Ink 72">
                <a:extLst>
                  <a:ext uri="{FF2B5EF4-FFF2-40B4-BE49-F238E27FC236}">
                    <a16:creationId xmlns:a16="http://schemas.microsoft.com/office/drawing/2014/main" id="{D7871383-12C7-9B44-2714-4B1272AF2599}"/>
                  </a:ext>
                </a:extLst>
              </p:cNvPr>
              <p:cNvPicPr/>
              <p:nvPr/>
            </p:nvPicPr>
            <p:blipFill>
              <a:blip r:embed="rId53"/>
              <a:stretch>
                <a:fillRect/>
              </a:stretch>
            </p:blipFill>
            <p:spPr>
              <a:xfrm>
                <a:off x="2367353" y="1965452"/>
                <a:ext cx="12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4" name="Ink 73">
                <a:extLst>
                  <a:ext uri="{FF2B5EF4-FFF2-40B4-BE49-F238E27FC236}">
                    <a16:creationId xmlns:a16="http://schemas.microsoft.com/office/drawing/2014/main" id="{EE9E27DA-C31B-4B72-87DC-ACA0CFFDE7B7}"/>
                  </a:ext>
                </a:extLst>
              </p14:cNvPr>
              <p14:cNvContentPartPr/>
              <p14:nvPr/>
            </p14:nvContentPartPr>
            <p14:xfrm>
              <a:off x="3986993" y="838652"/>
              <a:ext cx="360" cy="360"/>
            </p14:xfrm>
          </p:contentPart>
        </mc:Choice>
        <mc:Fallback xmlns="">
          <p:pic>
            <p:nvPicPr>
              <p:cNvPr id="74" name="Ink 73">
                <a:extLst>
                  <a:ext uri="{FF2B5EF4-FFF2-40B4-BE49-F238E27FC236}">
                    <a16:creationId xmlns:a16="http://schemas.microsoft.com/office/drawing/2014/main" id="{EE9E27DA-C31B-4B72-87DC-ACA0CFFDE7B7}"/>
                  </a:ext>
                </a:extLst>
              </p:cNvPr>
              <p:cNvPicPr/>
              <p:nvPr/>
            </p:nvPicPr>
            <p:blipFill>
              <a:blip r:embed="rId29"/>
              <a:stretch>
                <a:fillRect/>
              </a:stretch>
            </p:blipFill>
            <p:spPr>
              <a:xfrm>
                <a:off x="3982673" y="834332"/>
                <a:ext cx="9000" cy="9000"/>
              </a:xfrm>
              <a:prstGeom prst="rect">
                <a:avLst/>
              </a:prstGeom>
            </p:spPr>
          </p:pic>
        </mc:Fallback>
      </mc:AlternateContent>
      <p:grpSp>
        <p:nvGrpSpPr>
          <p:cNvPr id="87" name="Group 86">
            <a:extLst>
              <a:ext uri="{FF2B5EF4-FFF2-40B4-BE49-F238E27FC236}">
                <a16:creationId xmlns:a16="http://schemas.microsoft.com/office/drawing/2014/main" id="{23386CCF-2425-DAD1-04E4-EBAB3C8EFFA3}"/>
              </a:ext>
            </a:extLst>
          </p:cNvPr>
          <p:cNvGrpSpPr/>
          <p:nvPr/>
        </p:nvGrpSpPr>
        <p:grpSpPr>
          <a:xfrm>
            <a:off x="3735713" y="2319692"/>
            <a:ext cx="856440" cy="293040"/>
            <a:chOff x="3735713" y="2319692"/>
            <a:chExt cx="856440" cy="293040"/>
          </a:xfrm>
        </p:grpSpPr>
        <mc:AlternateContent xmlns:mc="http://schemas.openxmlformats.org/markup-compatibility/2006" xmlns:p14="http://schemas.microsoft.com/office/powerpoint/2010/main">
          <mc:Choice Requires="p14">
            <p:contentPart p14:bwMode="auto" r:id="rId55">
              <p14:nvContentPartPr>
                <p14:cNvPr id="76" name="Ink 75">
                  <a:extLst>
                    <a:ext uri="{FF2B5EF4-FFF2-40B4-BE49-F238E27FC236}">
                      <a16:creationId xmlns:a16="http://schemas.microsoft.com/office/drawing/2014/main" id="{00497C66-8FD6-87D5-BD30-333314D8FFED}"/>
                    </a:ext>
                  </a:extLst>
                </p14:cNvPr>
                <p14:cNvContentPartPr/>
                <p14:nvPr/>
              </p14:nvContentPartPr>
              <p14:xfrm>
                <a:off x="3735713" y="2430932"/>
                <a:ext cx="223920" cy="181800"/>
              </p14:xfrm>
            </p:contentPart>
          </mc:Choice>
          <mc:Fallback xmlns="">
            <p:pic>
              <p:nvPicPr>
                <p:cNvPr id="76" name="Ink 75">
                  <a:extLst>
                    <a:ext uri="{FF2B5EF4-FFF2-40B4-BE49-F238E27FC236}">
                      <a16:creationId xmlns:a16="http://schemas.microsoft.com/office/drawing/2014/main" id="{00497C66-8FD6-87D5-BD30-333314D8FFED}"/>
                    </a:ext>
                  </a:extLst>
                </p:cNvPr>
                <p:cNvPicPr/>
                <p:nvPr/>
              </p:nvPicPr>
              <p:blipFill>
                <a:blip r:embed="rId56"/>
                <a:stretch>
                  <a:fillRect/>
                </a:stretch>
              </p:blipFill>
              <p:spPr>
                <a:xfrm>
                  <a:off x="3726713" y="2421932"/>
                  <a:ext cx="2415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7" name="Ink 76">
                  <a:extLst>
                    <a:ext uri="{FF2B5EF4-FFF2-40B4-BE49-F238E27FC236}">
                      <a16:creationId xmlns:a16="http://schemas.microsoft.com/office/drawing/2014/main" id="{11281F0D-6A36-23FE-A45B-858D09084C90}"/>
                    </a:ext>
                  </a:extLst>
                </p14:cNvPr>
                <p14:cNvContentPartPr/>
                <p14:nvPr/>
              </p14:nvContentPartPr>
              <p14:xfrm>
                <a:off x="4014713" y="2356412"/>
                <a:ext cx="101160" cy="251640"/>
              </p14:xfrm>
            </p:contentPart>
          </mc:Choice>
          <mc:Fallback xmlns="">
            <p:pic>
              <p:nvPicPr>
                <p:cNvPr id="77" name="Ink 76">
                  <a:extLst>
                    <a:ext uri="{FF2B5EF4-FFF2-40B4-BE49-F238E27FC236}">
                      <a16:creationId xmlns:a16="http://schemas.microsoft.com/office/drawing/2014/main" id="{11281F0D-6A36-23FE-A45B-858D09084C90}"/>
                    </a:ext>
                  </a:extLst>
                </p:cNvPr>
                <p:cNvPicPr/>
                <p:nvPr/>
              </p:nvPicPr>
              <p:blipFill>
                <a:blip r:embed="rId58"/>
                <a:stretch>
                  <a:fillRect/>
                </a:stretch>
              </p:blipFill>
              <p:spPr>
                <a:xfrm>
                  <a:off x="4006073" y="2347412"/>
                  <a:ext cx="11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8" name="Ink 77">
                  <a:extLst>
                    <a:ext uri="{FF2B5EF4-FFF2-40B4-BE49-F238E27FC236}">
                      <a16:creationId xmlns:a16="http://schemas.microsoft.com/office/drawing/2014/main" id="{3ED9DCEB-7115-79B4-178C-8F06FF5C7AFC}"/>
                    </a:ext>
                  </a:extLst>
                </p14:cNvPr>
                <p14:cNvContentPartPr/>
                <p14:nvPr/>
              </p14:nvContentPartPr>
              <p14:xfrm>
                <a:off x="3958913" y="2488172"/>
                <a:ext cx="69840" cy="360"/>
              </p14:xfrm>
            </p:contentPart>
          </mc:Choice>
          <mc:Fallback xmlns="">
            <p:pic>
              <p:nvPicPr>
                <p:cNvPr id="78" name="Ink 77">
                  <a:extLst>
                    <a:ext uri="{FF2B5EF4-FFF2-40B4-BE49-F238E27FC236}">
                      <a16:creationId xmlns:a16="http://schemas.microsoft.com/office/drawing/2014/main" id="{3ED9DCEB-7115-79B4-178C-8F06FF5C7AFC}"/>
                    </a:ext>
                  </a:extLst>
                </p:cNvPr>
                <p:cNvPicPr/>
                <p:nvPr/>
              </p:nvPicPr>
              <p:blipFill>
                <a:blip r:embed="rId60"/>
                <a:stretch>
                  <a:fillRect/>
                </a:stretch>
              </p:blipFill>
              <p:spPr>
                <a:xfrm>
                  <a:off x="3950273" y="2479532"/>
                  <a:ext cx="87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0" name="Ink 79">
                  <a:extLst>
                    <a:ext uri="{FF2B5EF4-FFF2-40B4-BE49-F238E27FC236}">
                      <a16:creationId xmlns:a16="http://schemas.microsoft.com/office/drawing/2014/main" id="{6FD38648-8DBA-B32E-69EA-BB0CA4D72BD7}"/>
                    </a:ext>
                  </a:extLst>
                </p14:cNvPr>
                <p14:cNvContentPartPr/>
                <p14:nvPr/>
              </p14:nvContentPartPr>
              <p14:xfrm>
                <a:off x="4034513" y="2488172"/>
                <a:ext cx="9720" cy="360"/>
              </p14:xfrm>
            </p:contentPart>
          </mc:Choice>
          <mc:Fallback xmlns="">
            <p:pic>
              <p:nvPicPr>
                <p:cNvPr id="80" name="Ink 79">
                  <a:extLst>
                    <a:ext uri="{FF2B5EF4-FFF2-40B4-BE49-F238E27FC236}">
                      <a16:creationId xmlns:a16="http://schemas.microsoft.com/office/drawing/2014/main" id="{6FD38648-8DBA-B32E-69EA-BB0CA4D72BD7}"/>
                    </a:ext>
                  </a:extLst>
                </p:cNvPr>
                <p:cNvPicPr/>
                <p:nvPr/>
              </p:nvPicPr>
              <p:blipFill>
                <a:blip r:embed="rId62"/>
                <a:stretch>
                  <a:fillRect/>
                </a:stretch>
              </p:blipFill>
              <p:spPr>
                <a:xfrm>
                  <a:off x="4025513" y="2479532"/>
                  <a:ext cx="2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6902F18C-E730-1CDE-A05D-EFAD8F920971}"/>
                    </a:ext>
                  </a:extLst>
                </p14:cNvPr>
                <p14:cNvContentPartPr/>
                <p14:nvPr/>
              </p14:nvContentPartPr>
              <p14:xfrm>
                <a:off x="4154033" y="2319692"/>
                <a:ext cx="334800" cy="274680"/>
              </p14:xfrm>
            </p:contentPart>
          </mc:Choice>
          <mc:Fallback xmlns="">
            <p:pic>
              <p:nvPicPr>
                <p:cNvPr id="81" name="Ink 80">
                  <a:extLst>
                    <a:ext uri="{FF2B5EF4-FFF2-40B4-BE49-F238E27FC236}">
                      <a16:creationId xmlns:a16="http://schemas.microsoft.com/office/drawing/2014/main" id="{6902F18C-E730-1CDE-A05D-EFAD8F920971}"/>
                    </a:ext>
                  </a:extLst>
                </p:cNvPr>
                <p:cNvPicPr/>
                <p:nvPr/>
              </p:nvPicPr>
              <p:blipFill>
                <a:blip r:embed="rId64"/>
                <a:stretch>
                  <a:fillRect/>
                </a:stretch>
              </p:blipFill>
              <p:spPr>
                <a:xfrm>
                  <a:off x="4145393" y="2311052"/>
                  <a:ext cx="3524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F776DF07-B878-71B4-7ADF-1A51EB2073D7}"/>
                    </a:ext>
                  </a:extLst>
                </p14:cNvPr>
                <p14:cNvContentPartPr/>
                <p14:nvPr/>
              </p14:nvContentPartPr>
              <p14:xfrm>
                <a:off x="4307753" y="2366852"/>
                <a:ext cx="216360" cy="37440"/>
              </p14:xfrm>
            </p:contentPart>
          </mc:Choice>
          <mc:Fallback xmlns="">
            <p:pic>
              <p:nvPicPr>
                <p:cNvPr id="82" name="Ink 81">
                  <a:extLst>
                    <a:ext uri="{FF2B5EF4-FFF2-40B4-BE49-F238E27FC236}">
                      <a16:creationId xmlns:a16="http://schemas.microsoft.com/office/drawing/2014/main" id="{F776DF07-B878-71B4-7ADF-1A51EB2073D7}"/>
                    </a:ext>
                  </a:extLst>
                </p:cNvPr>
                <p:cNvPicPr/>
                <p:nvPr/>
              </p:nvPicPr>
              <p:blipFill>
                <a:blip r:embed="rId66"/>
                <a:stretch>
                  <a:fillRect/>
                </a:stretch>
              </p:blipFill>
              <p:spPr>
                <a:xfrm>
                  <a:off x="4299113" y="2358212"/>
                  <a:ext cx="2340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3" name="Ink 82">
                  <a:extLst>
                    <a:ext uri="{FF2B5EF4-FFF2-40B4-BE49-F238E27FC236}">
                      <a16:creationId xmlns:a16="http://schemas.microsoft.com/office/drawing/2014/main" id="{CC4F5CFD-865F-CDDA-C54D-EA63C4F7F1FD}"/>
                    </a:ext>
                  </a:extLst>
                </p14:cNvPr>
                <p14:cNvContentPartPr/>
                <p14:nvPr/>
              </p14:nvContentPartPr>
              <p14:xfrm>
                <a:off x="4475153" y="2450012"/>
                <a:ext cx="117000" cy="126720"/>
              </p14:xfrm>
            </p:contentPart>
          </mc:Choice>
          <mc:Fallback xmlns="">
            <p:pic>
              <p:nvPicPr>
                <p:cNvPr id="83" name="Ink 82">
                  <a:extLst>
                    <a:ext uri="{FF2B5EF4-FFF2-40B4-BE49-F238E27FC236}">
                      <a16:creationId xmlns:a16="http://schemas.microsoft.com/office/drawing/2014/main" id="{CC4F5CFD-865F-CDDA-C54D-EA63C4F7F1FD}"/>
                    </a:ext>
                  </a:extLst>
                </p:cNvPr>
                <p:cNvPicPr/>
                <p:nvPr/>
              </p:nvPicPr>
              <p:blipFill>
                <a:blip r:embed="rId68"/>
                <a:stretch>
                  <a:fillRect/>
                </a:stretch>
              </p:blipFill>
              <p:spPr>
                <a:xfrm>
                  <a:off x="4466513" y="2441012"/>
                  <a:ext cx="134640" cy="144360"/>
                </a:xfrm>
                <a:prstGeom prst="rect">
                  <a:avLst/>
                </a:prstGeom>
              </p:spPr>
            </p:pic>
          </mc:Fallback>
        </mc:AlternateContent>
      </p:grpSp>
      <p:grpSp>
        <p:nvGrpSpPr>
          <p:cNvPr id="86" name="Group 85">
            <a:extLst>
              <a:ext uri="{FF2B5EF4-FFF2-40B4-BE49-F238E27FC236}">
                <a16:creationId xmlns:a16="http://schemas.microsoft.com/office/drawing/2014/main" id="{A985B28D-D8A7-6BE5-3B6B-83004AAE75BD}"/>
              </a:ext>
            </a:extLst>
          </p:cNvPr>
          <p:cNvGrpSpPr/>
          <p:nvPr/>
        </p:nvGrpSpPr>
        <p:grpSpPr>
          <a:xfrm>
            <a:off x="4760273" y="2348132"/>
            <a:ext cx="311400" cy="274320"/>
            <a:chOff x="4760273" y="2348132"/>
            <a:chExt cx="311400" cy="274320"/>
          </a:xfrm>
        </p:grpSpPr>
        <mc:AlternateContent xmlns:mc="http://schemas.openxmlformats.org/markup-compatibility/2006" xmlns:p14="http://schemas.microsoft.com/office/powerpoint/2010/main">
          <mc:Choice Requires="p14">
            <p:contentPart p14:bwMode="auto" r:id="rId69">
              <p14:nvContentPartPr>
                <p14:cNvPr id="84" name="Ink 83">
                  <a:extLst>
                    <a:ext uri="{FF2B5EF4-FFF2-40B4-BE49-F238E27FC236}">
                      <a16:creationId xmlns:a16="http://schemas.microsoft.com/office/drawing/2014/main" id="{F604B12C-7A79-C7B6-D9D7-0B04AE209063}"/>
                    </a:ext>
                  </a:extLst>
                </p14:cNvPr>
                <p14:cNvContentPartPr/>
                <p14:nvPr/>
              </p14:nvContentPartPr>
              <p14:xfrm>
                <a:off x="4760273" y="2348132"/>
                <a:ext cx="187920" cy="274320"/>
              </p14:xfrm>
            </p:contentPart>
          </mc:Choice>
          <mc:Fallback xmlns="">
            <p:pic>
              <p:nvPicPr>
                <p:cNvPr id="84" name="Ink 83">
                  <a:extLst>
                    <a:ext uri="{FF2B5EF4-FFF2-40B4-BE49-F238E27FC236}">
                      <a16:creationId xmlns:a16="http://schemas.microsoft.com/office/drawing/2014/main" id="{F604B12C-7A79-C7B6-D9D7-0B04AE209063}"/>
                    </a:ext>
                  </a:extLst>
                </p:cNvPr>
                <p:cNvPicPr/>
                <p:nvPr/>
              </p:nvPicPr>
              <p:blipFill>
                <a:blip r:embed="rId70"/>
                <a:stretch>
                  <a:fillRect/>
                </a:stretch>
              </p:blipFill>
              <p:spPr>
                <a:xfrm>
                  <a:off x="4751633" y="2339492"/>
                  <a:ext cx="2055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5" name="Ink 84">
                  <a:extLst>
                    <a:ext uri="{FF2B5EF4-FFF2-40B4-BE49-F238E27FC236}">
                      <a16:creationId xmlns:a16="http://schemas.microsoft.com/office/drawing/2014/main" id="{A3E507FC-B591-276A-240C-CD8A910E3429}"/>
                    </a:ext>
                  </a:extLst>
                </p14:cNvPr>
                <p14:cNvContentPartPr/>
                <p14:nvPr/>
              </p14:nvContentPartPr>
              <p14:xfrm>
                <a:off x="5071313" y="2573132"/>
                <a:ext cx="360" cy="360"/>
              </p14:xfrm>
            </p:contentPart>
          </mc:Choice>
          <mc:Fallback xmlns="">
            <p:pic>
              <p:nvPicPr>
                <p:cNvPr id="85" name="Ink 84">
                  <a:extLst>
                    <a:ext uri="{FF2B5EF4-FFF2-40B4-BE49-F238E27FC236}">
                      <a16:creationId xmlns:a16="http://schemas.microsoft.com/office/drawing/2014/main" id="{A3E507FC-B591-276A-240C-CD8A910E3429}"/>
                    </a:ext>
                  </a:extLst>
                </p:cNvPr>
                <p:cNvPicPr/>
                <p:nvPr/>
              </p:nvPicPr>
              <p:blipFill>
                <a:blip r:embed="rId72"/>
                <a:stretch>
                  <a:fillRect/>
                </a:stretch>
              </p:blipFill>
              <p:spPr>
                <a:xfrm>
                  <a:off x="5062313" y="2564492"/>
                  <a:ext cx="18000" cy="18000"/>
                </a:xfrm>
                <a:prstGeom prst="rect">
                  <a:avLst/>
                </a:prstGeom>
              </p:spPr>
            </p:pic>
          </mc:Fallback>
        </mc:AlternateContent>
      </p:grpSp>
      <p:cxnSp>
        <p:nvCxnSpPr>
          <p:cNvPr id="89" name="Straight Arrow Connector 88">
            <a:extLst>
              <a:ext uri="{FF2B5EF4-FFF2-40B4-BE49-F238E27FC236}">
                <a16:creationId xmlns:a16="http://schemas.microsoft.com/office/drawing/2014/main" id="{9B76EAFB-4B35-EA5A-283B-762554F3E9D8}"/>
              </a:ext>
            </a:extLst>
          </p:cNvPr>
          <p:cNvCxnSpPr/>
          <p:nvPr/>
        </p:nvCxnSpPr>
        <p:spPr>
          <a:xfrm flipH="1">
            <a:off x="1723869" y="5288438"/>
            <a:ext cx="1444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89C4B8D-2A32-44BC-0B3B-AE462C14180F}"/>
              </a:ext>
            </a:extLst>
          </p:cNvPr>
          <p:cNvCxnSpPr/>
          <p:nvPr/>
        </p:nvCxnSpPr>
        <p:spPr>
          <a:xfrm flipV="1">
            <a:off x="2007046" y="4666268"/>
            <a:ext cx="0" cy="622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3F1002-251A-69B3-9488-EFA9C1D32A67}"/>
              </a:ext>
            </a:extLst>
          </p:cNvPr>
          <p:cNvCxnSpPr/>
          <p:nvPr/>
        </p:nvCxnSpPr>
        <p:spPr>
          <a:xfrm>
            <a:off x="2386241" y="5288438"/>
            <a:ext cx="0" cy="72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3B39898-5A8B-4696-12C9-662F26BD6B1C}"/>
              </a:ext>
            </a:extLst>
          </p:cNvPr>
          <p:cNvCxnSpPr/>
          <p:nvPr/>
        </p:nvCxnSpPr>
        <p:spPr>
          <a:xfrm>
            <a:off x="2359744" y="4977353"/>
            <a:ext cx="782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785CE0F-6D29-D1F0-DFF9-C16231CB439C}"/>
              </a:ext>
            </a:extLst>
          </p:cNvPr>
          <p:cNvCxnSpPr>
            <a:cxnSpLocks/>
          </p:cNvCxnSpPr>
          <p:nvPr/>
        </p:nvCxnSpPr>
        <p:spPr>
          <a:xfrm flipV="1">
            <a:off x="2366826" y="4759528"/>
            <a:ext cx="0" cy="2178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7D69876F-EDED-C8D5-BAF1-B41F55373227}"/>
              </a:ext>
            </a:extLst>
          </p:cNvPr>
          <p:cNvGrpSpPr/>
          <p:nvPr/>
        </p:nvGrpSpPr>
        <p:grpSpPr>
          <a:xfrm>
            <a:off x="1930673" y="5419292"/>
            <a:ext cx="238320" cy="419760"/>
            <a:chOff x="1930673" y="5419292"/>
            <a:chExt cx="238320" cy="419760"/>
          </a:xfrm>
        </p:grpSpPr>
        <mc:AlternateContent xmlns:mc="http://schemas.openxmlformats.org/markup-compatibility/2006" xmlns:p14="http://schemas.microsoft.com/office/powerpoint/2010/main">
          <mc:Choice Requires="p14">
            <p:contentPart p14:bwMode="auto" r:id="rId73">
              <p14:nvContentPartPr>
                <p14:cNvPr id="112" name="Ink 111">
                  <a:extLst>
                    <a:ext uri="{FF2B5EF4-FFF2-40B4-BE49-F238E27FC236}">
                      <a16:creationId xmlns:a16="http://schemas.microsoft.com/office/drawing/2014/main" id="{29244887-9A90-AB85-08DD-E6EC66DE2EC6}"/>
                    </a:ext>
                  </a:extLst>
                </p14:cNvPr>
                <p14:cNvContentPartPr/>
                <p14:nvPr/>
              </p14:nvContentPartPr>
              <p14:xfrm>
                <a:off x="1992233" y="5448452"/>
                <a:ext cx="81720" cy="101160"/>
              </p14:xfrm>
            </p:contentPart>
          </mc:Choice>
          <mc:Fallback xmlns="">
            <p:pic>
              <p:nvPicPr>
                <p:cNvPr id="112" name="Ink 111">
                  <a:extLst>
                    <a:ext uri="{FF2B5EF4-FFF2-40B4-BE49-F238E27FC236}">
                      <a16:creationId xmlns:a16="http://schemas.microsoft.com/office/drawing/2014/main" id="{29244887-9A90-AB85-08DD-E6EC66DE2EC6}"/>
                    </a:ext>
                  </a:extLst>
                </p:cNvPr>
                <p:cNvPicPr/>
                <p:nvPr/>
              </p:nvPicPr>
              <p:blipFill>
                <a:blip r:embed="rId74"/>
                <a:stretch>
                  <a:fillRect/>
                </a:stretch>
              </p:blipFill>
              <p:spPr>
                <a:xfrm>
                  <a:off x="1987913" y="5444132"/>
                  <a:ext cx="903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3" name="Ink 112">
                  <a:extLst>
                    <a:ext uri="{FF2B5EF4-FFF2-40B4-BE49-F238E27FC236}">
                      <a16:creationId xmlns:a16="http://schemas.microsoft.com/office/drawing/2014/main" id="{EF3ABD4C-40DE-CA2A-18AF-3C6F37471CA6}"/>
                    </a:ext>
                  </a:extLst>
                </p14:cNvPr>
                <p14:cNvContentPartPr/>
                <p14:nvPr/>
              </p14:nvContentPartPr>
              <p14:xfrm>
                <a:off x="1988633" y="5448452"/>
                <a:ext cx="77760" cy="91440"/>
              </p14:xfrm>
            </p:contentPart>
          </mc:Choice>
          <mc:Fallback xmlns="">
            <p:pic>
              <p:nvPicPr>
                <p:cNvPr id="113" name="Ink 112">
                  <a:extLst>
                    <a:ext uri="{FF2B5EF4-FFF2-40B4-BE49-F238E27FC236}">
                      <a16:creationId xmlns:a16="http://schemas.microsoft.com/office/drawing/2014/main" id="{EF3ABD4C-40DE-CA2A-18AF-3C6F37471CA6}"/>
                    </a:ext>
                  </a:extLst>
                </p:cNvPr>
                <p:cNvPicPr/>
                <p:nvPr/>
              </p:nvPicPr>
              <p:blipFill>
                <a:blip r:embed="rId76"/>
                <a:stretch>
                  <a:fillRect/>
                </a:stretch>
              </p:blipFill>
              <p:spPr>
                <a:xfrm>
                  <a:off x="1984313" y="5444132"/>
                  <a:ext cx="86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14" name="Ink 113">
                  <a:extLst>
                    <a:ext uri="{FF2B5EF4-FFF2-40B4-BE49-F238E27FC236}">
                      <a16:creationId xmlns:a16="http://schemas.microsoft.com/office/drawing/2014/main" id="{B9D62CF6-1CD3-127C-7DE3-D610D39CA0AF}"/>
                    </a:ext>
                  </a:extLst>
                </p14:cNvPr>
                <p14:cNvContentPartPr/>
                <p14:nvPr/>
              </p14:nvContentPartPr>
              <p14:xfrm>
                <a:off x="1930673" y="5419292"/>
                <a:ext cx="238320" cy="190800"/>
              </p14:xfrm>
            </p:contentPart>
          </mc:Choice>
          <mc:Fallback xmlns="">
            <p:pic>
              <p:nvPicPr>
                <p:cNvPr id="114" name="Ink 113">
                  <a:extLst>
                    <a:ext uri="{FF2B5EF4-FFF2-40B4-BE49-F238E27FC236}">
                      <a16:creationId xmlns:a16="http://schemas.microsoft.com/office/drawing/2014/main" id="{B9D62CF6-1CD3-127C-7DE3-D610D39CA0AF}"/>
                    </a:ext>
                  </a:extLst>
                </p:cNvPr>
                <p:cNvPicPr/>
                <p:nvPr/>
              </p:nvPicPr>
              <p:blipFill>
                <a:blip r:embed="rId78"/>
                <a:stretch>
                  <a:fillRect/>
                </a:stretch>
              </p:blipFill>
              <p:spPr>
                <a:xfrm>
                  <a:off x="1926353" y="5414972"/>
                  <a:ext cx="2469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6" name="Ink 115">
                  <a:extLst>
                    <a:ext uri="{FF2B5EF4-FFF2-40B4-BE49-F238E27FC236}">
                      <a16:creationId xmlns:a16="http://schemas.microsoft.com/office/drawing/2014/main" id="{09ACE490-BE5D-3B5D-144D-46D13BF4F930}"/>
                    </a:ext>
                  </a:extLst>
                </p14:cNvPr>
                <p14:cNvContentPartPr/>
                <p14:nvPr/>
              </p14:nvContentPartPr>
              <p14:xfrm>
                <a:off x="1935713" y="5674892"/>
                <a:ext cx="15480" cy="144360"/>
              </p14:xfrm>
            </p:contentPart>
          </mc:Choice>
          <mc:Fallback xmlns="">
            <p:pic>
              <p:nvPicPr>
                <p:cNvPr id="116" name="Ink 115">
                  <a:extLst>
                    <a:ext uri="{FF2B5EF4-FFF2-40B4-BE49-F238E27FC236}">
                      <a16:creationId xmlns:a16="http://schemas.microsoft.com/office/drawing/2014/main" id="{09ACE490-BE5D-3B5D-144D-46D13BF4F930}"/>
                    </a:ext>
                  </a:extLst>
                </p:cNvPr>
                <p:cNvPicPr/>
                <p:nvPr/>
              </p:nvPicPr>
              <p:blipFill>
                <a:blip r:embed="rId80"/>
                <a:stretch>
                  <a:fillRect/>
                </a:stretch>
              </p:blipFill>
              <p:spPr>
                <a:xfrm>
                  <a:off x="1931393" y="5670572"/>
                  <a:ext cx="241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7" name="Ink 116">
                  <a:extLst>
                    <a:ext uri="{FF2B5EF4-FFF2-40B4-BE49-F238E27FC236}">
                      <a16:creationId xmlns:a16="http://schemas.microsoft.com/office/drawing/2014/main" id="{D3852373-3ABF-E331-A0C9-454757ACF679}"/>
                    </a:ext>
                  </a:extLst>
                </p14:cNvPr>
                <p14:cNvContentPartPr/>
                <p14:nvPr/>
              </p14:nvContentPartPr>
              <p14:xfrm>
                <a:off x="1932113" y="5645732"/>
                <a:ext cx="93600" cy="155880"/>
              </p14:xfrm>
            </p:contentPart>
          </mc:Choice>
          <mc:Fallback xmlns="">
            <p:pic>
              <p:nvPicPr>
                <p:cNvPr id="117" name="Ink 116">
                  <a:extLst>
                    <a:ext uri="{FF2B5EF4-FFF2-40B4-BE49-F238E27FC236}">
                      <a16:creationId xmlns:a16="http://schemas.microsoft.com/office/drawing/2014/main" id="{D3852373-3ABF-E331-A0C9-454757ACF679}"/>
                    </a:ext>
                  </a:extLst>
                </p:cNvPr>
                <p:cNvPicPr/>
                <p:nvPr/>
              </p:nvPicPr>
              <p:blipFill>
                <a:blip r:embed="rId82"/>
                <a:stretch>
                  <a:fillRect/>
                </a:stretch>
              </p:blipFill>
              <p:spPr>
                <a:xfrm>
                  <a:off x="1927793" y="5641412"/>
                  <a:ext cx="1022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8" name="Ink 117">
                  <a:extLst>
                    <a:ext uri="{FF2B5EF4-FFF2-40B4-BE49-F238E27FC236}">
                      <a16:creationId xmlns:a16="http://schemas.microsoft.com/office/drawing/2014/main" id="{4650C042-3114-17E1-2AFD-6317D87A86F3}"/>
                    </a:ext>
                  </a:extLst>
                </p14:cNvPr>
                <p14:cNvContentPartPr/>
                <p14:nvPr/>
              </p14:nvContentPartPr>
              <p14:xfrm>
                <a:off x="2072873" y="5768852"/>
                <a:ext cx="10080" cy="70200"/>
              </p14:xfrm>
            </p:contentPart>
          </mc:Choice>
          <mc:Fallback xmlns="">
            <p:pic>
              <p:nvPicPr>
                <p:cNvPr id="118" name="Ink 117">
                  <a:extLst>
                    <a:ext uri="{FF2B5EF4-FFF2-40B4-BE49-F238E27FC236}">
                      <a16:creationId xmlns:a16="http://schemas.microsoft.com/office/drawing/2014/main" id="{4650C042-3114-17E1-2AFD-6317D87A86F3}"/>
                    </a:ext>
                  </a:extLst>
                </p:cNvPr>
                <p:cNvPicPr/>
                <p:nvPr/>
              </p:nvPicPr>
              <p:blipFill>
                <a:blip r:embed="rId84"/>
                <a:stretch>
                  <a:fillRect/>
                </a:stretch>
              </p:blipFill>
              <p:spPr>
                <a:xfrm>
                  <a:off x="2068553" y="5764532"/>
                  <a:ext cx="18720" cy="78840"/>
                </a:xfrm>
                <a:prstGeom prst="rect">
                  <a:avLst/>
                </a:prstGeom>
              </p:spPr>
            </p:pic>
          </mc:Fallback>
        </mc:AlternateContent>
      </p:grpSp>
      <p:grpSp>
        <p:nvGrpSpPr>
          <p:cNvPr id="124" name="Group 123">
            <a:extLst>
              <a:ext uri="{FF2B5EF4-FFF2-40B4-BE49-F238E27FC236}">
                <a16:creationId xmlns:a16="http://schemas.microsoft.com/office/drawing/2014/main" id="{43CA96E1-63AB-6065-DDB2-E4A583C3140B}"/>
              </a:ext>
            </a:extLst>
          </p:cNvPr>
          <p:cNvGrpSpPr/>
          <p:nvPr/>
        </p:nvGrpSpPr>
        <p:grpSpPr>
          <a:xfrm>
            <a:off x="1554113" y="4730612"/>
            <a:ext cx="333360" cy="294840"/>
            <a:chOff x="1554113" y="4730612"/>
            <a:chExt cx="333360" cy="294840"/>
          </a:xfrm>
        </p:grpSpPr>
        <mc:AlternateContent xmlns:mc="http://schemas.openxmlformats.org/markup-compatibility/2006" xmlns:p14="http://schemas.microsoft.com/office/powerpoint/2010/main">
          <mc:Choice Requires="p14">
            <p:contentPart p14:bwMode="auto" r:id="rId85">
              <p14:nvContentPartPr>
                <p14:cNvPr id="107" name="Ink 106">
                  <a:extLst>
                    <a:ext uri="{FF2B5EF4-FFF2-40B4-BE49-F238E27FC236}">
                      <a16:creationId xmlns:a16="http://schemas.microsoft.com/office/drawing/2014/main" id="{FBDD153A-A8A2-0611-72AC-AA04BF5CADB0}"/>
                    </a:ext>
                  </a:extLst>
                </p14:cNvPr>
                <p14:cNvContentPartPr/>
                <p14:nvPr/>
              </p14:nvContentPartPr>
              <p14:xfrm>
                <a:off x="1784153" y="4779212"/>
                <a:ext cx="63360" cy="53640"/>
              </p14:xfrm>
            </p:contentPart>
          </mc:Choice>
          <mc:Fallback xmlns="">
            <p:pic>
              <p:nvPicPr>
                <p:cNvPr id="107" name="Ink 106">
                  <a:extLst>
                    <a:ext uri="{FF2B5EF4-FFF2-40B4-BE49-F238E27FC236}">
                      <a16:creationId xmlns:a16="http://schemas.microsoft.com/office/drawing/2014/main" id="{FBDD153A-A8A2-0611-72AC-AA04BF5CADB0}"/>
                    </a:ext>
                  </a:extLst>
                </p:cNvPr>
                <p:cNvPicPr/>
                <p:nvPr/>
              </p:nvPicPr>
              <p:blipFill>
                <a:blip r:embed="rId86"/>
                <a:stretch>
                  <a:fillRect/>
                </a:stretch>
              </p:blipFill>
              <p:spPr>
                <a:xfrm>
                  <a:off x="1779833" y="4774892"/>
                  <a:ext cx="72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8" name="Ink 107">
                  <a:extLst>
                    <a:ext uri="{FF2B5EF4-FFF2-40B4-BE49-F238E27FC236}">
                      <a16:creationId xmlns:a16="http://schemas.microsoft.com/office/drawing/2014/main" id="{91965532-02A5-7F8B-D1EF-8D6525319465}"/>
                    </a:ext>
                  </a:extLst>
                </p14:cNvPr>
                <p14:cNvContentPartPr/>
                <p14:nvPr/>
              </p14:nvContentPartPr>
              <p14:xfrm>
                <a:off x="1781273" y="4779212"/>
                <a:ext cx="80640" cy="81000"/>
              </p14:xfrm>
            </p:contentPart>
          </mc:Choice>
          <mc:Fallback xmlns="">
            <p:pic>
              <p:nvPicPr>
                <p:cNvPr id="108" name="Ink 107">
                  <a:extLst>
                    <a:ext uri="{FF2B5EF4-FFF2-40B4-BE49-F238E27FC236}">
                      <a16:creationId xmlns:a16="http://schemas.microsoft.com/office/drawing/2014/main" id="{91965532-02A5-7F8B-D1EF-8D6525319465}"/>
                    </a:ext>
                  </a:extLst>
                </p:cNvPr>
                <p:cNvPicPr/>
                <p:nvPr/>
              </p:nvPicPr>
              <p:blipFill>
                <a:blip r:embed="rId88"/>
                <a:stretch>
                  <a:fillRect/>
                </a:stretch>
              </p:blipFill>
              <p:spPr>
                <a:xfrm>
                  <a:off x="1776953" y="4774892"/>
                  <a:ext cx="892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0" name="Ink 109">
                  <a:extLst>
                    <a:ext uri="{FF2B5EF4-FFF2-40B4-BE49-F238E27FC236}">
                      <a16:creationId xmlns:a16="http://schemas.microsoft.com/office/drawing/2014/main" id="{E6CE41A1-7D5A-0515-8F35-CD4469EC5B74}"/>
                    </a:ext>
                  </a:extLst>
                </p14:cNvPr>
                <p14:cNvContentPartPr/>
                <p14:nvPr/>
              </p14:nvContentPartPr>
              <p14:xfrm>
                <a:off x="1722233" y="4730612"/>
                <a:ext cx="165240" cy="153360"/>
              </p14:xfrm>
            </p:contentPart>
          </mc:Choice>
          <mc:Fallback xmlns="">
            <p:pic>
              <p:nvPicPr>
                <p:cNvPr id="110" name="Ink 109">
                  <a:extLst>
                    <a:ext uri="{FF2B5EF4-FFF2-40B4-BE49-F238E27FC236}">
                      <a16:creationId xmlns:a16="http://schemas.microsoft.com/office/drawing/2014/main" id="{E6CE41A1-7D5A-0515-8F35-CD4469EC5B74}"/>
                    </a:ext>
                  </a:extLst>
                </p:cNvPr>
                <p:cNvPicPr/>
                <p:nvPr/>
              </p:nvPicPr>
              <p:blipFill>
                <a:blip r:embed="rId90"/>
                <a:stretch>
                  <a:fillRect/>
                </a:stretch>
              </p:blipFill>
              <p:spPr>
                <a:xfrm>
                  <a:off x="1717913" y="4726292"/>
                  <a:ext cx="1738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0" name="Ink 119">
                  <a:extLst>
                    <a:ext uri="{FF2B5EF4-FFF2-40B4-BE49-F238E27FC236}">
                      <a16:creationId xmlns:a16="http://schemas.microsoft.com/office/drawing/2014/main" id="{30184F80-990B-E085-FBA8-D7FF42E074AD}"/>
                    </a:ext>
                  </a:extLst>
                </p14:cNvPr>
                <p14:cNvContentPartPr/>
                <p14:nvPr/>
              </p14:nvContentPartPr>
              <p14:xfrm>
                <a:off x="1573553" y="4779212"/>
                <a:ext cx="360" cy="360"/>
              </p14:xfrm>
            </p:contentPart>
          </mc:Choice>
          <mc:Fallback xmlns="">
            <p:pic>
              <p:nvPicPr>
                <p:cNvPr id="120" name="Ink 119">
                  <a:extLst>
                    <a:ext uri="{FF2B5EF4-FFF2-40B4-BE49-F238E27FC236}">
                      <a16:creationId xmlns:a16="http://schemas.microsoft.com/office/drawing/2014/main" id="{30184F80-990B-E085-FBA8-D7FF42E074AD}"/>
                    </a:ext>
                  </a:extLst>
                </p:cNvPr>
                <p:cNvPicPr/>
                <p:nvPr/>
              </p:nvPicPr>
              <p:blipFill>
                <a:blip r:embed="rId29"/>
                <a:stretch>
                  <a:fillRect/>
                </a:stretch>
              </p:blipFill>
              <p:spPr>
                <a:xfrm>
                  <a:off x="1569233" y="47748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1" name="Ink 120">
                  <a:extLst>
                    <a:ext uri="{FF2B5EF4-FFF2-40B4-BE49-F238E27FC236}">
                      <a16:creationId xmlns:a16="http://schemas.microsoft.com/office/drawing/2014/main" id="{07C8FC5C-3579-0C90-4E9A-9B2EB1E2DC91}"/>
                    </a:ext>
                  </a:extLst>
                </p14:cNvPr>
                <p14:cNvContentPartPr/>
                <p14:nvPr/>
              </p14:nvContentPartPr>
              <p14:xfrm>
                <a:off x="1564553" y="4779212"/>
                <a:ext cx="360" cy="360"/>
              </p14:xfrm>
            </p:contentPart>
          </mc:Choice>
          <mc:Fallback xmlns="">
            <p:pic>
              <p:nvPicPr>
                <p:cNvPr id="121" name="Ink 120">
                  <a:extLst>
                    <a:ext uri="{FF2B5EF4-FFF2-40B4-BE49-F238E27FC236}">
                      <a16:creationId xmlns:a16="http://schemas.microsoft.com/office/drawing/2014/main" id="{07C8FC5C-3579-0C90-4E9A-9B2EB1E2DC91}"/>
                    </a:ext>
                  </a:extLst>
                </p:cNvPr>
                <p:cNvPicPr/>
                <p:nvPr/>
              </p:nvPicPr>
              <p:blipFill>
                <a:blip r:embed="rId29"/>
                <a:stretch>
                  <a:fillRect/>
                </a:stretch>
              </p:blipFill>
              <p:spPr>
                <a:xfrm>
                  <a:off x="1559873" y="47748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2" name="Ink 121">
                  <a:extLst>
                    <a:ext uri="{FF2B5EF4-FFF2-40B4-BE49-F238E27FC236}">
                      <a16:creationId xmlns:a16="http://schemas.microsoft.com/office/drawing/2014/main" id="{2C4D98EB-BEE5-E2AC-F686-1B75D89372D9}"/>
                    </a:ext>
                  </a:extLst>
                </p14:cNvPr>
                <p14:cNvContentPartPr/>
                <p14:nvPr/>
              </p14:nvContentPartPr>
              <p14:xfrm>
                <a:off x="1554113" y="4779212"/>
                <a:ext cx="97920" cy="206640"/>
              </p14:xfrm>
            </p:contentPart>
          </mc:Choice>
          <mc:Fallback xmlns="">
            <p:pic>
              <p:nvPicPr>
                <p:cNvPr id="122" name="Ink 121">
                  <a:extLst>
                    <a:ext uri="{FF2B5EF4-FFF2-40B4-BE49-F238E27FC236}">
                      <a16:creationId xmlns:a16="http://schemas.microsoft.com/office/drawing/2014/main" id="{2C4D98EB-BEE5-E2AC-F686-1B75D89372D9}"/>
                    </a:ext>
                  </a:extLst>
                </p:cNvPr>
                <p:cNvPicPr/>
                <p:nvPr/>
              </p:nvPicPr>
              <p:blipFill>
                <a:blip r:embed="rId94"/>
                <a:stretch>
                  <a:fillRect/>
                </a:stretch>
              </p:blipFill>
              <p:spPr>
                <a:xfrm>
                  <a:off x="1549793" y="4774892"/>
                  <a:ext cx="106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3" name="Ink 122">
                  <a:extLst>
                    <a:ext uri="{FF2B5EF4-FFF2-40B4-BE49-F238E27FC236}">
                      <a16:creationId xmlns:a16="http://schemas.microsoft.com/office/drawing/2014/main" id="{BC3BC192-1A04-9361-2A71-7383BB4B2BB8}"/>
                    </a:ext>
                  </a:extLst>
                </p14:cNvPr>
                <p14:cNvContentPartPr/>
                <p14:nvPr/>
              </p14:nvContentPartPr>
              <p14:xfrm>
                <a:off x="1677593" y="4920332"/>
                <a:ext cx="99720" cy="105120"/>
              </p14:xfrm>
            </p:contentPart>
          </mc:Choice>
          <mc:Fallback xmlns="">
            <p:pic>
              <p:nvPicPr>
                <p:cNvPr id="123" name="Ink 122">
                  <a:extLst>
                    <a:ext uri="{FF2B5EF4-FFF2-40B4-BE49-F238E27FC236}">
                      <a16:creationId xmlns:a16="http://schemas.microsoft.com/office/drawing/2014/main" id="{BC3BC192-1A04-9361-2A71-7383BB4B2BB8}"/>
                    </a:ext>
                  </a:extLst>
                </p:cNvPr>
                <p:cNvPicPr/>
                <p:nvPr/>
              </p:nvPicPr>
              <p:blipFill>
                <a:blip r:embed="rId96"/>
                <a:stretch>
                  <a:fillRect/>
                </a:stretch>
              </p:blipFill>
              <p:spPr>
                <a:xfrm>
                  <a:off x="1673273" y="4916012"/>
                  <a:ext cx="108360" cy="113760"/>
                </a:xfrm>
                <a:prstGeom prst="rect">
                  <a:avLst/>
                </a:prstGeom>
              </p:spPr>
            </p:pic>
          </mc:Fallback>
        </mc:AlternateContent>
      </p:grpSp>
      <p:grpSp>
        <p:nvGrpSpPr>
          <p:cNvPr id="133" name="Group 132">
            <a:extLst>
              <a:ext uri="{FF2B5EF4-FFF2-40B4-BE49-F238E27FC236}">
                <a16:creationId xmlns:a16="http://schemas.microsoft.com/office/drawing/2014/main" id="{333EB2AE-A57D-E54D-93CE-D6323195A68A}"/>
              </a:ext>
            </a:extLst>
          </p:cNvPr>
          <p:cNvGrpSpPr/>
          <p:nvPr/>
        </p:nvGrpSpPr>
        <p:grpSpPr>
          <a:xfrm>
            <a:off x="2403353" y="4479692"/>
            <a:ext cx="197640" cy="301680"/>
            <a:chOff x="2403353" y="4479692"/>
            <a:chExt cx="197640" cy="301680"/>
          </a:xfrm>
        </p:grpSpPr>
        <mc:AlternateContent xmlns:mc="http://schemas.openxmlformats.org/markup-compatibility/2006" xmlns:p14="http://schemas.microsoft.com/office/powerpoint/2010/main">
          <mc:Choice Requires="p14">
            <p:contentPart p14:bwMode="auto" r:id="rId97">
              <p14:nvContentPartPr>
                <p14:cNvPr id="125" name="Ink 124">
                  <a:extLst>
                    <a:ext uri="{FF2B5EF4-FFF2-40B4-BE49-F238E27FC236}">
                      <a16:creationId xmlns:a16="http://schemas.microsoft.com/office/drawing/2014/main" id="{551B8554-241B-61CB-BC52-10AAB70D9711}"/>
                    </a:ext>
                  </a:extLst>
                </p14:cNvPr>
                <p14:cNvContentPartPr/>
                <p14:nvPr/>
              </p14:nvContentPartPr>
              <p14:xfrm>
                <a:off x="2403353" y="4505612"/>
                <a:ext cx="360" cy="360"/>
              </p14:xfrm>
            </p:contentPart>
          </mc:Choice>
          <mc:Fallback xmlns="">
            <p:pic>
              <p:nvPicPr>
                <p:cNvPr id="125" name="Ink 124">
                  <a:extLst>
                    <a:ext uri="{FF2B5EF4-FFF2-40B4-BE49-F238E27FC236}">
                      <a16:creationId xmlns:a16="http://schemas.microsoft.com/office/drawing/2014/main" id="{551B8554-241B-61CB-BC52-10AAB70D9711}"/>
                    </a:ext>
                  </a:extLst>
                </p:cNvPr>
                <p:cNvPicPr/>
                <p:nvPr/>
              </p:nvPicPr>
              <p:blipFill>
                <a:blip r:embed="rId29"/>
                <a:stretch>
                  <a:fillRect/>
                </a:stretch>
              </p:blipFill>
              <p:spPr>
                <a:xfrm>
                  <a:off x="2399033" y="45012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6" name="Ink 125">
                  <a:extLst>
                    <a:ext uri="{FF2B5EF4-FFF2-40B4-BE49-F238E27FC236}">
                      <a16:creationId xmlns:a16="http://schemas.microsoft.com/office/drawing/2014/main" id="{E26DDBFB-7FD2-C1A5-CD3C-FEE6C48952D6}"/>
                    </a:ext>
                  </a:extLst>
                </p14:cNvPr>
                <p14:cNvContentPartPr/>
                <p14:nvPr/>
              </p14:nvContentPartPr>
              <p14:xfrm>
                <a:off x="2403353" y="4505612"/>
                <a:ext cx="360" cy="360"/>
              </p14:xfrm>
            </p:contentPart>
          </mc:Choice>
          <mc:Fallback xmlns="">
            <p:pic>
              <p:nvPicPr>
                <p:cNvPr id="126" name="Ink 125">
                  <a:extLst>
                    <a:ext uri="{FF2B5EF4-FFF2-40B4-BE49-F238E27FC236}">
                      <a16:creationId xmlns:a16="http://schemas.microsoft.com/office/drawing/2014/main" id="{E26DDBFB-7FD2-C1A5-CD3C-FEE6C48952D6}"/>
                    </a:ext>
                  </a:extLst>
                </p:cNvPr>
                <p:cNvPicPr/>
                <p:nvPr/>
              </p:nvPicPr>
              <p:blipFill>
                <a:blip r:embed="rId29"/>
                <a:stretch>
                  <a:fillRect/>
                </a:stretch>
              </p:blipFill>
              <p:spPr>
                <a:xfrm>
                  <a:off x="2399033" y="45012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9" name="Ink 128">
                  <a:extLst>
                    <a:ext uri="{FF2B5EF4-FFF2-40B4-BE49-F238E27FC236}">
                      <a16:creationId xmlns:a16="http://schemas.microsoft.com/office/drawing/2014/main" id="{9D0D5C4A-DF46-892E-12CD-C0A57E5F0E2B}"/>
                    </a:ext>
                  </a:extLst>
                </p14:cNvPr>
                <p14:cNvContentPartPr/>
                <p14:nvPr/>
              </p14:nvContentPartPr>
              <p14:xfrm>
                <a:off x="2408393" y="4479692"/>
                <a:ext cx="106200" cy="201600"/>
              </p14:xfrm>
            </p:contentPart>
          </mc:Choice>
          <mc:Fallback xmlns="">
            <p:pic>
              <p:nvPicPr>
                <p:cNvPr id="129" name="Ink 128">
                  <a:extLst>
                    <a:ext uri="{FF2B5EF4-FFF2-40B4-BE49-F238E27FC236}">
                      <a16:creationId xmlns:a16="http://schemas.microsoft.com/office/drawing/2014/main" id="{9D0D5C4A-DF46-892E-12CD-C0A57E5F0E2B}"/>
                    </a:ext>
                  </a:extLst>
                </p:cNvPr>
                <p:cNvPicPr/>
                <p:nvPr/>
              </p:nvPicPr>
              <p:blipFill>
                <a:blip r:embed="rId100"/>
                <a:stretch>
                  <a:fillRect/>
                </a:stretch>
              </p:blipFill>
              <p:spPr>
                <a:xfrm>
                  <a:off x="2404073" y="4475372"/>
                  <a:ext cx="1148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0" name="Ink 129">
                  <a:extLst>
                    <a:ext uri="{FF2B5EF4-FFF2-40B4-BE49-F238E27FC236}">
                      <a16:creationId xmlns:a16="http://schemas.microsoft.com/office/drawing/2014/main" id="{A79F26DE-711F-F33D-8D39-57234E81110C}"/>
                    </a:ext>
                  </a:extLst>
                </p14:cNvPr>
                <p14:cNvContentPartPr/>
                <p14:nvPr/>
              </p14:nvContentPartPr>
              <p14:xfrm>
                <a:off x="2519993" y="4624052"/>
                <a:ext cx="81000" cy="157320"/>
              </p14:xfrm>
            </p:contentPart>
          </mc:Choice>
          <mc:Fallback xmlns="">
            <p:pic>
              <p:nvPicPr>
                <p:cNvPr id="130" name="Ink 129">
                  <a:extLst>
                    <a:ext uri="{FF2B5EF4-FFF2-40B4-BE49-F238E27FC236}">
                      <a16:creationId xmlns:a16="http://schemas.microsoft.com/office/drawing/2014/main" id="{A79F26DE-711F-F33D-8D39-57234E81110C}"/>
                    </a:ext>
                  </a:extLst>
                </p:cNvPr>
                <p:cNvPicPr/>
                <p:nvPr/>
              </p:nvPicPr>
              <p:blipFill>
                <a:blip r:embed="rId102"/>
                <a:stretch>
                  <a:fillRect/>
                </a:stretch>
              </p:blipFill>
              <p:spPr>
                <a:xfrm>
                  <a:off x="2515673" y="4619732"/>
                  <a:ext cx="896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2" name="Ink 131">
                  <a:extLst>
                    <a:ext uri="{FF2B5EF4-FFF2-40B4-BE49-F238E27FC236}">
                      <a16:creationId xmlns:a16="http://schemas.microsoft.com/office/drawing/2014/main" id="{309DE50C-7C02-3707-150B-730C5D80FFD8}"/>
                    </a:ext>
                  </a:extLst>
                </p14:cNvPr>
                <p14:cNvContentPartPr/>
                <p14:nvPr/>
              </p14:nvContentPartPr>
              <p14:xfrm>
                <a:off x="2403353" y="4618652"/>
                <a:ext cx="360" cy="89640"/>
              </p14:xfrm>
            </p:contentPart>
          </mc:Choice>
          <mc:Fallback xmlns="">
            <p:pic>
              <p:nvPicPr>
                <p:cNvPr id="132" name="Ink 131">
                  <a:extLst>
                    <a:ext uri="{FF2B5EF4-FFF2-40B4-BE49-F238E27FC236}">
                      <a16:creationId xmlns:a16="http://schemas.microsoft.com/office/drawing/2014/main" id="{309DE50C-7C02-3707-150B-730C5D80FFD8}"/>
                    </a:ext>
                  </a:extLst>
                </p:cNvPr>
                <p:cNvPicPr/>
                <p:nvPr/>
              </p:nvPicPr>
              <p:blipFill>
                <a:blip r:embed="rId23"/>
                <a:stretch>
                  <a:fillRect/>
                </a:stretch>
              </p:blipFill>
              <p:spPr>
                <a:xfrm>
                  <a:off x="2399033" y="4614332"/>
                  <a:ext cx="9000" cy="98280"/>
                </a:xfrm>
                <a:prstGeom prst="rect">
                  <a:avLst/>
                </a:prstGeom>
              </p:spPr>
            </p:pic>
          </mc:Fallback>
        </mc:AlternateContent>
      </p:grpSp>
      <p:grpSp>
        <p:nvGrpSpPr>
          <p:cNvPr id="141" name="Group 140">
            <a:extLst>
              <a:ext uri="{FF2B5EF4-FFF2-40B4-BE49-F238E27FC236}">
                <a16:creationId xmlns:a16="http://schemas.microsoft.com/office/drawing/2014/main" id="{43F83190-C055-2F3C-BC34-4B18561F768E}"/>
              </a:ext>
            </a:extLst>
          </p:cNvPr>
          <p:cNvGrpSpPr/>
          <p:nvPr/>
        </p:nvGrpSpPr>
        <p:grpSpPr>
          <a:xfrm>
            <a:off x="3261233" y="5277092"/>
            <a:ext cx="393480" cy="278280"/>
            <a:chOff x="3261233" y="5277092"/>
            <a:chExt cx="393480" cy="278280"/>
          </a:xfrm>
        </p:grpSpPr>
        <mc:AlternateContent xmlns:mc="http://schemas.openxmlformats.org/markup-compatibility/2006" xmlns:p14="http://schemas.microsoft.com/office/powerpoint/2010/main">
          <mc:Choice Requires="p14">
            <p:contentPart p14:bwMode="auto" r:id="rId104">
              <p14:nvContentPartPr>
                <p14:cNvPr id="134" name="Ink 133">
                  <a:extLst>
                    <a:ext uri="{FF2B5EF4-FFF2-40B4-BE49-F238E27FC236}">
                      <a16:creationId xmlns:a16="http://schemas.microsoft.com/office/drawing/2014/main" id="{B41811E5-3789-5B8E-8FD1-5FF0F6063E92}"/>
                    </a:ext>
                  </a:extLst>
                </p14:cNvPr>
                <p14:cNvContentPartPr/>
                <p14:nvPr/>
              </p14:nvContentPartPr>
              <p14:xfrm>
                <a:off x="3261233" y="5306972"/>
                <a:ext cx="38520" cy="203400"/>
              </p14:xfrm>
            </p:contentPart>
          </mc:Choice>
          <mc:Fallback xmlns="">
            <p:pic>
              <p:nvPicPr>
                <p:cNvPr id="134" name="Ink 133">
                  <a:extLst>
                    <a:ext uri="{FF2B5EF4-FFF2-40B4-BE49-F238E27FC236}">
                      <a16:creationId xmlns:a16="http://schemas.microsoft.com/office/drawing/2014/main" id="{B41811E5-3789-5B8E-8FD1-5FF0F6063E92}"/>
                    </a:ext>
                  </a:extLst>
                </p:cNvPr>
                <p:cNvPicPr/>
                <p:nvPr/>
              </p:nvPicPr>
              <p:blipFill>
                <a:blip r:embed="rId105"/>
                <a:stretch>
                  <a:fillRect/>
                </a:stretch>
              </p:blipFill>
              <p:spPr>
                <a:xfrm>
                  <a:off x="3256913" y="5302652"/>
                  <a:ext cx="471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5" name="Ink 134">
                  <a:extLst>
                    <a:ext uri="{FF2B5EF4-FFF2-40B4-BE49-F238E27FC236}">
                      <a16:creationId xmlns:a16="http://schemas.microsoft.com/office/drawing/2014/main" id="{D7CAFF85-B490-03A9-A35F-013DB8EA6F57}"/>
                    </a:ext>
                  </a:extLst>
                </p14:cNvPr>
                <p14:cNvContentPartPr/>
                <p14:nvPr/>
              </p14:nvContentPartPr>
              <p14:xfrm>
                <a:off x="3280313" y="5277092"/>
                <a:ext cx="140760" cy="198720"/>
              </p14:xfrm>
            </p:contentPart>
          </mc:Choice>
          <mc:Fallback xmlns="">
            <p:pic>
              <p:nvPicPr>
                <p:cNvPr id="135" name="Ink 134">
                  <a:extLst>
                    <a:ext uri="{FF2B5EF4-FFF2-40B4-BE49-F238E27FC236}">
                      <a16:creationId xmlns:a16="http://schemas.microsoft.com/office/drawing/2014/main" id="{D7CAFF85-B490-03A9-A35F-013DB8EA6F57}"/>
                    </a:ext>
                  </a:extLst>
                </p:cNvPr>
                <p:cNvPicPr/>
                <p:nvPr/>
              </p:nvPicPr>
              <p:blipFill>
                <a:blip r:embed="rId107"/>
                <a:stretch>
                  <a:fillRect/>
                </a:stretch>
              </p:blipFill>
              <p:spPr>
                <a:xfrm>
                  <a:off x="3275993" y="5272772"/>
                  <a:ext cx="1494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6" name="Ink 135">
                  <a:extLst>
                    <a:ext uri="{FF2B5EF4-FFF2-40B4-BE49-F238E27FC236}">
                      <a16:creationId xmlns:a16="http://schemas.microsoft.com/office/drawing/2014/main" id="{776A00FC-9F3A-440C-2802-8E59879C3D0A}"/>
                    </a:ext>
                  </a:extLst>
                </p14:cNvPr>
                <p14:cNvContentPartPr/>
                <p14:nvPr/>
              </p14:nvContentPartPr>
              <p14:xfrm>
                <a:off x="3461033" y="5410652"/>
                <a:ext cx="193680" cy="87120"/>
              </p14:xfrm>
            </p:contentPart>
          </mc:Choice>
          <mc:Fallback xmlns="">
            <p:pic>
              <p:nvPicPr>
                <p:cNvPr id="136" name="Ink 135">
                  <a:extLst>
                    <a:ext uri="{FF2B5EF4-FFF2-40B4-BE49-F238E27FC236}">
                      <a16:creationId xmlns:a16="http://schemas.microsoft.com/office/drawing/2014/main" id="{776A00FC-9F3A-440C-2802-8E59879C3D0A}"/>
                    </a:ext>
                  </a:extLst>
                </p:cNvPr>
                <p:cNvPicPr/>
                <p:nvPr/>
              </p:nvPicPr>
              <p:blipFill>
                <a:blip r:embed="rId109"/>
                <a:stretch>
                  <a:fillRect/>
                </a:stretch>
              </p:blipFill>
              <p:spPr>
                <a:xfrm>
                  <a:off x="3456713" y="5406332"/>
                  <a:ext cx="2023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7" name="Ink 136">
                  <a:extLst>
                    <a:ext uri="{FF2B5EF4-FFF2-40B4-BE49-F238E27FC236}">
                      <a16:creationId xmlns:a16="http://schemas.microsoft.com/office/drawing/2014/main" id="{752DDC79-9AFD-AB4F-5594-A90B591A0B4F}"/>
                    </a:ext>
                  </a:extLst>
                </p14:cNvPr>
                <p14:cNvContentPartPr/>
                <p14:nvPr/>
              </p14:nvContentPartPr>
              <p14:xfrm>
                <a:off x="3516113" y="5391932"/>
                <a:ext cx="10080" cy="140040"/>
              </p14:xfrm>
            </p:contentPart>
          </mc:Choice>
          <mc:Fallback xmlns="">
            <p:pic>
              <p:nvPicPr>
                <p:cNvPr id="137" name="Ink 136">
                  <a:extLst>
                    <a:ext uri="{FF2B5EF4-FFF2-40B4-BE49-F238E27FC236}">
                      <a16:creationId xmlns:a16="http://schemas.microsoft.com/office/drawing/2014/main" id="{752DDC79-9AFD-AB4F-5594-A90B591A0B4F}"/>
                    </a:ext>
                  </a:extLst>
                </p:cNvPr>
                <p:cNvPicPr/>
                <p:nvPr/>
              </p:nvPicPr>
              <p:blipFill>
                <a:blip r:embed="rId111"/>
                <a:stretch>
                  <a:fillRect/>
                </a:stretch>
              </p:blipFill>
              <p:spPr>
                <a:xfrm>
                  <a:off x="3511793" y="5387612"/>
                  <a:ext cx="187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8" name="Ink 137">
                  <a:extLst>
                    <a:ext uri="{FF2B5EF4-FFF2-40B4-BE49-F238E27FC236}">
                      <a16:creationId xmlns:a16="http://schemas.microsoft.com/office/drawing/2014/main" id="{2102A504-B824-C50F-51E4-1B545CAA7244}"/>
                    </a:ext>
                  </a:extLst>
                </p14:cNvPr>
                <p14:cNvContentPartPr/>
                <p14:nvPr/>
              </p14:nvContentPartPr>
              <p14:xfrm>
                <a:off x="3496673" y="5354132"/>
                <a:ext cx="360" cy="360"/>
              </p14:xfrm>
            </p:contentPart>
          </mc:Choice>
          <mc:Fallback xmlns="">
            <p:pic>
              <p:nvPicPr>
                <p:cNvPr id="138" name="Ink 137">
                  <a:extLst>
                    <a:ext uri="{FF2B5EF4-FFF2-40B4-BE49-F238E27FC236}">
                      <a16:creationId xmlns:a16="http://schemas.microsoft.com/office/drawing/2014/main" id="{2102A504-B824-C50F-51E4-1B545CAA7244}"/>
                    </a:ext>
                  </a:extLst>
                </p:cNvPr>
                <p:cNvPicPr/>
                <p:nvPr/>
              </p:nvPicPr>
              <p:blipFill>
                <a:blip r:embed="rId29"/>
                <a:stretch>
                  <a:fillRect/>
                </a:stretch>
              </p:blipFill>
              <p:spPr>
                <a:xfrm>
                  <a:off x="3492353" y="5349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0" name="Ink 139">
                  <a:extLst>
                    <a:ext uri="{FF2B5EF4-FFF2-40B4-BE49-F238E27FC236}">
                      <a16:creationId xmlns:a16="http://schemas.microsoft.com/office/drawing/2014/main" id="{3B2308E8-2547-0256-61EA-8574D95574A4}"/>
                    </a:ext>
                  </a:extLst>
                </p14:cNvPr>
                <p14:cNvContentPartPr/>
                <p14:nvPr/>
              </p14:nvContentPartPr>
              <p14:xfrm>
                <a:off x="3534473" y="5504972"/>
                <a:ext cx="360" cy="50400"/>
              </p14:xfrm>
            </p:contentPart>
          </mc:Choice>
          <mc:Fallback xmlns="">
            <p:pic>
              <p:nvPicPr>
                <p:cNvPr id="140" name="Ink 139">
                  <a:extLst>
                    <a:ext uri="{FF2B5EF4-FFF2-40B4-BE49-F238E27FC236}">
                      <a16:creationId xmlns:a16="http://schemas.microsoft.com/office/drawing/2014/main" id="{3B2308E8-2547-0256-61EA-8574D95574A4}"/>
                    </a:ext>
                  </a:extLst>
                </p:cNvPr>
                <p:cNvPicPr/>
                <p:nvPr/>
              </p:nvPicPr>
              <p:blipFill>
                <a:blip r:embed="rId114"/>
                <a:stretch>
                  <a:fillRect/>
                </a:stretch>
              </p:blipFill>
              <p:spPr>
                <a:xfrm>
                  <a:off x="3530153" y="5500652"/>
                  <a:ext cx="9000" cy="59040"/>
                </a:xfrm>
                <a:prstGeom prst="rect">
                  <a:avLst/>
                </a:prstGeom>
              </p:spPr>
            </p:pic>
          </mc:Fallback>
        </mc:AlternateContent>
      </p:grpSp>
      <p:grpSp>
        <p:nvGrpSpPr>
          <p:cNvPr id="150" name="Group 149">
            <a:extLst>
              <a:ext uri="{FF2B5EF4-FFF2-40B4-BE49-F238E27FC236}">
                <a16:creationId xmlns:a16="http://schemas.microsoft.com/office/drawing/2014/main" id="{90DD8C8A-8CC5-0812-960C-EED321AFF5E9}"/>
              </a:ext>
            </a:extLst>
          </p:cNvPr>
          <p:cNvGrpSpPr/>
          <p:nvPr/>
        </p:nvGrpSpPr>
        <p:grpSpPr>
          <a:xfrm>
            <a:off x="3638513" y="4618652"/>
            <a:ext cx="741960" cy="358560"/>
            <a:chOff x="3638513" y="4618652"/>
            <a:chExt cx="741960" cy="358560"/>
          </a:xfrm>
        </p:grpSpPr>
        <mc:AlternateContent xmlns:mc="http://schemas.openxmlformats.org/markup-compatibility/2006" xmlns:p14="http://schemas.microsoft.com/office/powerpoint/2010/main">
          <mc:Choice Requires="p14">
            <p:contentPart p14:bwMode="auto" r:id="rId115">
              <p14:nvContentPartPr>
                <p14:cNvPr id="142" name="Ink 141">
                  <a:extLst>
                    <a:ext uri="{FF2B5EF4-FFF2-40B4-BE49-F238E27FC236}">
                      <a16:creationId xmlns:a16="http://schemas.microsoft.com/office/drawing/2014/main" id="{961903FE-220E-A688-5259-0FA3D2E8E221}"/>
                    </a:ext>
                  </a:extLst>
                </p14:cNvPr>
                <p14:cNvContentPartPr/>
                <p14:nvPr/>
              </p14:nvContentPartPr>
              <p14:xfrm>
                <a:off x="3638513" y="4692812"/>
                <a:ext cx="232920" cy="284400"/>
              </p14:xfrm>
            </p:contentPart>
          </mc:Choice>
          <mc:Fallback xmlns="">
            <p:pic>
              <p:nvPicPr>
                <p:cNvPr id="142" name="Ink 141">
                  <a:extLst>
                    <a:ext uri="{FF2B5EF4-FFF2-40B4-BE49-F238E27FC236}">
                      <a16:creationId xmlns:a16="http://schemas.microsoft.com/office/drawing/2014/main" id="{961903FE-220E-A688-5259-0FA3D2E8E221}"/>
                    </a:ext>
                  </a:extLst>
                </p:cNvPr>
                <p:cNvPicPr/>
                <p:nvPr/>
              </p:nvPicPr>
              <p:blipFill>
                <a:blip r:embed="rId116"/>
                <a:stretch>
                  <a:fillRect/>
                </a:stretch>
              </p:blipFill>
              <p:spPr>
                <a:xfrm>
                  <a:off x="3629513" y="4683812"/>
                  <a:ext cx="2505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3" name="Ink 142">
                  <a:extLst>
                    <a:ext uri="{FF2B5EF4-FFF2-40B4-BE49-F238E27FC236}">
                      <a16:creationId xmlns:a16="http://schemas.microsoft.com/office/drawing/2014/main" id="{DF21AB7F-0A7D-3A7D-C8D1-E850E21A0E4F}"/>
                    </a:ext>
                  </a:extLst>
                </p14:cNvPr>
                <p14:cNvContentPartPr/>
                <p14:nvPr/>
              </p14:nvContentPartPr>
              <p14:xfrm>
                <a:off x="3921113" y="4618652"/>
                <a:ext cx="82800" cy="255600"/>
              </p14:xfrm>
            </p:contentPart>
          </mc:Choice>
          <mc:Fallback xmlns="">
            <p:pic>
              <p:nvPicPr>
                <p:cNvPr id="143" name="Ink 142">
                  <a:extLst>
                    <a:ext uri="{FF2B5EF4-FFF2-40B4-BE49-F238E27FC236}">
                      <a16:creationId xmlns:a16="http://schemas.microsoft.com/office/drawing/2014/main" id="{DF21AB7F-0A7D-3A7D-C8D1-E850E21A0E4F}"/>
                    </a:ext>
                  </a:extLst>
                </p:cNvPr>
                <p:cNvPicPr/>
                <p:nvPr/>
              </p:nvPicPr>
              <p:blipFill>
                <a:blip r:embed="rId118"/>
                <a:stretch>
                  <a:fillRect/>
                </a:stretch>
              </p:blipFill>
              <p:spPr>
                <a:xfrm>
                  <a:off x="3912473" y="4610012"/>
                  <a:ext cx="1004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4" name="Ink 143">
                  <a:extLst>
                    <a:ext uri="{FF2B5EF4-FFF2-40B4-BE49-F238E27FC236}">
                      <a16:creationId xmlns:a16="http://schemas.microsoft.com/office/drawing/2014/main" id="{B6E61399-7BC3-7003-9CB1-0EA39407C4E2}"/>
                    </a:ext>
                  </a:extLst>
                </p14:cNvPr>
                <p14:cNvContentPartPr/>
                <p14:nvPr/>
              </p14:nvContentPartPr>
              <p14:xfrm>
                <a:off x="3883313" y="4756172"/>
                <a:ext cx="58320" cy="3960"/>
              </p14:xfrm>
            </p:contentPart>
          </mc:Choice>
          <mc:Fallback xmlns="">
            <p:pic>
              <p:nvPicPr>
                <p:cNvPr id="144" name="Ink 143">
                  <a:extLst>
                    <a:ext uri="{FF2B5EF4-FFF2-40B4-BE49-F238E27FC236}">
                      <a16:creationId xmlns:a16="http://schemas.microsoft.com/office/drawing/2014/main" id="{B6E61399-7BC3-7003-9CB1-0EA39407C4E2}"/>
                    </a:ext>
                  </a:extLst>
                </p:cNvPr>
                <p:cNvPicPr/>
                <p:nvPr/>
              </p:nvPicPr>
              <p:blipFill>
                <a:blip r:embed="rId120"/>
                <a:stretch>
                  <a:fillRect/>
                </a:stretch>
              </p:blipFill>
              <p:spPr>
                <a:xfrm>
                  <a:off x="3874673" y="4747532"/>
                  <a:ext cx="75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5" name="Ink 144">
                  <a:extLst>
                    <a:ext uri="{FF2B5EF4-FFF2-40B4-BE49-F238E27FC236}">
                      <a16:creationId xmlns:a16="http://schemas.microsoft.com/office/drawing/2014/main" id="{70CEAC42-1C43-B1E0-A45D-14EE700A18C8}"/>
                    </a:ext>
                  </a:extLst>
                </p14:cNvPr>
                <p14:cNvContentPartPr/>
                <p14:nvPr/>
              </p14:nvContentPartPr>
              <p14:xfrm>
                <a:off x="4014713" y="4622252"/>
                <a:ext cx="231480" cy="260640"/>
              </p14:xfrm>
            </p:contentPart>
          </mc:Choice>
          <mc:Fallback xmlns="">
            <p:pic>
              <p:nvPicPr>
                <p:cNvPr id="145" name="Ink 144">
                  <a:extLst>
                    <a:ext uri="{FF2B5EF4-FFF2-40B4-BE49-F238E27FC236}">
                      <a16:creationId xmlns:a16="http://schemas.microsoft.com/office/drawing/2014/main" id="{70CEAC42-1C43-B1E0-A45D-14EE700A18C8}"/>
                    </a:ext>
                  </a:extLst>
                </p:cNvPr>
                <p:cNvPicPr/>
                <p:nvPr/>
              </p:nvPicPr>
              <p:blipFill>
                <a:blip r:embed="rId122"/>
                <a:stretch>
                  <a:fillRect/>
                </a:stretch>
              </p:blipFill>
              <p:spPr>
                <a:xfrm>
                  <a:off x="4005713" y="4613612"/>
                  <a:ext cx="249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6" name="Ink 145">
                  <a:extLst>
                    <a:ext uri="{FF2B5EF4-FFF2-40B4-BE49-F238E27FC236}">
                      <a16:creationId xmlns:a16="http://schemas.microsoft.com/office/drawing/2014/main" id="{6087167C-4E33-6DA4-2827-DFF6D08E6927}"/>
                    </a:ext>
                  </a:extLst>
                </p14:cNvPr>
                <p14:cNvContentPartPr/>
                <p14:nvPr/>
              </p14:nvContentPartPr>
              <p14:xfrm>
                <a:off x="4119113" y="4697852"/>
                <a:ext cx="91800" cy="6120"/>
              </p14:xfrm>
            </p:contentPart>
          </mc:Choice>
          <mc:Fallback xmlns="">
            <p:pic>
              <p:nvPicPr>
                <p:cNvPr id="146" name="Ink 145">
                  <a:extLst>
                    <a:ext uri="{FF2B5EF4-FFF2-40B4-BE49-F238E27FC236}">
                      <a16:creationId xmlns:a16="http://schemas.microsoft.com/office/drawing/2014/main" id="{6087167C-4E33-6DA4-2827-DFF6D08E6927}"/>
                    </a:ext>
                  </a:extLst>
                </p:cNvPr>
                <p:cNvPicPr/>
                <p:nvPr/>
              </p:nvPicPr>
              <p:blipFill>
                <a:blip r:embed="rId124"/>
                <a:stretch>
                  <a:fillRect/>
                </a:stretch>
              </p:blipFill>
              <p:spPr>
                <a:xfrm>
                  <a:off x="4110113" y="4688852"/>
                  <a:ext cx="1094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7" name="Ink 146">
                  <a:extLst>
                    <a:ext uri="{FF2B5EF4-FFF2-40B4-BE49-F238E27FC236}">
                      <a16:creationId xmlns:a16="http://schemas.microsoft.com/office/drawing/2014/main" id="{4DD1993E-9A6C-7A0E-70BF-2DBFD2BB76F1}"/>
                    </a:ext>
                  </a:extLst>
                </p14:cNvPr>
                <p14:cNvContentPartPr/>
                <p14:nvPr/>
              </p14:nvContentPartPr>
              <p14:xfrm>
                <a:off x="4259513" y="4730612"/>
                <a:ext cx="120960" cy="143280"/>
              </p14:xfrm>
            </p:contentPart>
          </mc:Choice>
          <mc:Fallback xmlns="">
            <p:pic>
              <p:nvPicPr>
                <p:cNvPr id="147" name="Ink 146">
                  <a:extLst>
                    <a:ext uri="{FF2B5EF4-FFF2-40B4-BE49-F238E27FC236}">
                      <a16:creationId xmlns:a16="http://schemas.microsoft.com/office/drawing/2014/main" id="{4DD1993E-9A6C-7A0E-70BF-2DBFD2BB76F1}"/>
                    </a:ext>
                  </a:extLst>
                </p:cNvPr>
                <p:cNvPicPr/>
                <p:nvPr/>
              </p:nvPicPr>
              <p:blipFill>
                <a:blip r:embed="rId126"/>
                <a:stretch>
                  <a:fillRect/>
                </a:stretch>
              </p:blipFill>
              <p:spPr>
                <a:xfrm>
                  <a:off x="4250873" y="4721612"/>
                  <a:ext cx="138600" cy="16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148" name="Ink 147">
                <a:extLst>
                  <a:ext uri="{FF2B5EF4-FFF2-40B4-BE49-F238E27FC236}">
                    <a16:creationId xmlns:a16="http://schemas.microsoft.com/office/drawing/2014/main" id="{CCC4D9C8-0A33-5EA7-61E8-D78F51C84EAC}"/>
                  </a:ext>
                </a:extLst>
              </p14:cNvPr>
              <p14:cNvContentPartPr/>
              <p14:nvPr/>
            </p14:nvContentPartPr>
            <p14:xfrm>
              <a:off x="4570193" y="4597052"/>
              <a:ext cx="279360" cy="286920"/>
            </p14:xfrm>
          </p:contentPart>
        </mc:Choice>
        <mc:Fallback xmlns="">
          <p:pic>
            <p:nvPicPr>
              <p:cNvPr id="148" name="Ink 147">
                <a:extLst>
                  <a:ext uri="{FF2B5EF4-FFF2-40B4-BE49-F238E27FC236}">
                    <a16:creationId xmlns:a16="http://schemas.microsoft.com/office/drawing/2014/main" id="{CCC4D9C8-0A33-5EA7-61E8-D78F51C84EAC}"/>
                  </a:ext>
                </a:extLst>
              </p:cNvPr>
              <p:cNvPicPr/>
              <p:nvPr/>
            </p:nvPicPr>
            <p:blipFill>
              <a:blip r:embed="rId128"/>
              <a:stretch>
                <a:fillRect/>
              </a:stretch>
            </p:blipFill>
            <p:spPr>
              <a:xfrm>
                <a:off x="4561193" y="4588052"/>
                <a:ext cx="297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9" name="Ink 148">
                <a:extLst>
                  <a:ext uri="{FF2B5EF4-FFF2-40B4-BE49-F238E27FC236}">
                    <a16:creationId xmlns:a16="http://schemas.microsoft.com/office/drawing/2014/main" id="{71E55028-97DB-D070-0CAB-CDB60DE088FF}"/>
                  </a:ext>
                </a:extLst>
              </p14:cNvPr>
              <p14:cNvContentPartPr/>
              <p14:nvPr/>
            </p14:nvContentPartPr>
            <p14:xfrm>
              <a:off x="5023793" y="4826372"/>
              <a:ext cx="360" cy="360"/>
            </p14:xfrm>
          </p:contentPart>
        </mc:Choice>
        <mc:Fallback xmlns="">
          <p:pic>
            <p:nvPicPr>
              <p:cNvPr id="149" name="Ink 148">
                <a:extLst>
                  <a:ext uri="{FF2B5EF4-FFF2-40B4-BE49-F238E27FC236}">
                    <a16:creationId xmlns:a16="http://schemas.microsoft.com/office/drawing/2014/main" id="{71E55028-97DB-D070-0CAB-CDB60DE088FF}"/>
                  </a:ext>
                </a:extLst>
              </p:cNvPr>
              <p:cNvPicPr/>
              <p:nvPr/>
            </p:nvPicPr>
            <p:blipFill>
              <a:blip r:embed="rId72"/>
              <a:stretch>
                <a:fillRect/>
              </a:stretch>
            </p:blipFill>
            <p:spPr>
              <a:xfrm>
                <a:off x="5015153" y="4817372"/>
                <a:ext cx="18000" cy="18000"/>
              </a:xfrm>
              <a:prstGeom prst="rect">
                <a:avLst/>
              </a:prstGeom>
            </p:spPr>
          </p:pic>
        </mc:Fallback>
      </mc:AlternateContent>
      <p:cxnSp>
        <p:nvCxnSpPr>
          <p:cNvPr id="152" name="Straight Arrow Connector 151">
            <a:extLst>
              <a:ext uri="{FF2B5EF4-FFF2-40B4-BE49-F238E27FC236}">
                <a16:creationId xmlns:a16="http://schemas.microsoft.com/office/drawing/2014/main" id="{B7C8836E-5F48-343B-9E67-F4C16D7643C9}"/>
              </a:ext>
            </a:extLst>
          </p:cNvPr>
          <p:cNvCxnSpPr/>
          <p:nvPr/>
        </p:nvCxnSpPr>
        <p:spPr>
          <a:xfrm flipV="1">
            <a:off x="8597245" y="1890989"/>
            <a:ext cx="0" cy="130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D7A47BE-1518-59F3-C5F1-2163460F3EA3}"/>
              </a:ext>
            </a:extLst>
          </p:cNvPr>
          <p:cNvCxnSpPr>
            <a:cxnSpLocks/>
          </p:cNvCxnSpPr>
          <p:nvPr/>
        </p:nvCxnSpPr>
        <p:spPr>
          <a:xfrm>
            <a:off x="8597245" y="2224120"/>
            <a:ext cx="1121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AFF94A4-594F-6AED-8FBD-B2B9A235CC0B}"/>
              </a:ext>
            </a:extLst>
          </p:cNvPr>
          <p:cNvCxnSpPr/>
          <p:nvPr/>
        </p:nvCxnSpPr>
        <p:spPr>
          <a:xfrm flipH="1">
            <a:off x="7975076" y="2495136"/>
            <a:ext cx="622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17A68B9-7BAC-B2B4-F7A5-8CD504A435FE}"/>
              </a:ext>
            </a:extLst>
          </p:cNvPr>
          <p:cNvCxnSpPr/>
          <p:nvPr/>
        </p:nvCxnSpPr>
        <p:spPr>
          <a:xfrm>
            <a:off x="8597245" y="2150013"/>
            <a:ext cx="0" cy="5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FDD631B-059E-91D3-826C-F814D8970A38}"/>
              </a:ext>
            </a:extLst>
          </p:cNvPr>
          <p:cNvCxnSpPr/>
          <p:nvPr/>
        </p:nvCxnSpPr>
        <p:spPr>
          <a:xfrm flipH="1">
            <a:off x="8878764" y="2502419"/>
            <a:ext cx="659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9A348E2-45B5-CF4F-A77C-D34356DFE851}"/>
              </a:ext>
            </a:extLst>
          </p:cNvPr>
          <p:cNvCxnSpPr>
            <a:cxnSpLocks/>
          </p:cNvCxnSpPr>
          <p:nvPr/>
        </p:nvCxnSpPr>
        <p:spPr>
          <a:xfrm>
            <a:off x="8878764" y="2513372"/>
            <a:ext cx="9427" cy="70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Group 173">
            <a:extLst>
              <a:ext uri="{FF2B5EF4-FFF2-40B4-BE49-F238E27FC236}">
                <a16:creationId xmlns:a16="http://schemas.microsoft.com/office/drawing/2014/main" id="{E47E042A-1611-E44B-A105-C2D1922CA219}"/>
              </a:ext>
            </a:extLst>
          </p:cNvPr>
          <p:cNvGrpSpPr/>
          <p:nvPr/>
        </p:nvGrpSpPr>
        <p:grpSpPr>
          <a:xfrm>
            <a:off x="8905313" y="1879772"/>
            <a:ext cx="220320" cy="204120"/>
            <a:chOff x="8905313" y="1879772"/>
            <a:chExt cx="220320" cy="204120"/>
          </a:xfrm>
        </p:grpSpPr>
        <mc:AlternateContent xmlns:mc="http://schemas.openxmlformats.org/markup-compatibility/2006" xmlns:p14="http://schemas.microsoft.com/office/powerpoint/2010/main">
          <mc:Choice Requires="p14">
            <p:contentPart p14:bwMode="auto" r:id="rId130">
              <p14:nvContentPartPr>
                <p14:cNvPr id="171" name="Ink 170">
                  <a:extLst>
                    <a:ext uri="{FF2B5EF4-FFF2-40B4-BE49-F238E27FC236}">
                      <a16:creationId xmlns:a16="http://schemas.microsoft.com/office/drawing/2014/main" id="{5CAF6AD7-11EA-A7B0-66F3-4EA43DFBEC95}"/>
                    </a:ext>
                  </a:extLst>
                </p14:cNvPr>
                <p14:cNvContentPartPr/>
                <p14:nvPr/>
              </p14:nvContentPartPr>
              <p14:xfrm>
                <a:off x="8927993" y="1951052"/>
                <a:ext cx="102600" cy="112680"/>
              </p14:xfrm>
            </p:contentPart>
          </mc:Choice>
          <mc:Fallback xmlns="">
            <p:pic>
              <p:nvPicPr>
                <p:cNvPr id="171" name="Ink 170">
                  <a:extLst>
                    <a:ext uri="{FF2B5EF4-FFF2-40B4-BE49-F238E27FC236}">
                      <a16:creationId xmlns:a16="http://schemas.microsoft.com/office/drawing/2014/main" id="{5CAF6AD7-11EA-A7B0-66F3-4EA43DFBEC95}"/>
                    </a:ext>
                  </a:extLst>
                </p:cNvPr>
                <p:cNvPicPr/>
                <p:nvPr/>
              </p:nvPicPr>
              <p:blipFill>
                <a:blip r:embed="rId131"/>
                <a:stretch>
                  <a:fillRect/>
                </a:stretch>
              </p:blipFill>
              <p:spPr>
                <a:xfrm>
                  <a:off x="8923673" y="1946732"/>
                  <a:ext cx="1112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72" name="Ink 171">
                  <a:extLst>
                    <a:ext uri="{FF2B5EF4-FFF2-40B4-BE49-F238E27FC236}">
                      <a16:creationId xmlns:a16="http://schemas.microsoft.com/office/drawing/2014/main" id="{A4F6E1E0-CBE1-5094-0043-E69C168FE9FC}"/>
                    </a:ext>
                  </a:extLst>
                </p14:cNvPr>
                <p14:cNvContentPartPr/>
                <p14:nvPr/>
              </p14:nvContentPartPr>
              <p14:xfrm>
                <a:off x="8936273" y="1960412"/>
                <a:ext cx="106920" cy="82080"/>
              </p14:xfrm>
            </p:contentPart>
          </mc:Choice>
          <mc:Fallback xmlns="">
            <p:pic>
              <p:nvPicPr>
                <p:cNvPr id="172" name="Ink 171">
                  <a:extLst>
                    <a:ext uri="{FF2B5EF4-FFF2-40B4-BE49-F238E27FC236}">
                      <a16:creationId xmlns:a16="http://schemas.microsoft.com/office/drawing/2014/main" id="{A4F6E1E0-CBE1-5094-0043-E69C168FE9FC}"/>
                    </a:ext>
                  </a:extLst>
                </p:cNvPr>
                <p:cNvPicPr/>
                <p:nvPr/>
              </p:nvPicPr>
              <p:blipFill>
                <a:blip r:embed="rId133"/>
                <a:stretch>
                  <a:fillRect/>
                </a:stretch>
              </p:blipFill>
              <p:spPr>
                <a:xfrm>
                  <a:off x="8931953" y="1956092"/>
                  <a:ext cx="1155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73" name="Ink 172">
                  <a:extLst>
                    <a:ext uri="{FF2B5EF4-FFF2-40B4-BE49-F238E27FC236}">
                      <a16:creationId xmlns:a16="http://schemas.microsoft.com/office/drawing/2014/main" id="{F43E59EA-366F-4399-7EE4-C9533F1454AE}"/>
                    </a:ext>
                  </a:extLst>
                </p14:cNvPr>
                <p14:cNvContentPartPr/>
                <p14:nvPr/>
              </p14:nvContentPartPr>
              <p14:xfrm>
                <a:off x="8905313" y="1879772"/>
                <a:ext cx="220320" cy="204120"/>
              </p14:xfrm>
            </p:contentPart>
          </mc:Choice>
          <mc:Fallback xmlns="">
            <p:pic>
              <p:nvPicPr>
                <p:cNvPr id="173" name="Ink 172">
                  <a:extLst>
                    <a:ext uri="{FF2B5EF4-FFF2-40B4-BE49-F238E27FC236}">
                      <a16:creationId xmlns:a16="http://schemas.microsoft.com/office/drawing/2014/main" id="{F43E59EA-366F-4399-7EE4-C9533F1454AE}"/>
                    </a:ext>
                  </a:extLst>
                </p:cNvPr>
                <p:cNvPicPr/>
                <p:nvPr/>
              </p:nvPicPr>
              <p:blipFill>
                <a:blip r:embed="rId135"/>
                <a:stretch>
                  <a:fillRect/>
                </a:stretch>
              </p:blipFill>
              <p:spPr>
                <a:xfrm>
                  <a:off x="8900993" y="1875452"/>
                  <a:ext cx="228960" cy="212760"/>
                </a:xfrm>
                <a:prstGeom prst="rect">
                  <a:avLst/>
                </a:prstGeom>
              </p:spPr>
            </p:pic>
          </mc:Fallback>
        </mc:AlternateContent>
      </p:grpSp>
      <p:grpSp>
        <p:nvGrpSpPr>
          <p:cNvPr id="182" name="Group 181">
            <a:extLst>
              <a:ext uri="{FF2B5EF4-FFF2-40B4-BE49-F238E27FC236}">
                <a16:creationId xmlns:a16="http://schemas.microsoft.com/office/drawing/2014/main" id="{551FA699-2398-213D-82D3-2CAB25025A43}"/>
              </a:ext>
            </a:extLst>
          </p:cNvPr>
          <p:cNvGrpSpPr/>
          <p:nvPr/>
        </p:nvGrpSpPr>
        <p:grpSpPr>
          <a:xfrm>
            <a:off x="8036633" y="2093612"/>
            <a:ext cx="486720" cy="243360"/>
            <a:chOff x="8036633" y="2093612"/>
            <a:chExt cx="486720" cy="243360"/>
          </a:xfrm>
        </p:grpSpPr>
        <mc:AlternateContent xmlns:mc="http://schemas.openxmlformats.org/markup-compatibility/2006" xmlns:p14="http://schemas.microsoft.com/office/powerpoint/2010/main">
          <mc:Choice Requires="p14">
            <p:contentPart p14:bwMode="auto" r:id="rId136">
              <p14:nvContentPartPr>
                <p14:cNvPr id="175" name="Ink 174">
                  <a:extLst>
                    <a:ext uri="{FF2B5EF4-FFF2-40B4-BE49-F238E27FC236}">
                      <a16:creationId xmlns:a16="http://schemas.microsoft.com/office/drawing/2014/main" id="{17315915-1FE8-C464-956A-A417AE8721A0}"/>
                    </a:ext>
                  </a:extLst>
                </p14:cNvPr>
                <p14:cNvContentPartPr/>
                <p14:nvPr/>
              </p14:nvContentPartPr>
              <p14:xfrm>
                <a:off x="8348033" y="2148692"/>
                <a:ext cx="51120" cy="163800"/>
              </p14:xfrm>
            </p:contentPart>
          </mc:Choice>
          <mc:Fallback xmlns="">
            <p:pic>
              <p:nvPicPr>
                <p:cNvPr id="175" name="Ink 174">
                  <a:extLst>
                    <a:ext uri="{FF2B5EF4-FFF2-40B4-BE49-F238E27FC236}">
                      <a16:creationId xmlns:a16="http://schemas.microsoft.com/office/drawing/2014/main" id="{17315915-1FE8-C464-956A-A417AE8721A0}"/>
                    </a:ext>
                  </a:extLst>
                </p:cNvPr>
                <p:cNvPicPr/>
                <p:nvPr/>
              </p:nvPicPr>
              <p:blipFill>
                <a:blip r:embed="rId137"/>
                <a:stretch>
                  <a:fillRect/>
                </a:stretch>
              </p:blipFill>
              <p:spPr>
                <a:xfrm>
                  <a:off x="8343713" y="2144372"/>
                  <a:ext cx="597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76" name="Ink 175">
                  <a:extLst>
                    <a:ext uri="{FF2B5EF4-FFF2-40B4-BE49-F238E27FC236}">
                      <a16:creationId xmlns:a16="http://schemas.microsoft.com/office/drawing/2014/main" id="{D1BA0FE1-9C1E-204D-8443-9035B686BF20}"/>
                    </a:ext>
                  </a:extLst>
                </p14:cNvPr>
                <p14:cNvContentPartPr/>
                <p14:nvPr/>
              </p14:nvContentPartPr>
              <p14:xfrm>
                <a:off x="8323553" y="2196212"/>
                <a:ext cx="103320" cy="84600"/>
              </p14:xfrm>
            </p:contentPart>
          </mc:Choice>
          <mc:Fallback xmlns="">
            <p:pic>
              <p:nvPicPr>
                <p:cNvPr id="176" name="Ink 175">
                  <a:extLst>
                    <a:ext uri="{FF2B5EF4-FFF2-40B4-BE49-F238E27FC236}">
                      <a16:creationId xmlns:a16="http://schemas.microsoft.com/office/drawing/2014/main" id="{D1BA0FE1-9C1E-204D-8443-9035B686BF20}"/>
                    </a:ext>
                  </a:extLst>
                </p:cNvPr>
                <p:cNvPicPr/>
                <p:nvPr/>
              </p:nvPicPr>
              <p:blipFill>
                <a:blip r:embed="rId139"/>
                <a:stretch>
                  <a:fillRect/>
                </a:stretch>
              </p:blipFill>
              <p:spPr>
                <a:xfrm>
                  <a:off x="8319233" y="2191892"/>
                  <a:ext cx="1119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77" name="Ink 176">
                  <a:extLst>
                    <a:ext uri="{FF2B5EF4-FFF2-40B4-BE49-F238E27FC236}">
                      <a16:creationId xmlns:a16="http://schemas.microsoft.com/office/drawing/2014/main" id="{54B17486-55B0-13DE-0835-4ABE57BA5838}"/>
                    </a:ext>
                  </a:extLst>
                </p14:cNvPr>
                <p14:cNvContentPartPr/>
                <p14:nvPr/>
              </p14:nvContentPartPr>
              <p14:xfrm>
                <a:off x="8294033" y="2099012"/>
                <a:ext cx="229320" cy="231480"/>
              </p14:xfrm>
            </p:contentPart>
          </mc:Choice>
          <mc:Fallback xmlns="">
            <p:pic>
              <p:nvPicPr>
                <p:cNvPr id="177" name="Ink 176">
                  <a:extLst>
                    <a:ext uri="{FF2B5EF4-FFF2-40B4-BE49-F238E27FC236}">
                      <a16:creationId xmlns:a16="http://schemas.microsoft.com/office/drawing/2014/main" id="{54B17486-55B0-13DE-0835-4ABE57BA5838}"/>
                    </a:ext>
                  </a:extLst>
                </p:cNvPr>
                <p:cNvPicPr/>
                <p:nvPr/>
              </p:nvPicPr>
              <p:blipFill>
                <a:blip r:embed="rId141"/>
                <a:stretch>
                  <a:fillRect/>
                </a:stretch>
              </p:blipFill>
              <p:spPr>
                <a:xfrm>
                  <a:off x="8289713" y="2094692"/>
                  <a:ext cx="237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9" name="Ink 178">
                  <a:extLst>
                    <a:ext uri="{FF2B5EF4-FFF2-40B4-BE49-F238E27FC236}">
                      <a16:creationId xmlns:a16="http://schemas.microsoft.com/office/drawing/2014/main" id="{C34BEC62-1C1A-996F-3D24-B12812449ECC}"/>
                    </a:ext>
                  </a:extLst>
                </p14:cNvPr>
                <p14:cNvContentPartPr/>
                <p14:nvPr/>
              </p14:nvContentPartPr>
              <p14:xfrm>
                <a:off x="8036633" y="2139332"/>
                <a:ext cx="23400" cy="146520"/>
              </p14:xfrm>
            </p:contentPart>
          </mc:Choice>
          <mc:Fallback xmlns="">
            <p:pic>
              <p:nvPicPr>
                <p:cNvPr id="179" name="Ink 178">
                  <a:extLst>
                    <a:ext uri="{FF2B5EF4-FFF2-40B4-BE49-F238E27FC236}">
                      <a16:creationId xmlns:a16="http://schemas.microsoft.com/office/drawing/2014/main" id="{C34BEC62-1C1A-996F-3D24-B12812449ECC}"/>
                    </a:ext>
                  </a:extLst>
                </p:cNvPr>
                <p:cNvPicPr/>
                <p:nvPr/>
              </p:nvPicPr>
              <p:blipFill>
                <a:blip r:embed="rId143"/>
                <a:stretch>
                  <a:fillRect/>
                </a:stretch>
              </p:blipFill>
              <p:spPr>
                <a:xfrm>
                  <a:off x="8032313" y="2135012"/>
                  <a:ext cx="32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80" name="Ink 179">
                  <a:extLst>
                    <a:ext uri="{FF2B5EF4-FFF2-40B4-BE49-F238E27FC236}">
                      <a16:creationId xmlns:a16="http://schemas.microsoft.com/office/drawing/2014/main" id="{28AEB8BF-F613-DD0B-483A-1C4EFB6A5722}"/>
                    </a:ext>
                  </a:extLst>
                </p14:cNvPr>
                <p14:cNvContentPartPr/>
                <p14:nvPr/>
              </p14:nvContentPartPr>
              <p14:xfrm>
                <a:off x="8052473" y="2093612"/>
                <a:ext cx="82080" cy="200160"/>
              </p14:xfrm>
            </p:contentPart>
          </mc:Choice>
          <mc:Fallback xmlns="">
            <p:pic>
              <p:nvPicPr>
                <p:cNvPr id="180" name="Ink 179">
                  <a:extLst>
                    <a:ext uri="{FF2B5EF4-FFF2-40B4-BE49-F238E27FC236}">
                      <a16:creationId xmlns:a16="http://schemas.microsoft.com/office/drawing/2014/main" id="{28AEB8BF-F613-DD0B-483A-1C4EFB6A5722}"/>
                    </a:ext>
                  </a:extLst>
                </p:cNvPr>
                <p:cNvPicPr/>
                <p:nvPr/>
              </p:nvPicPr>
              <p:blipFill>
                <a:blip r:embed="rId145"/>
                <a:stretch>
                  <a:fillRect/>
                </a:stretch>
              </p:blipFill>
              <p:spPr>
                <a:xfrm>
                  <a:off x="8048153" y="2089292"/>
                  <a:ext cx="907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81" name="Ink 180">
                  <a:extLst>
                    <a:ext uri="{FF2B5EF4-FFF2-40B4-BE49-F238E27FC236}">
                      <a16:creationId xmlns:a16="http://schemas.microsoft.com/office/drawing/2014/main" id="{E9B5760A-129A-15EA-4A12-A16F6862996D}"/>
                    </a:ext>
                  </a:extLst>
                </p14:cNvPr>
                <p14:cNvContentPartPr/>
                <p14:nvPr/>
              </p14:nvContentPartPr>
              <p14:xfrm>
                <a:off x="8163353" y="2247692"/>
                <a:ext cx="96120" cy="89280"/>
              </p14:xfrm>
            </p:contentPart>
          </mc:Choice>
          <mc:Fallback xmlns="">
            <p:pic>
              <p:nvPicPr>
                <p:cNvPr id="181" name="Ink 180">
                  <a:extLst>
                    <a:ext uri="{FF2B5EF4-FFF2-40B4-BE49-F238E27FC236}">
                      <a16:creationId xmlns:a16="http://schemas.microsoft.com/office/drawing/2014/main" id="{E9B5760A-129A-15EA-4A12-A16F6862996D}"/>
                    </a:ext>
                  </a:extLst>
                </p:cNvPr>
                <p:cNvPicPr/>
                <p:nvPr/>
              </p:nvPicPr>
              <p:blipFill>
                <a:blip r:embed="rId147"/>
                <a:stretch>
                  <a:fillRect/>
                </a:stretch>
              </p:blipFill>
              <p:spPr>
                <a:xfrm>
                  <a:off x="8159033" y="2243372"/>
                  <a:ext cx="104760" cy="97920"/>
                </a:xfrm>
                <a:prstGeom prst="rect">
                  <a:avLst/>
                </a:prstGeom>
              </p:spPr>
            </p:pic>
          </mc:Fallback>
        </mc:AlternateContent>
      </p:grpSp>
      <p:grpSp>
        <p:nvGrpSpPr>
          <p:cNvPr id="185" name="Group 184">
            <a:extLst>
              <a:ext uri="{FF2B5EF4-FFF2-40B4-BE49-F238E27FC236}">
                <a16:creationId xmlns:a16="http://schemas.microsoft.com/office/drawing/2014/main" id="{AD780D5F-FBF1-C2E0-424A-450175569E3E}"/>
              </a:ext>
            </a:extLst>
          </p:cNvPr>
          <p:cNvGrpSpPr/>
          <p:nvPr/>
        </p:nvGrpSpPr>
        <p:grpSpPr>
          <a:xfrm>
            <a:off x="9217793" y="1667732"/>
            <a:ext cx="196920" cy="376560"/>
            <a:chOff x="9217793" y="1667732"/>
            <a:chExt cx="196920" cy="376560"/>
          </a:xfrm>
        </p:grpSpPr>
        <mc:AlternateContent xmlns:mc="http://schemas.openxmlformats.org/markup-compatibility/2006" xmlns:p14="http://schemas.microsoft.com/office/powerpoint/2010/main">
          <mc:Choice Requires="p14">
            <p:contentPart p14:bwMode="auto" r:id="rId148">
              <p14:nvContentPartPr>
                <p14:cNvPr id="183" name="Ink 182">
                  <a:extLst>
                    <a:ext uri="{FF2B5EF4-FFF2-40B4-BE49-F238E27FC236}">
                      <a16:creationId xmlns:a16="http://schemas.microsoft.com/office/drawing/2014/main" id="{19448BBC-B8D9-4E9C-3F46-EC857CF79AA8}"/>
                    </a:ext>
                  </a:extLst>
                </p14:cNvPr>
                <p14:cNvContentPartPr/>
                <p14:nvPr/>
              </p14:nvContentPartPr>
              <p14:xfrm>
                <a:off x="9217793" y="1667732"/>
                <a:ext cx="108000" cy="283680"/>
              </p14:xfrm>
            </p:contentPart>
          </mc:Choice>
          <mc:Fallback xmlns="">
            <p:pic>
              <p:nvPicPr>
                <p:cNvPr id="183" name="Ink 182">
                  <a:extLst>
                    <a:ext uri="{FF2B5EF4-FFF2-40B4-BE49-F238E27FC236}">
                      <a16:creationId xmlns:a16="http://schemas.microsoft.com/office/drawing/2014/main" id="{19448BBC-B8D9-4E9C-3F46-EC857CF79AA8}"/>
                    </a:ext>
                  </a:extLst>
                </p:cNvPr>
                <p:cNvPicPr/>
                <p:nvPr/>
              </p:nvPicPr>
              <p:blipFill>
                <a:blip r:embed="rId149"/>
                <a:stretch>
                  <a:fillRect/>
                </a:stretch>
              </p:blipFill>
              <p:spPr>
                <a:xfrm>
                  <a:off x="9213473" y="1663412"/>
                  <a:ext cx="1166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84" name="Ink 183">
                  <a:extLst>
                    <a:ext uri="{FF2B5EF4-FFF2-40B4-BE49-F238E27FC236}">
                      <a16:creationId xmlns:a16="http://schemas.microsoft.com/office/drawing/2014/main" id="{50C3AC66-C81F-A0F1-181F-2E3ABD8BB8F3}"/>
                    </a:ext>
                  </a:extLst>
                </p14:cNvPr>
                <p14:cNvContentPartPr/>
                <p14:nvPr/>
              </p14:nvContentPartPr>
              <p14:xfrm>
                <a:off x="9327233" y="1875452"/>
                <a:ext cx="87480" cy="168840"/>
              </p14:xfrm>
            </p:contentPart>
          </mc:Choice>
          <mc:Fallback xmlns="">
            <p:pic>
              <p:nvPicPr>
                <p:cNvPr id="184" name="Ink 183">
                  <a:extLst>
                    <a:ext uri="{FF2B5EF4-FFF2-40B4-BE49-F238E27FC236}">
                      <a16:creationId xmlns:a16="http://schemas.microsoft.com/office/drawing/2014/main" id="{50C3AC66-C81F-A0F1-181F-2E3ABD8BB8F3}"/>
                    </a:ext>
                  </a:extLst>
                </p:cNvPr>
                <p:cNvPicPr/>
                <p:nvPr/>
              </p:nvPicPr>
              <p:blipFill>
                <a:blip r:embed="rId151"/>
                <a:stretch>
                  <a:fillRect/>
                </a:stretch>
              </p:blipFill>
              <p:spPr>
                <a:xfrm>
                  <a:off x="9322913" y="1871132"/>
                  <a:ext cx="96120" cy="177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2">
            <p14:nvContentPartPr>
              <p14:cNvPr id="186" name="Ink 185">
                <a:extLst>
                  <a:ext uri="{FF2B5EF4-FFF2-40B4-BE49-F238E27FC236}">
                    <a16:creationId xmlns:a16="http://schemas.microsoft.com/office/drawing/2014/main" id="{1D41706B-704E-8B39-BBDD-E7429954D676}"/>
                  </a:ext>
                </a:extLst>
              </p14:cNvPr>
              <p14:cNvContentPartPr/>
              <p14:nvPr/>
            </p14:nvContentPartPr>
            <p14:xfrm>
              <a:off x="9664193" y="2450732"/>
              <a:ext cx="7920" cy="184680"/>
            </p14:xfrm>
          </p:contentPart>
        </mc:Choice>
        <mc:Fallback xmlns="">
          <p:pic>
            <p:nvPicPr>
              <p:cNvPr id="186" name="Ink 185">
                <a:extLst>
                  <a:ext uri="{FF2B5EF4-FFF2-40B4-BE49-F238E27FC236}">
                    <a16:creationId xmlns:a16="http://schemas.microsoft.com/office/drawing/2014/main" id="{1D41706B-704E-8B39-BBDD-E7429954D676}"/>
                  </a:ext>
                </a:extLst>
              </p:cNvPr>
              <p:cNvPicPr/>
              <p:nvPr/>
            </p:nvPicPr>
            <p:blipFill>
              <a:blip r:embed="rId153"/>
              <a:stretch>
                <a:fillRect/>
              </a:stretch>
            </p:blipFill>
            <p:spPr>
              <a:xfrm>
                <a:off x="9659873" y="2446412"/>
                <a:ext cx="16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87" name="Ink 186">
                <a:extLst>
                  <a:ext uri="{FF2B5EF4-FFF2-40B4-BE49-F238E27FC236}">
                    <a16:creationId xmlns:a16="http://schemas.microsoft.com/office/drawing/2014/main" id="{FDC6A25E-9663-24E0-B0F4-D01AD138C669}"/>
                  </a:ext>
                </a:extLst>
              </p14:cNvPr>
              <p14:cNvContentPartPr/>
              <p14:nvPr/>
            </p14:nvContentPartPr>
            <p14:xfrm>
              <a:off x="9671753" y="2404652"/>
              <a:ext cx="112680" cy="244080"/>
            </p14:xfrm>
          </p:contentPart>
        </mc:Choice>
        <mc:Fallback xmlns="">
          <p:pic>
            <p:nvPicPr>
              <p:cNvPr id="187" name="Ink 186">
                <a:extLst>
                  <a:ext uri="{FF2B5EF4-FFF2-40B4-BE49-F238E27FC236}">
                    <a16:creationId xmlns:a16="http://schemas.microsoft.com/office/drawing/2014/main" id="{FDC6A25E-9663-24E0-B0F4-D01AD138C669}"/>
                  </a:ext>
                </a:extLst>
              </p:cNvPr>
              <p:cNvPicPr/>
              <p:nvPr/>
            </p:nvPicPr>
            <p:blipFill>
              <a:blip r:embed="rId155"/>
              <a:stretch>
                <a:fillRect/>
              </a:stretch>
            </p:blipFill>
            <p:spPr>
              <a:xfrm>
                <a:off x="9667433" y="2400332"/>
                <a:ext cx="1213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88" name="Ink 187">
                <a:extLst>
                  <a:ext uri="{FF2B5EF4-FFF2-40B4-BE49-F238E27FC236}">
                    <a16:creationId xmlns:a16="http://schemas.microsoft.com/office/drawing/2014/main" id="{18B11722-0ACE-A823-8DE2-BA3BA5A1568D}"/>
                  </a:ext>
                </a:extLst>
              </p14:cNvPr>
              <p14:cNvContentPartPr/>
              <p14:nvPr/>
            </p14:nvContentPartPr>
            <p14:xfrm>
              <a:off x="9807113" y="2544692"/>
              <a:ext cx="118800" cy="97200"/>
            </p14:xfrm>
          </p:contentPart>
        </mc:Choice>
        <mc:Fallback xmlns="">
          <p:pic>
            <p:nvPicPr>
              <p:cNvPr id="188" name="Ink 187">
                <a:extLst>
                  <a:ext uri="{FF2B5EF4-FFF2-40B4-BE49-F238E27FC236}">
                    <a16:creationId xmlns:a16="http://schemas.microsoft.com/office/drawing/2014/main" id="{18B11722-0ACE-A823-8DE2-BA3BA5A1568D}"/>
                  </a:ext>
                </a:extLst>
              </p:cNvPr>
              <p:cNvPicPr/>
              <p:nvPr/>
            </p:nvPicPr>
            <p:blipFill>
              <a:blip r:embed="rId157"/>
              <a:stretch>
                <a:fillRect/>
              </a:stretch>
            </p:blipFill>
            <p:spPr>
              <a:xfrm>
                <a:off x="9802793" y="2540372"/>
                <a:ext cx="1274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9" name="Ink 188">
                <a:extLst>
                  <a:ext uri="{FF2B5EF4-FFF2-40B4-BE49-F238E27FC236}">
                    <a16:creationId xmlns:a16="http://schemas.microsoft.com/office/drawing/2014/main" id="{900F475F-0C1F-6032-DE53-125F560FB4A9}"/>
                  </a:ext>
                </a:extLst>
              </p14:cNvPr>
              <p14:cNvContentPartPr/>
              <p14:nvPr/>
            </p14:nvContentPartPr>
            <p14:xfrm>
              <a:off x="9860033" y="2544692"/>
              <a:ext cx="360" cy="149040"/>
            </p14:xfrm>
          </p:contentPart>
        </mc:Choice>
        <mc:Fallback xmlns="">
          <p:pic>
            <p:nvPicPr>
              <p:cNvPr id="189" name="Ink 188">
                <a:extLst>
                  <a:ext uri="{FF2B5EF4-FFF2-40B4-BE49-F238E27FC236}">
                    <a16:creationId xmlns:a16="http://schemas.microsoft.com/office/drawing/2014/main" id="{900F475F-0C1F-6032-DE53-125F560FB4A9}"/>
                  </a:ext>
                </a:extLst>
              </p:cNvPr>
              <p:cNvPicPr/>
              <p:nvPr/>
            </p:nvPicPr>
            <p:blipFill>
              <a:blip r:embed="rId159"/>
              <a:stretch>
                <a:fillRect/>
              </a:stretch>
            </p:blipFill>
            <p:spPr>
              <a:xfrm>
                <a:off x="9855713" y="2540372"/>
                <a:ext cx="9000" cy="157680"/>
              </a:xfrm>
              <a:prstGeom prst="rect">
                <a:avLst/>
              </a:prstGeom>
            </p:spPr>
          </p:pic>
        </mc:Fallback>
      </mc:AlternateContent>
      <p:grpSp>
        <p:nvGrpSpPr>
          <p:cNvPr id="196" name="Group 195">
            <a:extLst>
              <a:ext uri="{FF2B5EF4-FFF2-40B4-BE49-F238E27FC236}">
                <a16:creationId xmlns:a16="http://schemas.microsoft.com/office/drawing/2014/main" id="{4D3E24C3-7A3A-BB41-375B-F457DA13331E}"/>
              </a:ext>
            </a:extLst>
          </p:cNvPr>
          <p:cNvGrpSpPr/>
          <p:nvPr/>
        </p:nvGrpSpPr>
        <p:grpSpPr>
          <a:xfrm>
            <a:off x="8304473" y="2999012"/>
            <a:ext cx="217440" cy="285120"/>
            <a:chOff x="8304473" y="2999012"/>
            <a:chExt cx="217440" cy="285120"/>
          </a:xfrm>
        </p:grpSpPr>
        <mc:AlternateContent xmlns:mc="http://schemas.openxmlformats.org/markup-compatibility/2006" xmlns:p14="http://schemas.microsoft.com/office/powerpoint/2010/main">
          <mc:Choice Requires="p14">
            <p:contentPart p14:bwMode="auto" r:id="rId160">
              <p14:nvContentPartPr>
                <p14:cNvPr id="192" name="Ink 191">
                  <a:extLst>
                    <a:ext uri="{FF2B5EF4-FFF2-40B4-BE49-F238E27FC236}">
                      <a16:creationId xmlns:a16="http://schemas.microsoft.com/office/drawing/2014/main" id="{BD14FFB4-82AB-1E36-942C-766C5BB6CE08}"/>
                    </a:ext>
                  </a:extLst>
                </p14:cNvPr>
                <p14:cNvContentPartPr/>
                <p14:nvPr/>
              </p14:nvContentPartPr>
              <p14:xfrm>
                <a:off x="8314193" y="3082172"/>
                <a:ext cx="27720" cy="154080"/>
              </p14:xfrm>
            </p:contentPart>
          </mc:Choice>
          <mc:Fallback xmlns="">
            <p:pic>
              <p:nvPicPr>
                <p:cNvPr id="192" name="Ink 191">
                  <a:extLst>
                    <a:ext uri="{FF2B5EF4-FFF2-40B4-BE49-F238E27FC236}">
                      <a16:creationId xmlns:a16="http://schemas.microsoft.com/office/drawing/2014/main" id="{BD14FFB4-82AB-1E36-942C-766C5BB6CE08}"/>
                    </a:ext>
                  </a:extLst>
                </p:cNvPr>
                <p:cNvPicPr/>
                <p:nvPr/>
              </p:nvPicPr>
              <p:blipFill>
                <a:blip r:embed="rId161"/>
                <a:stretch>
                  <a:fillRect/>
                </a:stretch>
              </p:blipFill>
              <p:spPr>
                <a:xfrm>
                  <a:off x="8309873" y="3077852"/>
                  <a:ext cx="363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93" name="Ink 192">
                  <a:extLst>
                    <a:ext uri="{FF2B5EF4-FFF2-40B4-BE49-F238E27FC236}">
                      <a16:creationId xmlns:a16="http://schemas.microsoft.com/office/drawing/2014/main" id="{52C2D57E-96A9-2636-F526-77A9C8F26D10}"/>
                    </a:ext>
                  </a:extLst>
                </p14:cNvPr>
                <p14:cNvContentPartPr/>
                <p14:nvPr/>
              </p14:nvContentPartPr>
              <p14:xfrm>
                <a:off x="8304473" y="2999012"/>
                <a:ext cx="135720" cy="230760"/>
              </p14:xfrm>
            </p:contentPart>
          </mc:Choice>
          <mc:Fallback xmlns="">
            <p:pic>
              <p:nvPicPr>
                <p:cNvPr id="193" name="Ink 192">
                  <a:extLst>
                    <a:ext uri="{FF2B5EF4-FFF2-40B4-BE49-F238E27FC236}">
                      <a16:creationId xmlns:a16="http://schemas.microsoft.com/office/drawing/2014/main" id="{52C2D57E-96A9-2636-F526-77A9C8F26D10}"/>
                    </a:ext>
                  </a:extLst>
                </p:cNvPr>
                <p:cNvPicPr/>
                <p:nvPr/>
              </p:nvPicPr>
              <p:blipFill>
                <a:blip r:embed="rId163"/>
                <a:stretch>
                  <a:fillRect/>
                </a:stretch>
              </p:blipFill>
              <p:spPr>
                <a:xfrm>
                  <a:off x="8300153" y="2994692"/>
                  <a:ext cx="1443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95" name="Ink 194">
                  <a:extLst>
                    <a:ext uri="{FF2B5EF4-FFF2-40B4-BE49-F238E27FC236}">
                      <a16:creationId xmlns:a16="http://schemas.microsoft.com/office/drawing/2014/main" id="{86344BDC-3AB3-8C5D-580A-DE622708BCC5}"/>
                    </a:ext>
                  </a:extLst>
                </p14:cNvPr>
                <p14:cNvContentPartPr/>
                <p14:nvPr/>
              </p14:nvContentPartPr>
              <p14:xfrm>
                <a:off x="8493473" y="3157412"/>
                <a:ext cx="28440" cy="126720"/>
              </p14:xfrm>
            </p:contentPart>
          </mc:Choice>
          <mc:Fallback xmlns="">
            <p:pic>
              <p:nvPicPr>
                <p:cNvPr id="195" name="Ink 194">
                  <a:extLst>
                    <a:ext uri="{FF2B5EF4-FFF2-40B4-BE49-F238E27FC236}">
                      <a16:creationId xmlns:a16="http://schemas.microsoft.com/office/drawing/2014/main" id="{86344BDC-3AB3-8C5D-580A-DE622708BCC5}"/>
                    </a:ext>
                  </a:extLst>
                </p:cNvPr>
                <p:cNvPicPr/>
                <p:nvPr/>
              </p:nvPicPr>
              <p:blipFill>
                <a:blip r:embed="rId165"/>
                <a:stretch>
                  <a:fillRect/>
                </a:stretch>
              </p:blipFill>
              <p:spPr>
                <a:xfrm>
                  <a:off x="8489153" y="3153092"/>
                  <a:ext cx="37080" cy="13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6">
            <p14:nvContentPartPr>
              <p14:cNvPr id="206" name="Ink 205">
                <a:extLst>
                  <a:ext uri="{FF2B5EF4-FFF2-40B4-BE49-F238E27FC236}">
                    <a16:creationId xmlns:a16="http://schemas.microsoft.com/office/drawing/2014/main" id="{ACA72080-019A-C16C-09B3-38F8D5F08076}"/>
                  </a:ext>
                </a:extLst>
              </p14:cNvPr>
              <p14:cNvContentPartPr/>
              <p14:nvPr/>
            </p14:nvContentPartPr>
            <p14:xfrm>
              <a:off x="11297873" y="2146172"/>
              <a:ext cx="167040" cy="352440"/>
            </p14:xfrm>
          </p:contentPart>
        </mc:Choice>
        <mc:Fallback xmlns="">
          <p:pic>
            <p:nvPicPr>
              <p:cNvPr id="206" name="Ink 205">
                <a:extLst>
                  <a:ext uri="{FF2B5EF4-FFF2-40B4-BE49-F238E27FC236}">
                    <a16:creationId xmlns:a16="http://schemas.microsoft.com/office/drawing/2014/main" id="{ACA72080-019A-C16C-09B3-38F8D5F08076}"/>
                  </a:ext>
                </a:extLst>
              </p:cNvPr>
              <p:cNvPicPr/>
              <p:nvPr/>
            </p:nvPicPr>
            <p:blipFill>
              <a:blip r:embed="rId167"/>
              <a:stretch>
                <a:fillRect/>
              </a:stretch>
            </p:blipFill>
            <p:spPr>
              <a:xfrm>
                <a:off x="11288873" y="2137532"/>
                <a:ext cx="184680" cy="370080"/>
              </a:xfrm>
              <a:prstGeom prst="rect">
                <a:avLst/>
              </a:prstGeom>
            </p:spPr>
          </p:pic>
        </mc:Fallback>
      </mc:AlternateContent>
      <p:grpSp>
        <p:nvGrpSpPr>
          <p:cNvPr id="212" name="Group 211">
            <a:extLst>
              <a:ext uri="{FF2B5EF4-FFF2-40B4-BE49-F238E27FC236}">
                <a16:creationId xmlns:a16="http://schemas.microsoft.com/office/drawing/2014/main" id="{AA377766-568E-CCB0-0A76-269E1C0B9CB8}"/>
              </a:ext>
            </a:extLst>
          </p:cNvPr>
          <p:cNvGrpSpPr/>
          <p:nvPr/>
        </p:nvGrpSpPr>
        <p:grpSpPr>
          <a:xfrm>
            <a:off x="10387793" y="2071292"/>
            <a:ext cx="735840" cy="379800"/>
            <a:chOff x="10387793" y="2071292"/>
            <a:chExt cx="735840" cy="379800"/>
          </a:xfrm>
        </p:grpSpPr>
        <mc:AlternateContent xmlns:mc="http://schemas.openxmlformats.org/markup-compatibility/2006" xmlns:p14="http://schemas.microsoft.com/office/powerpoint/2010/main">
          <mc:Choice Requires="p14">
            <p:contentPart p14:bwMode="auto" r:id="rId168">
              <p14:nvContentPartPr>
                <p14:cNvPr id="197" name="Ink 196">
                  <a:extLst>
                    <a:ext uri="{FF2B5EF4-FFF2-40B4-BE49-F238E27FC236}">
                      <a16:creationId xmlns:a16="http://schemas.microsoft.com/office/drawing/2014/main" id="{D2BEAE51-129D-8B3F-ED71-6FE877465BEF}"/>
                    </a:ext>
                  </a:extLst>
                </p14:cNvPr>
                <p14:cNvContentPartPr/>
                <p14:nvPr/>
              </p14:nvContentPartPr>
              <p14:xfrm>
                <a:off x="10387793" y="2090372"/>
                <a:ext cx="144720" cy="326160"/>
              </p14:xfrm>
            </p:contentPart>
          </mc:Choice>
          <mc:Fallback xmlns="">
            <p:pic>
              <p:nvPicPr>
                <p:cNvPr id="197" name="Ink 196">
                  <a:extLst>
                    <a:ext uri="{FF2B5EF4-FFF2-40B4-BE49-F238E27FC236}">
                      <a16:creationId xmlns:a16="http://schemas.microsoft.com/office/drawing/2014/main" id="{D2BEAE51-129D-8B3F-ED71-6FE877465BEF}"/>
                    </a:ext>
                  </a:extLst>
                </p:cNvPr>
                <p:cNvPicPr/>
                <p:nvPr/>
              </p:nvPicPr>
              <p:blipFill>
                <a:blip r:embed="rId169"/>
                <a:stretch>
                  <a:fillRect/>
                </a:stretch>
              </p:blipFill>
              <p:spPr>
                <a:xfrm>
                  <a:off x="10379153" y="2081372"/>
                  <a:ext cx="1623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98" name="Ink 197">
                  <a:extLst>
                    <a:ext uri="{FF2B5EF4-FFF2-40B4-BE49-F238E27FC236}">
                      <a16:creationId xmlns:a16="http://schemas.microsoft.com/office/drawing/2014/main" id="{2334CDE1-D7D0-A0E0-1E1C-2846A770CE96}"/>
                    </a:ext>
                  </a:extLst>
                </p14:cNvPr>
                <p14:cNvContentPartPr/>
                <p14:nvPr/>
              </p14:nvContentPartPr>
              <p14:xfrm>
                <a:off x="10574993" y="2101532"/>
                <a:ext cx="55440" cy="349560"/>
              </p14:xfrm>
            </p:contentPart>
          </mc:Choice>
          <mc:Fallback xmlns="">
            <p:pic>
              <p:nvPicPr>
                <p:cNvPr id="198" name="Ink 197">
                  <a:extLst>
                    <a:ext uri="{FF2B5EF4-FFF2-40B4-BE49-F238E27FC236}">
                      <a16:creationId xmlns:a16="http://schemas.microsoft.com/office/drawing/2014/main" id="{2334CDE1-D7D0-A0E0-1E1C-2846A770CE96}"/>
                    </a:ext>
                  </a:extLst>
                </p:cNvPr>
                <p:cNvPicPr/>
                <p:nvPr/>
              </p:nvPicPr>
              <p:blipFill>
                <a:blip r:embed="rId171"/>
                <a:stretch>
                  <a:fillRect/>
                </a:stretch>
              </p:blipFill>
              <p:spPr>
                <a:xfrm>
                  <a:off x="10565993" y="2092892"/>
                  <a:ext cx="7308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99" name="Ink 198">
                  <a:extLst>
                    <a:ext uri="{FF2B5EF4-FFF2-40B4-BE49-F238E27FC236}">
                      <a16:creationId xmlns:a16="http://schemas.microsoft.com/office/drawing/2014/main" id="{758DB5DF-E6ED-57FA-993D-961E11A326F7}"/>
                    </a:ext>
                  </a:extLst>
                </p14:cNvPr>
                <p14:cNvContentPartPr/>
                <p14:nvPr/>
              </p14:nvContentPartPr>
              <p14:xfrm>
                <a:off x="10482113" y="2205212"/>
                <a:ext cx="147240" cy="38160"/>
              </p14:xfrm>
            </p:contentPart>
          </mc:Choice>
          <mc:Fallback xmlns="">
            <p:pic>
              <p:nvPicPr>
                <p:cNvPr id="199" name="Ink 198">
                  <a:extLst>
                    <a:ext uri="{FF2B5EF4-FFF2-40B4-BE49-F238E27FC236}">
                      <a16:creationId xmlns:a16="http://schemas.microsoft.com/office/drawing/2014/main" id="{758DB5DF-E6ED-57FA-993D-961E11A326F7}"/>
                    </a:ext>
                  </a:extLst>
                </p:cNvPr>
                <p:cNvPicPr/>
                <p:nvPr/>
              </p:nvPicPr>
              <p:blipFill>
                <a:blip r:embed="rId173"/>
                <a:stretch>
                  <a:fillRect/>
                </a:stretch>
              </p:blipFill>
              <p:spPr>
                <a:xfrm>
                  <a:off x="10473473" y="2196572"/>
                  <a:ext cx="1648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03" name="Ink 202">
                  <a:extLst>
                    <a:ext uri="{FF2B5EF4-FFF2-40B4-BE49-F238E27FC236}">
                      <a16:creationId xmlns:a16="http://schemas.microsoft.com/office/drawing/2014/main" id="{84B226DC-8DB4-0183-0493-6EC6ECAE66C0}"/>
                    </a:ext>
                  </a:extLst>
                </p14:cNvPr>
                <p14:cNvContentPartPr/>
                <p14:nvPr/>
              </p14:nvContentPartPr>
              <p14:xfrm>
                <a:off x="10650593" y="2071292"/>
                <a:ext cx="318960" cy="361080"/>
              </p14:xfrm>
            </p:contentPart>
          </mc:Choice>
          <mc:Fallback xmlns="">
            <p:pic>
              <p:nvPicPr>
                <p:cNvPr id="203" name="Ink 202">
                  <a:extLst>
                    <a:ext uri="{FF2B5EF4-FFF2-40B4-BE49-F238E27FC236}">
                      <a16:creationId xmlns:a16="http://schemas.microsoft.com/office/drawing/2014/main" id="{84B226DC-8DB4-0183-0493-6EC6ECAE66C0}"/>
                    </a:ext>
                  </a:extLst>
                </p:cNvPr>
                <p:cNvPicPr/>
                <p:nvPr/>
              </p:nvPicPr>
              <p:blipFill>
                <a:blip r:embed="rId175"/>
                <a:stretch>
                  <a:fillRect/>
                </a:stretch>
              </p:blipFill>
              <p:spPr>
                <a:xfrm>
                  <a:off x="10641953" y="2062652"/>
                  <a:ext cx="33660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04" name="Ink 203">
                  <a:extLst>
                    <a:ext uri="{FF2B5EF4-FFF2-40B4-BE49-F238E27FC236}">
                      <a16:creationId xmlns:a16="http://schemas.microsoft.com/office/drawing/2014/main" id="{CFD14D59-6141-413C-D563-BB2EFDCC8A06}"/>
                    </a:ext>
                  </a:extLst>
                </p14:cNvPr>
                <p14:cNvContentPartPr/>
                <p14:nvPr/>
              </p14:nvContentPartPr>
              <p14:xfrm>
                <a:off x="10727273" y="2151932"/>
                <a:ext cx="231480" cy="63360"/>
              </p14:xfrm>
            </p:contentPart>
          </mc:Choice>
          <mc:Fallback xmlns="">
            <p:pic>
              <p:nvPicPr>
                <p:cNvPr id="204" name="Ink 203">
                  <a:extLst>
                    <a:ext uri="{FF2B5EF4-FFF2-40B4-BE49-F238E27FC236}">
                      <a16:creationId xmlns:a16="http://schemas.microsoft.com/office/drawing/2014/main" id="{CFD14D59-6141-413C-D563-BB2EFDCC8A06}"/>
                    </a:ext>
                  </a:extLst>
                </p:cNvPr>
                <p:cNvPicPr/>
                <p:nvPr/>
              </p:nvPicPr>
              <p:blipFill>
                <a:blip r:embed="rId177"/>
                <a:stretch>
                  <a:fillRect/>
                </a:stretch>
              </p:blipFill>
              <p:spPr>
                <a:xfrm>
                  <a:off x="10718273" y="2142932"/>
                  <a:ext cx="2491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05" name="Ink 204">
                  <a:extLst>
                    <a:ext uri="{FF2B5EF4-FFF2-40B4-BE49-F238E27FC236}">
                      <a16:creationId xmlns:a16="http://schemas.microsoft.com/office/drawing/2014/main" id="{9ECBDA4C-6100-D79B-4FD0-79F7530F02A3}"/>
                    </a:ext>
                  </a:extLst>
                </p14:cNvPr>
                <p14:cNvContentPartPr/>
                <p14:nvPr/>
              </p14:nvContentPartPr>
              <p14:xfrm>
                <a:off x="10950833" y="2233292"/>
                <a:ext cx="172800" cy="181440"/>
              </p14:xfrm>
            </p:contentPart>
          </mc:Choice>
          <mc:Fallback xmlns="">
            <p:pic>
              <p:nvPicPr>
                <p:cNvPr id="205" name="Ink 204">
                  <a:extLst>
                    <a:ext uri="{FF2B5EF4-FFF2-40B4-BE49-F238E27FC236}">
                      <a16:creationId xmlns:a16="http://schemas.microsoft.com/office/drawing/2014/main" id="{9ECBDA4C-6100-D79B-4FD0-79F7530F02A3}"/>
                    </a:ext>
                  </a:extLst>
                </p:cNvPr>
                <p:cNvPicPr/>
                <p:nvPr/>
              </p:nvPicPr>
              <p:blipFill>
                <a:blip r:embed="rId179"/>
                <a:stretch>
                  <a:fillRect/>
                </a:stretch>
              </p:blipFill>
              <p:spPr>
                <a:xfrm>
                  <a:off x="10942193" y="2224652"/>
                  <a:ext cx="1904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08" name="Ink 207">
                  <a:extLst>
                    <a:ext uri="{FF2B5EF4-FFF2-40B4-BE49-F238E27FC236}">
                      <a16:creationId xmlns:a16="http://schemas.microsoft.com/office/drawing/2014/main" id="{A2631E5C-BBEB-D119-DE9D-FFF338F85339}"/>
                    </a:ext>
                  </a:extLst>
                </p14:cNvPr>
                <p14:cNvContentPartPr/>
                <p14:nvPr/>
              </p14:nvContentPartPr>
              <p14:xfrm>
                <a:off x="10981793" y="2246252"/>
                <a:ext cx="63360" cy="72360"/>
              </p14:xfrm>
            </p:contentPart>
          </mc:Choice>
          <mc:Fallback xmlns="">
            <p:pic>
              <p:nvPicPr>
                <p:cNvPr id="208" name="Ink 207">
                  <a:extLst>
                    <a:ext uri="{FF2B5EF4-FFF2-40B4-BE49-F238E27FC236}">
                      <a16:creationId xmlns:a16="http://schemas.microsoft.com/office/drawing/2014/main" id="{A2631E5C-BBEB-D119-DE9D-FFF338F85339}"/>
                    </a:ext>
                  </a:extLst>
                </p:cNvPr>
                <p:cNvPicPr/>
                <p:nvPr/>
              </p:nvPicPr>
              <p:blipFill>
                <a:blip r:embed="rId181"/>
                <a:stretch>
                  <a:fillRect/>
                </a:stretch>
              </p:blipFill>
              <p:spPr>
                <a:xfrm>
                  <a:off x="10973153" y="2237612"/>
                  <a:ext cx="81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10" name="Ink 209">
                  <a:extLst>
                    <a:ext uri="{FF2B5EF4-FFF2-40B4-BE49-F238E27FC236}">
                      <a16:creationId xmlns:a16="http://schemas.microsoft.com/office/drawing/2014/main" id="{EB6F1726-27BB-EBF5-876B-FD50A734CAB4}"/>
                    </a:ext>
                  </a:extLst>
                </p14:cNvPr>
                <p14:cNvContentPartPr/>
                <p14:nvPr/>
              </p14:nvContentPartPr>
              <p14:xfrm>
                <a:off x="10943993" y="2278652"/>
                <a:ext cx="123840" cy="49680"/>
              </p14:xfrm>
            </p:contentPart>
          </mc:Choice>
          <mc:Fallback xmlns="">
            <p:pic>
              <p:nvPicPr>
                <p:cNvPr id="210" name="Ink 209">
                  <a:extLst>
                    <a:ext uri="{FF2B5EF4-FFF2-40B4-BE49-F238E27FC236}">
                      <a16:creationId xmlns:a16="http://schemas.microsoft.com/office/drawing/2014/main" id="{EB6F1726-27BB-EBF5-876B-FD50A734CAB4}"/>
                    </a:ext>
                  </a:extLst>
                </p:cNvPr>
                <p:cNvPicPr/>
                <p:nvPr/>
              </p:nvPicPr>
              <p:blipFill>
                <a:blip r:embed="rId183"/>
                <a:stretch>
                  <a:fillRect/>
                </a:stretch>
              </p:blipFill>
              <p:spPr>
                <a:xfrm>
                  <a:off x="10935353" y="2269652"/>
                  <a:ext cx="1414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11" name="Ink 210">
                  <a:extLst>
                    <a:ext uri="{FF2B5EF4-FFF2-40B4-BE49-F238E27FC236}">
                      <a16:creationId xmlns:a16="http://schemas.microsoft.com/office/drawing/2014/main" id="{5569E5BE-E0A8-30DC-6D63-2285A6AA80E0}"/>
                    </a:ext>
                  </a:extLst>
                </p14:cNvPr>
                <p14:cNvContentPartPr/>
                <p14:nvPr/>
              </p14:nvContentPartPr>
              <p14:xfrm>
                <a:off x="11045153" y="2252732"/>
                <a:ext cx="12600" cy="23040"/>
              </p14:xfrm>
            </p:contentPart>
          </mc:Choice>
          <mc:Fallback xmlns="">
            <p:pic>
              <p:nvPicPr>
                <p:cNvPr id="211" name="Ink 210">
                  <a:extLst>
                    <a:ext uri="{FF2B5EF4-FFF2-40B4-BE49-F238E27FC236}">
                      <a16:creationId xmlns:a16="http://schemas.microsoft.com/office/drawing/2014/main" id="{5569E5BE-E0A8-30DC-6D63-2285A6AA80E0}"/>
                    </a:ext>
                  </a:extLst>
                </p:cNvPr>
                <p:cNvPicPr/>
                <p:nvPr/>
              </p:nvPicPr>
              <p:blipFill>
                <a:blip r:embed="rId185"/>
                <a:stretch>
                  <a:fillRect/>
                </a:stretch>
              </p:blipFill>
              <p:spPr>
                <a:xfrm>
                  <a:off x="11036153" y="2243732"/>
                  <a:ext cx="30240" cy="40680"/>
                </a:xfrm>
                <a:prstGeom prst="rect">
                  <a:avLst/>
                </a:prstGeom>
              </p:spPr>
            </p:pic>
          </mc:Fallback>
        </mc:AlternateContent>
      </p:grpSp>
      <p:cxnSp>
        <p:nvCxnSpPr>
          <p:cNvPr id="214" name="Straight Arrow Connector 213">
            <a:extLst>
              <a:ext uri="{FF2B5EF4-FFF2-40B4-BE49-F238E27FC236}">
                <a16:creationId xmlns:a16="http://schemas.microsoft.com/office/drawing/2014/main" id="{6892FDB2-91A7-EB6B-3A5C-4A3B43CD7B1E}"/>
              </a:ext>
            </a:extLst>
          </p:cNvPr>
          <p:cNvCxnSpPr/>
          <p:nvPr/>
        </p:nvCxnSpPr>
        <p:spPr>
          <a:xfrm>
            <a:off x="9015473" y="4663472"/>
            <a:ext cx="27720" cy="1175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59B3A4F0-DAE2-7590-A3F9-0D519831C529}"/>
              </a:ext>
            </a:extLst>
          </p:cNvPr>
          <p:cNvCxnSpPr/>
          <p:nvPr/>
        </p:nvCxnSpPr>
        <p:spPr>
          <a:xfrm>
            <a:off x="9030593" y="4972892"/>
            <a:ext cx="64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655ECBC-AD1B-A7E1-4A8D-27B84831B7B1}"/>
              </a:ext>
            </a:extLst>
          </p:cNvPr>
          <p:cNvCxnSpPr/>
          <p:nvPr/>
        </p:nvCxnSpPr>
        <p:spPr>
          <a:xfrm flipH="1">
            <a:off x="7975076" y="5475812"/>
            <a:ext cx="1054257" cy="18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36331BA-5539-B48B-A1C9-F21E8A9BB36F}"/>
              </a:ext>
            </a:extLst>
          </p:cNvPr>
          <p:cNvCxnSpPr/>
          <p:nvPr/>
        </p:nvCxnSpPr>
        <p:spPr>
          <a:xfrm>
            <a:off x="8134553" y="5079263"/>
            <a:ext cx="588046" cy="6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F4AA5138-833F-1488-DA79-94A3DE852872}"/>
              </a:ext>
            </a:extLst>
          </p:cNvPr>
          <p:cNvCxnSpPr/>
          <p:nvPr/>
        </p:nvCxnSpPr>
        <p:spPr>
          <a:xfrm flipV="1">
            <a:off x="8722599" y="4676333"/>
            <a:ext cx="0" cy="40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8" name="Group 227">
            <a:extLst>
              <a:ext uri="{FF2B5EF4-FFF2-40B4-BE49-F238E27FC236}">
                <a16:creationId xmlns:a16="http://schemas.microsoft.com/office/drawing/2014/main" id="{C14B633A-5E88-0DB1-9919-9D6F821B8F1C}"/>
              </a:ext>
            </a:extLst>
          </p:cNvPr>
          <p:cNvGrpSpPr/>
          <p:nvPr/>
        </p:nvGrpSpPr>
        <p:grpSpPr>
          <a:xfrm>
            <a:off x="9124913" y="4447292"/>
            <a:ext cx="230400" cy="225360"/>
            <a:chOff x="9124913" y="4447292"/>
            <a:chExt cx="230400" cy="225360"/>
          </a:xfrm>
        </p:grpSpPr>
        <mc:AlternateContent xmlns:mc="http://schemas.openxmlformats.org/markup-compatibility/2006" xmlns:p14="http://schemas.microsoft.com/office/powerpoint/2010/main">
          <mc:Choice Requires="p14">
            <p:contentPart p14:bwMode="auto" r:id="rId186">
              <p14:nvContentPartPr>
                <p14:cNvPr id="223" name="Ink 222">
                  <a:extLst>
                    <a:ext uri="{FF2B5EF4-FFF2-40B4-BE49-F238E27FC236}">
                      <a16:creationId xmlns:a16="http://schemas.microsoft.com/office/drawing/2014/main" id="{461D1CC9-A819-6EFF-3B22-94454A3345F4}"/>
                    </a:ext>
                  </a:extLst>
                </p14:cNvPr>
                <p14:cNvContentPartPr/>
                <p14:nvPr/>
              </p14:nvContentPartPr>
              <p14:xfrm>
                <a:off x="9124913" y="4477172"/>
                <a:ext cx="19080" cy="148680"/>
              </p14:xfrm>
            </p:contentPart>
          </mc:Choice>
          <mc:Fallback xmlns="">
            <p:pic>
              <p:nvPicPr>
                <p:cNvPr id="223" name="Ink 222">
                  <a:extLst>
                    <a:ext uri="{FF2B5EF4-FFF2-40B4-BE49-F238E27FC236}">
                      <a16:creationId xmlns:a16="http://schemas.microsoft.com/office/drawing/2014/main" id="{461D1CC9-A819-6EFF-3B22-94454A3345F4}"/>
                    </a:ext>
                  </a:extLst>
                </p:cNvPr>
                <p:cNvPicPr/>
                <p:nvPr/>
              </p:nvPicPr>
              <p:blipFill>
                <a:blip r:embed="rId187"/>
                <a:stretch>
                  <a:fillRect/>
                </a:stretch>
              </p:blipFill>
              <p:spPr>
                <a:xfrm>
                  <a:off x="9120593" y="4472852"/>
                  <a:ext cx="27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24" name="Ink 223">
                  <a:extLst>
                    <a:ext uri="{FF2B5EF4-FFF2-40B4-BE49-F238E27FC236}">
                      <a16:creationId xmlns:a16="http://schemas.microsoft.com/office/drawing/2014/main" id="{24A3028A-5988-235F-1DAE-58611C98A1DA}"/>
                    </a:ext>
                  </a:extLst>
                </p14:cNvPr>
                <p14:cNvContentPartPr/>
                <p14:nvPr/>
              </p14:nvContentPartPr>
              <p14:xfrm>
                <a:off x="9124913" y="4447292"/>
                <a:ext cx="145440" cy="147240"/>
              </p14:xfrm>
            </p:contentPart>
          </mc:Choice>
          <mc:Fallback xmlns="">
            <p:pic>
              <p:nvPicPr>
                <p:cNvPr id="224" name="Ink 223">
                  <a:extLst>
                    <a:ext uri="{FF2B5EF4-FFF2-40B4-BE49-F238E27FC236}">
                      <a16:creationId xmlns:a16="http://schemas.microsoft.com/office/drawing/2014/main" id="{24A3028A-5988-235F-1DAE-58611C98A1DA}"/>
                    </a:ext>
                  </a:extLst>
                </p:cNvPr>
                <p:cNvPicPr/>
                <p:nvPr/>
              </p:nvPicPr>
              <p:blipFill>
                <a:blip r:embed="rId189"/>
                <a:stretch>
                  <a:fillRect/>
                </a:stretch>
              </p:blipFill>
              <p:spPr>
                <a:xfrm>
                  <a:off x="9120593" y="4442972"/>
                  <a:ext cx="154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25" name="Ink 224">
                  <a:extLst>
                    <a:ext uri="{FF2B5EF4-FFF2-40B4-BE49-F238E27FC236}">
                      <a16:creationId xmlns:a16="http://schemas.microsoft.com/office/drawing/2014/main" id="{CF8109BA-B33B-6EF2-BF75-72824DE0EC53}"/>
                    </a:ext>
                  </a:extLst>
                </p14:cNvPr>
                <p14:cNvContentPartPr/>
                <p14:nvPr/>
              </p14:nvContentPartPr>
              <p14:xfrm>
                <a:off x="9259553" y="4571492"/>
                <a:ext cx="95760" cy="101160"/>
              </p14:xfrm>
            </p:contentPart>
          </mc:Choice>
          <mc:Fallback xmlns="">
            <p:pic>
              <p:nvPicPr>
                <p:cNvPr id="225" name="Ink 224">
                  <a:extLst>
                    <a:ext uri="{FF2B5EF4-FFF2-40B4-BE49-F238E27FC236}">
                      <a16:creationId xmlns:a16="http://schemas.microsoft.com/office/drawing/2014/main" id="{CF8109BA-B33B-6EF2-BF75-72824DE0EC53}"/>
                    </a:ext>
                  </a:extLst>
                </p:cNvPr>
                <p:cNvPicPr/>
                <p:nvPr/>
              </p:nvPicPr>
              <p:blipFill>
                <a:blip r:embed="rId191"/>
                <a:stretch>
                  <a:fillRect/>
                </a:stretch>
              </p:blipFill>
              <p:spPr>
                <a:xfrm>
                  <a:off x="9255233" y="4567172"/>
                  <a:ext cx="1044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27" name="Ink 226">
                  <a:extLst>
                    <a:ext uri="{FF2B5EF4-FFF2-40B4-BE49-F238E27FC236}">
                      <a16:creationId xmlns:a16="http://schemas.microsoft.com/office/drawing/2014/main" id="{1BB8D5C2-EFB7-1DA3-151B-D38C6995E151}"/>
                    </a:ext>
                  </a:extLst>
                </p14:cNvPr>
                <p14:cNvContentPartPr/>
                <p14:nvPr/>
              </p14:nvContentPartPr>
              <p14:xfrm>
                <a:off x="9294473" y="4609292"/>
                <a:ext cx="360" cy="360"/>
              </p14:xfrm>
            </p:contentPart>
          </mc:Choice>
          <mc:Fallback xmlns="">
            <p:pic>
              <p:nvPicPr>
                <p:cNvPr id="227" name="Ink 226">
                  <a:extLst>
                    <a:ext uri="{FF2B5EF4-FFF2-40B4-BE49-F238E27FC236}">
                      <a16:creationId xmlns:a16="http://schemas.microsoft.com/office/drawing/2014/main" id="{1BB8D5C2-EFB7-1DA3-151B-D38C6995E151}"/>
                    </a:ext>
                  </a:extLst>
                </p:cNvPr>
                <p:cNvPicPr/>
                <p:nvPr/>
              </p:nvPicPr>
              <p:blipFill>
                <a:blip r:embed="rId29"/>
                <a:stretch>
                  <a:fillRect/>
                </a:stretch>
              </p:blipFill>
              <p:spPr>
                <a:xfrm>
                  <a:off x="9290153" y="4604972"/>
                  <a:ext cx="9000" cy="9000"/>
                </a:xfrm>
                <a:prstGeom prst="rect">
                  <a:avLst/>
                </a:prstGeom>
              </p:spPr>
            </p:pic>
          </mc:Fallback>
        </mc:AlternateContent>
      </p:grpSp>
      <p:grpSp>
        <p:nvGrpSpPr>
          <p:cNvPr id="235" name="Group 234">
            <a:extLst>
              <a:ext uri="{FF2B5EF4-FFF2-40B4-BE49-F238E27FC236}">
                <a16:creationId xmlns:a16="http://schemas.microsoft.com/office/drawing/2014/main" id="{A95F24B1-B64B-8169-EA79-9E4C1AD3D4DB}"/>
              </a:ext>
            </a:extLst>
          </p:cNvPr>
          <p:cNvGrpSpPr/>
          <p:nvPr/>
        </p:nvGrpSpPr>
        <p:grpSpPr>
          <a:xfrm>
            <a:off x="9206993" y="5110052"/>
            <a:ext cx="569520" cy="327960"/>
            <a:chOff x="9206993" y="5110052"/>
            <a:chExt cx="569520" cy="327960"/>
          </a:xfrm>
        </p:grpSpPr>
        <mc:AlternateContent xmlns:mc="http://schemas.openxmlformats.org/markup-compatibility/2006" xmlns:p14="http://schemas.microsoft.com/office/powerpoint/2010/main">
          <mc:Choice Requires="p14">
            <p:contentPart p14:bwMode="auto" r:id="rId193">
              <p14:nvContentPartPr>
                <p14:cNvPr id="229" name="Ink 228">
                  <a:extLst>
                    <a:ext uri="{FF2B5EF4-FFF2-40B4-BE49-F238E27FC236}">
                      <a16:creationId xmlns:a16="http://schemas.microsoft.com/office/drawing/2014/main" id="{3CA15446-B71E-BB6B-D506-65A9E9735786}"/>
                    </a:ext>
                  </a:extLst>
                </p14:cNvPr>
                <p14:cNvContentPartPr/>
                <p14:nvPr/>
              </p14:nvContentPartPr>
              <p14:xfrm>
                <a:off x="9250553" y="5184572"/>
                <a:ext cx="72360" cy="106920"/>
              </p14:xfrm>
            </p:contentPart>
          </mc:Choice>
          <mc:Fallback xmlns="">
            <p:pic>
              <p:nvPicPr>
                <p:cNvPr id="229" name="Ink 228">
                  <a:extLst>
                    <a:ext uri="{FF2B5EF4-FFF2-40B4-BE49-F238E27FC236}">
                      <a16:creationId xmlns:a16="http://schemas.microsoft.com/office/drawing/2014/main" id="{3CA15446-B71E-BB6B-D506-65A9E9735786}"/>
                    </a:ext>
                  </a:extLst>
                </p:cNvPr>
                <p:cNvPicPr/>
                <p:nvPr/>
              </p:nvPicPr>
              <p:blipFill>
                <a:blip r:embed="rId194"/>
                <a:stretch>
                  <a:fillRect/>
                </a:stretch>
              </p:blipFill>
              <p:spPr>
                <a:xfrm>
                  <a:off x="9246233" y="5180252"/>
                  <a:ext cx="81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0" name="Ink 229">
                  <a:extLst>
                    <a:ext uri="{FF2B5EF4-FFF2-40B4-BE49-F238E27FC236}">
                      <a16:creationId xmlns:a16="http://schemas.microsoft.com/office/drawing/2014/main" id="{13305BB5-8B3E-2E42-2BF2-151B8D51372F}"/>
                    </a:ext>
                  </a:extLst>
                </p14:cNvPr>
                <p14:cNvContentPartPr/>
                <p14:nvPr/>
              </p14:nvContentPartPr>
              <p14:xfrm>
                <a:off x="9237953" y="5184572"/>
                <a:ext cx="81360" cy="96480"/>
              </p14:xfrm>
            </p:contentPart>
          </mc:Choice>
          <mc:Fallback xmlns="">
            <p:pic>
              <p:nvPicPr>
                <p:cNvPr id="230" name="Ink 229">
                  <a:extLst>
                    <a:ext uri="{FF2B5EF4-FFF2-40B4-BE49-F238E27FC236}">
                      <a16:creationId xmlns:a16="http://schemas.microsoft.com/office/drawing/2014/main" id="{13305BB5-8B3E-2E42-2BF2-151B8D51372F}"/>
                    </a:ext>
                  </a:extLst>
                </p:cNvPr>
                <p:cNvPicPr/>
                <p:nvPr/>
              </p:nvPicPr>
              <p:blipFill>
                <a:blip r:embed="rId196"/>
                <a:stretch>
                  <a:fillRect/>
                </a:stretch>
              </p:blipFill>
              <p:spPr>
                <a:xfrm>
                  <a:off x="9233633" y="5180252"/>
                  <a:ext cx="9000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1" name="Ink 230">
                  <a:extLst>
                    <a:ext uri="{FF2B5EF4-FFF2-40B4-BE49-F238E27FC236}">
                      <a16:creationId xmlns:a16="http://schemas.microsoft.com/office/drawing/2014/main" id="{87AD5014-2CEF-73D6-0CB2-7CC6E85F5A3A}"/>
                    </a:ext>
                  </a:extLst>
                </p14:cNvPr>
                <p14:cNvContentPartPr/>
                <p14:nvPr/>
              </p14:nvContentPartPr>
              <p14:xfrm>
                <a:off x="9206993" y="5110052"/>
                <a:ext cx="183960" cy="226800"/>
              </p14:xfrm>
            </p:contentPart>
          </mc:Choice>
          <mc:Fallback xmlns="">
            <p:pic>
              <p:nvPicPr>
                <p:cNvPr id="231" name="Ink 230">
                  <a:extLst>
                    <a:ext uri="{FF2B5EF4-FFF2-40B4-BE49-F238E27FC236}">
                      <a16:creationId xmlns:a16="http://schemas.microsoft.com/office/drawing/2014/main" id="{87AD5014-2CEF-73D6-0CB2-7CC6E85F5A3A}"/>
                    </a:ext>
                  </a:extLst>
                </p:cNvPr>
                <p:cNvPicPr/>
                <p:nvPr/>
              </p:nvPicPr>
              <p:blipFill>
                <a:blip r:embed="rId198"/>
                <a:stretch>
                  <a:fillRect/>
                </a:stretch>
              </p:blipFill>
              <p:spPr>
                <a:xfrm>
                  <a:off x="9202673" y="5105732"/>
                  <a:ext cx="1926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2" name="Ink 231">
                  <a:extLst>
                    <a:ext uri="{FF2B5EF4-FFF2-40B4-BE49-F238E27FC236}">
                      <a16:creationId xmlns:a16="http://schemas.microsoft.com/office/drawing/2014/main" id="{9C33ADF2-5E72-1FD3-BC28-2D293707DA6A}"/>
                    </a:ext>
                  </a:extLst>
                </p14:cNvPr>
                <p14:cNvContentPartPr/>
                <p14:nvPr/>
              </p14:nvContentPartPr>
              <p14:xfrm>
                <a:off x="9473393" y="5146052"/>
                <a:ext cx="91800" cy="228600"/>
              </p14:xfrm>
            </p:contentPart>
          </mc:Choice>
          <mc:Fallback xmlns="">
            <p:pic>
              <p:nvPicPr>
                <p:cNvPr id="232" name="Ink 231">
                  <a:extLst>
                    <a:ext uri="{FF2B5EF4-FFF2-40B4-BE49-F238E27FC236}">
                      <a16:creationId xmlns:a16="http://schemas.microsoft.com/office/drawing/2014/main" id="{9C33ADF2-5E72-1FD3-BC28-2D293707DA6A}"/>
                    </a:ext>
                  </a:extLst>
                </p:cNvPr>
                <p:cNvPicPr/>
                <p:nvPr/>
              </p:nvPicPr>
              <p:blipFill>
                <a:blip r:embed="rId200"/>
                <a:stretch>
                  <a:fillRect/>
                </a:stretch>
              </p:blipFill>
              <p:spPr>
                <a:xfrm>
                  <a:off x="9469073" y="5141732"/>
                  <a:ext cx="1004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3" name="Ink 232">
                  <a:extLst>
                    <a:ext uri="{FF2B5EF4-FFF2-40B4-BE49-F238E27FC236}">
                      <a16:creationId xmlns:a16="http://schemas.microsoft.com/office/drawing/2014/main" id="{EB62BCF8-B625-FCC3-1965-21E26E281A2E}"/>
                    </a:ext>
                  </a:extLst>
                </p14:cNvPr>
                <p14:cNvContentPartPr/>
                <p14:nvPr/>
              </p14:nvContentPartPr>
              <p14:xfrm>
                <a:off x="9596153" y="5293652"/>
                <a:ext cx="180360" cy="99360"/>
              </p14:xfrm>
            </p:contentPart>
          </mc:Choice>
          <mc:Fallback xmlns="">
            <p:pic>
              <p:nvPicPr>
                <p:cNvPr id="233" name="Ink 232">
                  <a:extLst>
                    <a:ext uri="{FF2B5EF4-FFF2-40B4-BE49-F238E27FC236}">
                      <a16:creationId xmlns:a16="http://schemas.microsoft.com/office/drawing/2014/main" id="{EB62BCF8-B625-FCC3-1965-21E26E281A2E}"/>
                    </a:ext>
                  </a:extLst>
                </p:cNvPr>
                <p:cNvPicPr/>
                <p:nvPr/>
              </p:nvPicPr>
              <p:blipFill>
                <a:blip r:embed="rId202"/>
                <a:stretch>
                  <a:fillRect/>
                </a:stretch>
              </p:blipFill>
              <p:spPr>
                <a:xfrm>
                  <a:off x="9591833" y="5289332"/>
                  <a:ext cx="189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4" name="Ink 233">
                  <a:extLst>
                    <a:ext uri="{FF2B5EF4-FFF2-40B4-BE49-F238E27FC236}">
                      <a16:creationId xmlns:a16="http://schemas.microsoft.com/office/drawing/2014/main" id="{C6EA95B8-E402-51B4-F3F5-A6F844357641}"/>
                    </a:ext>
                  </a:extLst>
                </p14:cNvPr>
                <p14:cNvContentPartPr/>
                <p14:nvPr/>
              </p14:nvContentPartPr>
              <p14:xfrm>
                <a:off x="9671753" y="5278892"/>
                <a:ext cx="360" cy="159120"/>
              </p14:xfrm>
            </p:contentPart>
          </mc:Choice>
          <mc:Fallback xmlns="">
            <p:pic>
              <p:nvPicPr>
                <p:cNvPr id="234" name="Ink 233">
                  <a:extLst>
                    <a:ext uri="{FF2B5EF4-FFF2-40B4-BE49-F238E27FC236}">
                      <a16:creationId xmlns:a16="http://schemas.microsoft.com/office/drawing/2014/main" id="{C6EA95B8-E402-51B4-F3F5-A6F844357641}"/>
                    </a:ext>
                  </a:extLst>
                </p:cNvPr>
                <p:cNvPicPr/>
                <p:nvPr/>
              </p:nvPicPr>
              <p:blipFill>
                <a:blip r:embed="rId204"/>
                <a:stretch>
                  <a:fillRect/>
                </a:stretch>
              </p:blipFill>
              <p:spPr>
                <a:xfrm>
                  <a:off x="9667433" y="5274572"/>
                  <a:ext cx="9000" cy="167760"/>
                </a:xfrm>
                <a:prstGeom prst="rect">
                  <a:avLst/>
                </a:prstGeom>
              </p:spPr>
            </p:pic>
          </mc:Fallback>
        </mc:AlternateContent>
      </p:grpSp>
      <p:grpSp>
        <p:nvGrpSpPr>
          <p:cNvPr id="241" name="Group 240">
            <a:extLst>
              <a:ext uri="{FF2B5EF4-FFF2-40B4-BE49-F238E27FC236}">
                <a16:creationId xmlns:a16="http://schemas.microsoft.com/office/drawing/2014/main" id="{0FCE5759-1087-A65A-8FDB-A60623854F88}"/>
              </a:ext>
            </a:extLst>
          </p:cNvPr>
          <p:cNvGrpSpPr/>
          <p:nvPr/>
        </p:nvGrpSpPr>
        <p:grpSpPr>
          <a:xfrm>
            <a:off x="8489153" y="5508212"/>
            <a:ext cx="361440" cy="487440"/>
            <a:chOff x="8489153" y="5508212"/>
            <a:chExt cx="361440" cy="487440"/>
          </a:xfrm>
        </p:grpSpPr>
        <mc:AlternateContent xmlns:mc="http://schemas.openxmlformats.org/markup-compatibility/2006" xmlns:p14="http://schemas.microsoft.com/office/powerpoint/2010/main">
          <mc:Choice Requires="p14">
            <p:contentPart p14:bwMode="auto" r:id="rId205">
              <p14:nvContentPartPr>
                <p14:cNvPr id="236" name="Ink 235">
                  <a:extLst>
                    <a:ext uri="{FF2B5EF4-FFF2-40B4-BE49-F238E27FC236}">
                      <a16:creationId xmlns:a16="http://schemas.microsoft.com/office/drawing/2014/main" id="{FF83AB9B-0F14-F33A-B743-C745C93AEE72}"/>
                    </a:ext>
                  </a:extLst>
                </p14:cNvPr>
                <p14:cNvContentPartPr/>
                <p14:nvPr/>
              </p14:nvContentPartPr>
              <p14:xfrm>
                <a:off x="8601113" y="5561492"/>
                <a:ext cx="99720" cy="129960"/>
              </p14:xfrm>
            </p:contentPart>
          </mc:Choice>
          <mc:Fallback xmlns="">
            <p:pic>
              <p:nvPicPr>
                <p:cNvPr id="236" name="Ink 235">
                  <a:extLst>
                    <a:ext uri="{FF2B5EF4-FFF2-40B4-BE49-F238E27FC236}">
                      <a16:creationId xmlns:a16="http://schemas.microsoft.com/office/drawing/2014/main" id="{FF83AB9B-0F14-F33A-B743-C745C93AEE72}"/>
                    </a:ext>
                  </a:extLst>
                </p:cNvPr>
                <p:cNvPicPr/>
                <p:nvPr/>
              </p:nvPicPr>
              <p:blipFill>
                <a:blip r:embed="rId206"/>
                <a:stretch>
                  <a:fillRect/>
                </a:stretch>
              </p:blipFill>
              <p:spPr>
                <a:xfrm>
                  <a:off x="8596793" y="5557172"/>
                  <a:ext cx="108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7" name="Ink 236">
                  <a:extLst>
                    <a:ext uri="{FF2B5EF4-FFF2-40B4-BE49-F238E27FC236}">
                      <a16:creationId xmlns:a16="http://schemas.microsoft.com/office/drawing/2014/main" id="{3C4CC001-C526-C037-FEA1-2287DF05F618}"/>
                    </a:ext>
                  </a:extLst>
                </p14:cNvPr>
                <p14:cNvContentPartPr/>
                <p14:nvPr/>
              </p14:nvContentPartPr>
              <p14:xfrm>
                <a:off x="8615873" y="5598932"/>
                <a:ext cx="103320" cy="93240"/>
              </p14:xfrm>
            </p:contentPart>
          </mc:Choice>
          <mc:Fallback xmlns="">
            <p:pic>
              <p:nvPicPr>
                <p:cNvPr id="237" name="Ink 236">
                  <a:extLst>
                    <a:ext uri="{FF2B5EF4-FFF2-40B4-BE49-F238E27FC236}">
                      <a16:creationId xmlns:a16="http://schemas.microsoft.com/office/drawing/2014/main" id="{3C4CC001-C526-C037-FEA1-2287DF05F618}"/>
                    </a:ext>
                  </a:extLst>
                </p:cNvPr>
                <p:cNvPicPr/>
                <p:nvPr/>
              </p:nvPicPr>
              <p:blipFill>
                <a:blip r:embed="rId208"/>
                <a:stretch>
                  <a:fillRect/>
                </a:stretch>
              </p:blipFill>
              <p:spPr>
                <a:xfrm>
                  <a:off x="8611553" y="5594612"/>
                  <a:ext cx="1119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8" name="Ink 237">
                  <a:extLst>
                    <a:ext uri="{FF2B5EF4-FFF2-40B4-BE49-F238E27FC236}">
                      <a16:creationId xmlns:a16="http://schemas.microsoft.com/office/drawing/2014/main" id="{AB560B80-1A72-40C2-4CAC-DFEDE32B1509}"/>
                    </a:ext>
                  </a:extLst>
                </p14:cNvPr>
                <p14:cNvContentPartPr/>
                <p14:nvPr/>
              </p14:nvContentPartPr>
              <p14:xfrm>
                <a:off x="8489153" y="5508212"/>
                <a:ext cx="309240" cy="224640"/>
              </p14:xfrm>
            </p:contentPart>
          </mc:Choice>
          <mc:Fallback xmlns="">
            <p:pic>
              <p:nvPicPr>
                <p:cNvPr id="238" name="Ink 237">
                  <a:extLst>
                    <a:ext uri="{FF2B5EF4-FFF2-40B4-BE49-F238E27FC236}">
                      <a16:creationId xmlns:a16="http://schemas.microsoft.com/office/drawing/2014/main" id="{AB560B80-1A72-40C2-4CAC-DFEDE32B1509}"/>
                    </a:ext>
                  </a:extLst>
                </p:cNvPr>
                <p:cNvPicPr/>
                <p:nvPr/>
              </p:nvPicPr>
              <p:blipFill>
                <a:blip r:embed="rId210"/>
                <a:stretch>
                  <a:fillRect/>
                </a:stretch>
              </p:blipFill>
              <p:spPr>
                <a:xfrm>
                  <a:off x="8484833" y="5503532"/>
                  <a:ext cx="3178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9" name="Ink 238">
                  <a:extLst>
                    <a:ext uri="{FF2B5EF4-FFF2-40B4-BE49-F238E27FC236}">
                      <a16:creationId xmlns:a16="http://schemas.microsoft.com/office/drawing/2014/main" id="{1C67AD9E-92BD-37F9-6D51-BDE4925BF3D6}"/>
                    </a:ext>
                  </a:extLst>
                </p14:cNvPr>
                <p14:cNvContentPartPr/>
                <p14:nvPr/>
              </p14:nvContentPartPr>
              <p14:xfrm>
                <a:off x="8689673" y="5738612"/>
                <a:ext cx="97920" cy="227520"/>
              </p14:xfrm>
            </p:contentPart>
          </mc:Choice>
          <mc:Fallback xmlns="">
            <p:pic>
              <p:nvPicPr>
                <p:cNvPr id="239" name="Ink 238">
                  <a:extLst>
                    <a:ext uri="{FF2B5EF4-FFF2-40B4-BE49-F238E27FC236}">
                      <a16:creationId xmlns:a16="http://schemas.microsoft.com/office/drawing/2014/main" id="{1C67AD9E-92BD-37F9-6D51-BDE4925BF3D6}"/>
                    </a:ext>
                  </a:extLst>
                </p:cNvPr>
                <p:cNvPicPr/>
                <p:nvPr/>
              </p:nvPicPr>
              <p:blipFill>
                <a:blip r:embed="rId212"/>
                <a:stretch>
                  <a:fillRect/>
                </a:stretch>
              </p:blipFill>
              <p:spPr>
                <a:xfrm>
                  <a:off x="8685353" y="5734292"/>
                  <a:ext cx="1065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40" name="Ink 239">
                  <a:extLst>
                    <a:ext uri="{FF2B5EF4-FFF2-40B4-BE49-F238E27FC236}">
                      <a16:creationId xmlns:a16="http://schemas.microsoft.com/office/drawing/2014/main" id="{D2CC80C6-AF6B-11B3-FB7F-32E736AE2F85}"/>
                    </a:ext>
                  </a:extLst>
                </p14:cNvPr>
                <p14:cNvContentPartPr/>
                <p14:nvPr/>
              </p14:nvContentPartPr>
              <p14:xfrm>
                <a:off x="8823233" y="5891252"/>
                <a:ext cx="27360" cy="104400"/>
              </p14:xfrm>
            </p:contentPart>
          </mc:Choice>
          <mc:Fallback xmlns="">
            <p:pic>
              <p:nvPicPr>
                <p:cNvPr id="240" name="Ink 239">
                  <a:extLst>
                    <a:ext uri="{FF2B5EF4-FFF2-40B4-BE49-F238E27FC236}">
                      <a16:creationId xmlns:a16="http://schemas.microsoft.com/office/drawing/2014/main" id="{D2CC80C6-AF6B-11B3-FB7F-32E736AE2F85}"/>
                    </a:ext>
                  </a:extLst>
                </p:cNvPr>
                <p:cNvPicPr/>
                <p:nvPr/>
              </p:nvPicPr>
              <p:blipFill>
                <a:blip r:embed="rId214"/>
                <a:stretch>
                  <a:fillRect/>
                </a:stretch>
              </p:blipFill>
              <p:spPr>
                <a:xfrm>
                  <a:off x="8818913" y="5886932"/>
                  <a:ext cx="36000" cy="113040"/>
                </a:xfrm>
                <a:prstGeom prst="rect">
                  <a:avLst/>
                </a:prstGeom>
              </p:spPr>
            </p:pic>
          </mc:Fallback>
        </mc:AlternateContent>
      </p:grpSp>
      <p:grpSp>
        <p:nvGrpSpPr>
          <p:cNvPr id="246" name="Group 245">
            <a:extLst>
              <a:ext uri="{FF2B5EF4-FFF2-40B4-BE49-F238E27FC236}">
                <a16:creationId xmlns:a16="http://schemas.microsoft.com/office/drawing/2014/main" id="{DC1BE4BD-2BBA-C6A5-1E53-E92C20225274}"/>
              </a:ext>
            </a:extLst>
          </p:cNvPr>
          <p:cNvGrpSpPr/>
          <p:nvPr/>
        </p:nvGrpSpPr>
        <p:grpSpPr>
          <a:xfrm>
            <a:off x="8134913" y="4684892"/>
            <a:ext cx="240480" cy="285120"/>
            <a:chOff x="8134913" y="4684892"/>
            <a:chExt cx="240480" cy="285120"/>
          </a:xfrm>
        </p:grpSpPr>
        <mc:AlternateContent xmlns:mc="http://schemas.openxmlformats.org/markup-compatibility/2006" xmlns:p14="http://schemas.microsoft.com/office/powerpoint/2010/main">
          <mc:Choice Requires="p14">
            <p:contentPart p14:bwMode="auto" r:id="rId215">
              <p14:nvContentPartPr>
                <p14:cNvPr id="243" name="Ink 242">
                  <a:extLst>
                    <a:ext uri="{FF2B5EF4-FFF2-40B4-BE49-F238E27FC236}">
                      <a16:creationId xmlns:a16="http://schemas.microsoft.com/office/drawing/2014/main" id="{A9102290-FA02-30B2-1153-CC2DCC945F84}"/>
                    </a:ext>
                  </a:extLst>
                </p14:cNvPr>
                <p14:cNvContentPartPr/>
                <p14:nvPr/>
              </p14:nvContentPartPr>
              <p14:xfrm>
                <a:off x="8134913" y="4684892"/>
                <a:ext cx="360" cy="260280"/>
              </p14:xfrm>
            </p:contentPart>
          </mc:Choice>
          <mc:Fallback xmlns="">
            <p:pic>
              <p:nvPicPr>
                <p:cNvPr id="243" name="Ink 242">
                  <a:extLst>
                    <a:ext uri="{FF2B5EF4-FFF2-40B4-BE49-F238E27FC236}">
                      <a16:creationId xmlns:a16="http://schemas.microsoft.com/office/drawing/2014/main" id="{A9102290-FA02-30B2-1153-CC2DCC945F84}"/>
                    </a:ext>
                  </a:extLst>
                </p:cNvPr>
                <p:cNvPicPr/>
                <p:nvPr/>
              </p:nvPicPr>
              <p:blipFill>
                <a:blip r:embed="rId216"/>
                <a:stretch>
                  <a:fillRect/>
                </a:stretch>
              </p:blipFill>
              <p:spPr>
                <a:xfrm>
                  <a:off x="8130593" y="4680572"/>
                  <a:ext cx="90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44" name="Ink 243">
                  <a:extLst>
                    <a:ext uri="{FF2B5EF4-FFF2-40B4-BE49-F238E27FC236}">
                      <a16:creationId xmlns:a16="http://schemas.microsoft.com/office/drawing/2014/main" id="{38E212A2-25B6-84CF-3011-78314A071F12}"/>
                    </a:ext>
                  </a:extLst>
                </p14:cNvPr>
                <p14:cNvContentPartPr/>
                <p14:nvPr/>
              </p14:nvContentPartPr>
              <p14:xfrm>
                <a:off x="8134913" y="4693892"/>
                <a:ext cx="116640" cy="232560"/>
              </p14:xfrm>
            </p:contentPart>
          </mc:Choice>
          <mc:Fallback xmlns="">
            <p:pic>
              <p:nvPicPr>
                <p:cNvPr id="244" name="Ink 243">
                  <a:extLst>
                    <a:ext uri="{FF2B5EF4-FFF2-40B4-BE49-F238E27FC236}">
                      <a16:creationId xmlns:a16="http://schemas.microsoft.com/office/drawing/2014/main" id="{38E212A2-25B6-84CF-3011-78314A071F12}"/>
                    </a:ext>
                  </a:extLst>
                </p:cNvPr>
                <p:cNvPicPr/>
                <p:nvPr/>
              </p:nvPicPr>
              <p:blipFill>
                <a:blip r:embed="rId218"/>
                <a:stretch>
                  <a:fillRect/>
                </a:stretch>
              </p:blipFill>
              <p:spPr>
                <a:xfrm>
                  <a:off x="8130593" y="4689572"/>
                  <a:ext cx="1252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45" name="Ink 244">
                  <a:extLst>
                    <a:ext uri="{FF2B5EF4-FFF2-40B4-BE49-F238E27FC236}">
                      <a16:creationId xmlns:a16="http://schemas.microsoft.com/office/drawing/2014/main" id="{0905D6B9-39A6-E2A5-7812-1BDC2458BD2A}"/>
                    </a:ext>
                  </a:extLst>
                </p14:cNvPr>
                <p14:cNvContentPartPr/>
                <p14:nvPr/>
              </p14:nvContentPartPr>
              <p14:xfrm>
                <a:off x="8285753" y="4836812"/>
                <a:ext cx="89640" cy="133200"/>
              </p14:xfrm>
            </p:contentPart>
          </mc:Choice>
          <mc:Fallback xmlns="">
            <p:pic>
              <p:nvPicPr>
                <p:cNvPr id="245" name="Ink 244">
                  <a:extLst>
                    <a:ext uri="{FF2B5EF4-FFF2-40B4-BE49-F238E27FC236}">
                      <a16:creationId xmlns:a16="http://schemas.microsoft.com/office/drawing/2014/main" id="{0905D6B9-39A6-E2A5-7812-1BDC2458BD2A}"/>
                    </a:ext>
                  </a:extLst>
                </p:cNvPr>
                <p:cNvPicPr/>
                <p:nvPr/>
              </p:nvPicPr>
              <p:blipFill>
                <a:blip r:embed="rId220"/>
                <a:stretch>
                  <a:fillRect/>
                </a:stretch>
              </p:blipFill>
              <p:spPr>
                <a:xfrm>
                  <a:off x="8281433" y="4832492"/>
                  <a:ext cx="98280" cy="141840"/>
                </a:xfrm>
                <a:prstGeom prst="rect">
                  <a:avLst/>
                </a:prstGeom>
              </p:spPr>
            </p:pic>
          </mc:Fallback>
        </mc:AlternateContent>
      </p:grpSp>
      <p:grpSp>
        <p:nvGrpSpPr>
          <p:cNvPr id="257" name="Group 256">
            <a:extLst>
              <a:ext uri="{FF2B5EF4-FFF2-40B4-BE49-F238E27FC236}">
                <a16:creationId xmlns:a16="http://schemas.microsoft.com/office/drawing/2014/main" id="{55127076-C22B-4DAC-322F-EA89C8E7C318}"/>
              </a:ext>
            </a:extLst>
          </p:cNvPr>
          <p:cNvGrpSpPr/>
          <p:nvPr/>
        </p:nvGrpSpPr>
        <p:grpSpPr>
          <a:xfrm>
            <a:off x="10302833" y="4853732"/>
            <a:ext cx="731520" cy="316080"/>
            <a:chOff x="10302833" y="4853732"/>
            <a:chExt cx="731520" cy="316080"/>
          </a:xfrm>
        </p:grpSpPr>
        <mc:AlternateContent xmlns:mc="http://schemas.openxmlformats.org/markup-compatibility/2006" xmlns:p14="http://schemas.microsoft.com/office/powerpoint/2010/main">
          <mc:Choice Requires="p14">
            <p:contentPart p14:bwMode="auto" r:id="rId221">
              <p14:nvContentPartPr>
                <p14:cNvPr id="247" name="Ink 246">
                  <a:extLst>
                    <a:ext uri="{FF2B5EF4-FFF2-40B4-BE49-F238E27FC236}">
                      <a16:creationId xmlns:a16="http://schemas.microsoft.com/office/drawing/2014/main" id="{91923055-89B6-7EC7-0FEC-0168E34D7B84}"/>
                    </a:ext>
                  </a:extLst>
                </p14:cNvPr>
                <p14:cNvContentPartPr/>
                <p14:nvPr/>
              </p14:nvContentPartPr>
              <p14:xfrm>
                <a:off x="10302833" y="4899812"/>
                <a:ext cx="169920" cy="270000"/>
              </p14:xfrm>
            </p:contentPart>
          </mc:Choice>
          <mc:Fallback xmlns="">
            <p:pic>
              <p:nvPicPr>
                <p:cNvPr id="247" name="Ink 246">
                  <a:extLst>
                    <a:ext uri="{FF2B5EF4-FFF2-40B4-BE49-F238E27FC236}">
                      <a16:creationId xmlns:a16="http://schemas.microsoft.com/office/drawing/2014/main" id="{91923055-89B6-7EC7-0FEC-0168E34D7B84}"/>
                    </a:ext>
                  </a:extLst>
                </p:cNvPr>
                <p:cNvPicPr/>
                <p:nvPr/>
              </p:nvPicPr>
              <p:blipFill>
                <a:blip r:embed="rId222"/>
                <a:stretch>
                  <a:fillRect/>
                </a:stretch>
              </p:blipFill>
              <p:spPr>
                <a:xfrm>
                  <a:off x="10294193" y="4891172"/>
                  <a:ext cx="1875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48" name="Ink 247">
                  <a:extLst>
                    <a:ext uri="{FF2B5EF4-FFF2-40B4-BE49-F238E27FC236}">
                      <a16:creationId xmlns:a16="http://schemas.microsoft.com/office/drawing/2014/main" id="{CE7BED00-5CEF-62D6-8527-69FF6028657A}"/>
                    </a:ext>
                  </a:extLst>
                </p14:cNvPr>
                <p14:cNvContentPartPr/>
                <p14:nvPr/>
              </p14:nvContentPartPr>
              <p14:xfrm>
                <a:off x="10510193" y="4873172"/>
                <a:ext cx="129960" cy="218880"/>
              </p14:xfrm>
            </p:contentPart>
          </mc:Choice>
          <mc:Fallback xmlns="">
            <p:pic>
              <p:nvPicPr>
                <p:cNvPr id="248" name="Ink 247">
                  <a:extLst>
                    <a:ext uri="{FF2B5EF4-FFF2-40B4-BE49-F238E27FC236}">
                      <a16:creationId xmlns:a16="http://schemas.microsoft.com/office/drawing/2014/main" id="{CE7BED00-5CEF-62D6-8527-69FF6028657A}"/>
                    </a:ext>
                  </a:extLst>
                </p:cNvPr>
                <p:cNvPicPr/>
                <p:nvPr/>
              </p:nvPicPr>
              <p:blipFill>
                <a:blip r:embed="rId224"/>
                <a:stretch>
                  <a:fillRect/>
                </a:stretch>
              </p:blipFill>
              <p:spPr>
                <a:xfrm>
                  <a:off x="10501553" y="4864172"/>
                  <a:ext cx="1476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49" name="Ink 248">
                  <a:extLst>
                    <a:ext uri="{FF2B5EF4-FFF2-40B4-BE49-F238E27FC236}">
                      <a16:creationId xmlns:a16="http://schemas.microsoft.com/office/drawing/2014/main" id="{BF0B488F-4FA7-0D58-8BA3-ACF8E2112F47}"/>
                    </a:ext>
                  </a:extLst>
                </p14:cNvPr>
                <p14:cNvContentPartPr/>
                <p14:nvPr/>
              </p14:nvContentPartPr>
              <p14:xfrm>
                <a:off x="10510193" y="4945172"/>
                <a:ext cx="89280" cy="32040"/>
              </p14:xfrm>
            </p:contentPart>
          </mc:Choice>
          <mc:Fallback xmlns="">
            <p:pic>
              <p:nvPicPr>
                <p:cNvPr id="249" name="Ink 248">
                  <a:extLst>
                    <a:ext uri="{FF2B5EF4-FFF2-40B4-BE49-F238E27FC236}">
                      <a16:creationId xmlns:a16="http://schemas.microsoft.com/office/drawing/2014/main" id="{BF0B488F-4FA7-0D58-8BA3-ACF8E2112F47}"/>
                    </a:ext>
                  </a:extLst>
                </p:cNvPr>
                <p:cNvPicPr/>
                <p:nvPr/>
              </p:nvPicPr>
              <p:blipFill>
                <a:blip r:embed="rId226"/>
                <a:stretch>
                  <a:fillRect/>
                </a:stretch>
              </p:blipFill>
              <p:spPr>
                <a:xfrm>
                  <a:off x="10501553" y="4936172"/>
                  <a:ext cx="106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50" name="Ink 249">
                  <a:extLst>
                    <a:ext uri="{FF2B5EF4-FFF2-40B4-BE49-F238E27FC236}">
                      <a16:creationId xmlns:a16="http://schemas.microsoft.com/office/drawing/2014/main" id="{0FECF3A1-0AD5-C7A4-506C-6D1593593634}"/>
                    </a:ext>
                  </a:extLst>
                </p14:cNvPr>
                <p14:cNvContentPartPr/>
                <p14:nvPr/>
              </p14:nvContentPartPr>
              <p14:xfrm>
                <a:off x="10632233" y="4853732"/>
                <a:ext cx="310320" cy="254520"/>
              </p14:xfrm>
            </p:contentPart>
          </mc:Choice>
          <mc:Fallback xmlns="">
            <p:pic>
              <p:nvPicPr>
                <p:cNvPr id="250" name="Ink 249">
                  <a:extLst>
                    <a:ext uri="{FF2B5EF4-FFF2-40B4-BE49-F238E27FC236}">
                      <a16:creationId xmlns:a16="http://schemas.microsoft.com/office/drawing/2014/main" id="{0FECF3A1-0AD5-C7A4-506C-6D1593593634}"/>
                    </a:ext>
                  </a:extLst>
                </p:cNvPr>
                <p:cNvPicPr/>
                <p:nvPr/>
              </p:nvPicPr>
              <p:blipFill>
                <a:blip r:embed="rId228"/>
                <a:stretch>
                  <a:fillRect/>
                </a:stretch>
              </p:blipFill>
              <p:spPr>
                <a:xfrm>
                  <a:off x="10623233" y="4845092"/>
                  <a:ext cx="3279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51" name="Ink 250">
                  <a:extLst>
                    <a:ext uri="{FF2B5EF4-FFF2-40B4-BE49-F238E27FC236}">
                      <a16:creationId xmlns:a16="http://schemas.microsoft.com/office/drawing/2014/main" id="{2B572858-4C4D-B6AD-DD4D-DECC33D32652}"/>
                    </a:ext>
                  </a:extLst>
                </p14:cNvPr>
                <p14:cNvContentPartPr/>
                <p14:nvPr/>
              </p14:nvContentPartPr>
              <p14:xfrm>
                <a:off x="10755713" y="4884692"/>
                <a:ext cx="144720" cy="17280"/>
              </p14:xfrm>
            </p:contentPart>
          </mc:Choice>
          <mc:Fallback xmlns="">
            <p:pic>
              <p:nvPicPr>
                <p:cNvPr id="251" name="Ink 250">
                  <a:extLst>
                    <a:ext uri="{FF2B5EF4-FFF2-40B4-BE49-F238E27FC236}">
                      <a16:creationId xmlns:a16="http://schemas.microsoft.com/office/drawing/2014/main" id="{2B572858-4C4D-B6AD-DD4D-DECC33D32652}"/>
                    </a:ext>
                  </a:extLst>
                </p:cNvPr>
                <p:cNvPicPr/>
                <p:nvPr/>
              </p:nvPicPr>
              <p:blipFill>
                <a:blip r:embed="rId230"/>
                <a:stretch>
                  <a:fillRect/>
                </a:stretch>
              </p:blipFill>
              <p:spPr>
                <a:xfrm>
                  <a:off x="10747073" y="4875692"/>
                  <a:ext cx="162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52" name="Ink 251">
                  <a:extLst>
                    <a:ext uri="{FF2B5EF4-FFF2-40B4-BE49-F238E27FC236}">
                      <a16:creationId xmlns:a16="http://schemas.microsoft.com/office/drawing/2014/main" id="{7A851ED5-F4B0-A4CD-105B-516896B0087F}"/>
                    </a:ext>
                  </a:extLst>
                </p14:cNvPr>
                <p14:cNvContentPartPr/>
                <p14:nvPr/>
              </p14:nvContentPartPr>
              <p14:xfrm>
                <a:off x="10904393" y="4940492"/>
                <a:ext cx="129960" cy="132840"/>
              </p14:xfrm>
            </p:contentPart>
          </mc:Choice>
          <mc:Fallback xmlns="">
            <p:pic>
              <p:nvPicPr>
                <p:cNvPr id="252" name="Ink 251">
                  <a:extLst>
                    <a:ext uri="{FF2B5EF4-FFF2-40B4-BE49-F238E27FC236}">
                      <a16:creationId xmlns:a16="http://schemas.microsoft.com/office/drawing/2014/main" id="{7A851ED5-F4B0-A4CD-105B-516896B0087F}"/>
                    </a:ext>
                  </a:extLst>
                </p:cNvPr>
                <p:cNvPicPr/>
                <p:nvPr/>
              </p:nvPicPr>
              <p:blipFill>
                <a:blip r:embed="rId232"/>
                <a:stretch>
                  <a:fillRect/>
                </a:stretch>
              </p:blipFill>
              <p:spPr>
                <a:xfrm>
                  <a:off x="10895393" y="4931852"/>
                  <a:ext cx="147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53" name="Ink 252">
                  <a:extLst>
                    <a:ext uri="{FF2B5EF4-FFF2-40B4-BE49-F238E27FC236}">
                      <a16:creationId xmlns:a16="http://schemas.microsoft.com/office/drawing/2014/main" id="{4DD4A6E7-50B5-6B19-EEF3-C23266B020C2}"/>
                    </a:ext>
                  </a:extLst>
                </p14:cNvPr>
                <p14:cNvContentPartPr/>
                <p14:nvPr/>
              </p14:nvContentPartPr>
              <p14:xfrm>
                <a:off x="10915913" y="4943372"/>
                <a:ext cx="62280" cy="81000"/>
              </p14:xfrm>
            </p:contentPart>
          </mc:Choice>
          <mc:Fallback xmlns="">
            <p:pic>
              <p:nvPicPr>
                <p:cNvPr id="253" name="Ink 252">
                  <a:extLst>
                    <a:ext uri="{FF2B5EF4-FFF2-40B4-BE49-F238E27FC236}">
                      <a16:creationId xmlns:a16="http://schemas.microsoft.com/office/drawing/2014/main" id="{4DD4A6E7-50B5-6B19-EEF3-C23266B020C2}"/>
                    </a:ext>
                  </a:extLst>
                </p:cNvPr>
                <p:cNvPicPr/>
                <p:nvPr/>
              </p:nvPicPr>
              <p:blipFill>
                <a:blip r:embed="rId234"/>
                <a:stretch>
                  <a:fillRect/>
                </a:stretch>
              </p:blipFill>
              <p:spPr>
                <a:xfrm>
                  <a:off x="10907273" y="4934732"/>
                  <a:ext cx="79920" cy="98640"/>
                </a:xfrm>
                <a:prstGeom prst="rect">
                  <a:avLst/>
                </a:prstGeom>
              </p:spPr>
            </p:pic>
          </mc:Fallback>
        </mc:AlternateContent>
      </p:grpSp>
      <p:grpSp>
        <p:nvGrpSpPr>
          <p:cNvPr id="256" name="Group 255">
            <a:extLst>
              <a:ext uri="{FF2B5EF4-FFF2-40B4-BE49-F238E27FC236}">
                <a16:creationId xmlns:a16="http://schemas.microsoft.com/office/drawing/2014/main" id="{8C641EAA-3E4C-3E57-695B-6D2281B586C0}"/>
              </a:ext>
            </a:extLst>
          </p:cNvPr>
          <p:cNvGrpSpPr/>
          <p:nvPr/>
        </p:nvGrpSpPr>
        <p:grpSpPr>
          <a:xfrm>
            <a:off x="11277353" y="4750772"/>
            <a:ext cx="192240" cy="323280"/>
            <a:chOff x="11277353" y="4750772"/>
            <a:chExt cx="192240" cy="323280"/>
          </a:xfrm>
        </p:grpSpPr>
        <mc:AlternateContent xmlns:mc="http://schemas.openxmlformats.org/markup-compatibility/2006" xmlns:p14="http://schemas.microsoft.com/office/powerpoint/2010/main">
          <mc:Choice Requires="p14">
            <p:contentPart p14:bwMode="auto" r:id="rId235">
              <p14:nvContentPartPr>
                <p14:cNvPr id="254" name="Ink 253">
                  <a:extLst>
                    <a:ext uri="{FF2B5EF4-FFF2-40B4-BE49-F238E27FC236}">
                      <a16:creationId xmlns:a16="http://schemas.microsoft.com/office/drawing/2014/main" id="{52ADCF1E-7A9E-172A-3BB8-7A44B0801DBC}"/>
                    </a:ext>
                  </a:extLst>
                </p14:cNvPr>
                <p14:cNvContentPartPr/>
                <p14:nvPr/>
              </p14:nvContentPartPr>
              <p14:xfrm>
                <a:off x="11277353" y="4760132"/>
                <a:ext cx="192240" cy="191160"/>
              </p14:xfrm>
            </p:contentPart>
          </mc:Choice>
          <mc:Fallback xmlns="">
            <p:pic>
              <p:nvPicPr>
                <p:cNvPr id="254" name="Ink 253">
                  <a:extLst>
                    <a:ext uri="{FF2B5EF4-FFF2-40B4-BE49-F238E27FC236}">
                      <a16:creationId xmlns:a16="http://schemas.microsoft.com/office/drawing/2014/main" id="{52ADCF1E-7A9E-172A-3BB8-7A44B0801DBC}"/>
                    </a:ext>
                  </a:extLst>
                </p:cNvPr>
                <p:cNvPicPr/>
                <p:nvPr/>
              </p:nvPicPr>
              <p:blipFill>
                <a:blip r:embed="rId236"/>
                <a:stretch>
                  <a:fillRect/>
                </a:stretch>
              </p:blipFill>
              <p:spPr>
                <a:xfrm>
                  <a:off x="11268353" y="4751132"/>
                  <a:ext cx="209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55" name="Ink 254">
                  <a:extLst>
                    <a:ext uri="{FF2B5EF4-FFF2-40B4-BE49-F238E27FC236}">
                      <a16:creationId xmlns:a16="http://schemas.microsoft.com/office/drawing/2014/main" id="{08E1F3B4-6F5A-CA2D-1E6F-21D440F58162}"/>
                    </a:ext>
                  </a:extLst>
                </p14:cNvPr>
                <p14:cNvContentPartPr/>
                <p14:nvPr/>
              </p14:nvContentPartPr>
              <p14:xfrm>
                <a:off x="11368073" y="4750772"/>
                <a:ext cx="67320" cy="323280"/>
              </p14:xfrm>
            </p:contentPart>
          </mc:Choice>
          <mc:Fallback xmlns="">
            <p:pic>
              <p:nvPicPr>
                <p:cNvPr id="255" name="Ink 254">
                  <a:extLst>
                    <a:ext uri="{FF2B5EF4-FFF2-40B4-BE49-F238E27FC236}">
                      <a16:creationId xmlns:a16="http://schemas.microsoft.com/office/drawing/2014/main" id="{08E1F3B4-6F5A-CA2D-1E6F-21D440F58162}"/>
                    </a:ext>
                  </a:extLst>
                </p:cNvPr>
                <p:cNvPicPr/>
                <p:nvPr/>
              </p:nvPicPr>
              <p:blipFill>
                <a:blip r:embed="rId238"/>
                <a:stretch>
                  <a:fillRect/>
                </a:stretch>
              </p:blipFill>
              <p:spPr>
                <a:xfrm>
                  <a:off x="11359433" y="4741772"/>
                  <a:ext cx="84960" cy="34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9">
            <p14:nvContentPartPr>
              <p14:cNvPr id="258" name="Ink 257">
                <a:extLst>
                  <a:ext uri="{FF2B5EF4-FFF2-40B4-BE49-F238E27FC236}">
                    <a16:creationId xmlns:a16="http://schemas.microsoft.com/office/drawing/2014/main" id="{77CEDAFB-C652-DBF4-4318-0607B519628F}"/>
                  </a:ext>
                </a:extLst>
              </p14:cNvPr>
              <p14:cNvContentPartPr/>
              <p14:nvPr/>
            </p14:nvContentPartPr>
            <p14:xfrm>
              <a:off x="4741193" y="2601212"/>
              <a:ext cx="52560" cy="360"/>
            </p14:xfrm>
          </p:contentPart>
        </mc:Choice>
        <mc:Fallback xmlns="">
          <p:pic>
            <p:nvPicPr>
              <p:cNvPr id="258" name="Ink 257">
                <a:extLst>
                  <a:ext uri="{FF2B5EF4-FFF2-40B4-BE49-F238E27FC236}">
                    <a16:creationId xmlns:a16="http://schemas.microsoft.com/office/drawing/2014/main" id="{77CEDAFB-C652-DBF4-4318-0607B519628F}"/>
                  </a:ext>
                </a:extLst>
              </p:cNvPr>
              <p:cNvPicPr/>
              <p:nvPr/>
            </p:nvPicPr>
            <p:blipFill>
              <a:blip r:embed="rId240"/>
              <a:stretch>
                <a:fillRect/>
              </a:stretch>
            </p:blipFill>
            <p:spPr>
              <a:xfrm>
                <a:off x="4732193" y="2592572"/>
                <a:ext cx="70200" cy="18000"/>
              </a:xfrm>
              <a:prstGeom prst="rect">
                <a:avLst/>
              </a:prstGeom>
            </p:spPr>
          </p:pic>
        </mc:Fallback>
      </mc:AlternateContent>
    </p:spTree>
    <p:extLst>
      <p:ext uri="{BB962C8B-B14F-4D97-AF65-F5344CB8AC3E}">
        <p14:creationId xmlns:p14="http://schemas.microsoft.com/office/powerpoint/2010/main" val="1128855113"/>
      </p:ext>
    </p:extLst>
  </p:cSld>
  <p:clrMapOvr>
    <a:masterClrMapping/>
  </p:clrMapOvr>
  <mc:AlternateContent xmlns:mc="http://schemas.openxmlformats.org/markup-compatibility/2006" xmlns:p14="http://schemas.microsoft.com/office/powerpoint/2010/main">
    <mc:Choice Requires="p14">
      <p:transition spd="slow" p14:dur="2000" advTm="100460"/>
    </mc:Choice>
    <mc:Fallback xmlns="">
      <p:transition spd="slow" advTm="10046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340</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Project Overview</vt:lpstr>
      <vt:lpstr>Design Overview</vt:lpstr>
      <vt:lpstr>PowerPoint Presentation</vt:lpstr>
      <vt:lpstr>FSM- Finite State Machine</vt:lpstr>
      <vt:lpstr>States for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Light Controller</dc:title>
  <dc:creator>Sarthak Deore</dc:creator>
  <cp:lastModifiedBy>Sarthak Ratnakar Deore (B20EE058)</cp:lastModifiedBy>
  <cp:revision>5</cp:revision>
  <dcterms:created xsi:type="dcterms:W3CDTF">2022-05-05T07:38:46Z</dcterms:created>
  <dcterms:modified xsi:type="dcterms:W3CDTF">2022-06-10T13:08:16Z</dcterms:modified>
</cp:coreProperties>
</file>