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13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E646-99B2-4FFE-AB2B-251E1A9C6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13B00D-3CED-40E0-8295-6CB441C83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34C31-BD73-4AC4-A88A-2A6D0A7C6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CFF4-AC95-4C26-A1D6-FEF5D5EE1A4E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1740D-7461-4C29-AA59-3E5D2E811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E7997-0BA2-4839-A2FB-9262E8F5E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CDC8-AE86-4B1E-BCC5-655791904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846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D6EB4-09CD-4FE2-BF55-E3A77670F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2B775-5216-4C72-A40F-1BBC4F8B4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85232-FCCD-435E-A8C1-44B50717A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CFF4-AC95-4C26-A1D6-FEF5D5EE1A4E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22EB2-4EAF-479A-85AA-159CB1990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4B143-9D39-4332-A524-433FC978A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CDC8-AE86-4B1E-BCC5-655791904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563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21DF82-AD30-48B5-94A7-C8CB60BA43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3E9B34-6FE9-44FC-B17B-DDFE0D097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9E8B3-505A-41AE-8DF2-D1DEA8B7E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CFF4-AC95-4C26-A1D6-FEF5D5EE1A4E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AF9D1-E6BA-4B6B-B8DE-08B70A5D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319BB-9076-4E61-9750-662FDE33E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CDC8-AE86-4B1E-BCC5-655791904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883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64B3E-C048-4734-B36A-8D5F43978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1731A-88DA-4391-8D39-5E52C1BF8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5EBBA-4B22-4019-B89D-29EA649C0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CFF4-AC95-4C26-A1D6-FEF5D5EE1A4E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F5792-8AEC-4D5A-BA74-336256B5D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70EC0-FA95-404F-A832-9EF5563E4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CDC8-AE86-4B1E-BCC5-655791904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68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53D53-3568-4EC1-90E6-93A62846D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126BF-FE60-450C-A4D8-A65ABC560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867AD-C286-4BAF-A4A3-2F2E8D40F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CFF4-AC95-4C26-A1D6-FEF5D5EE1A4E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9362D-4EAB-4471-ACA5-10CCD07E4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1FB01-819D-46D4-8198-384A189A2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CDC8-AE86-4B1E-BCC5-655791904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843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49E4B-BD3A-4FF2-B854-673FCD49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810BE-F1F9-4975-9E5F-C5D7F0E4B5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5D6680-5F66-466D-8615-129E3E141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9DD1D-61F9-464D-8545-2F3E2727E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CFF4-AC95-4C26-A1D6-FEF5D5EE1A4E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D5644-9653-48CD-85B3-0148BC094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628A4-C8B2-4ECF-9D11-94A51572E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CDC8-AE86-4B1E-BCC5-655791904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114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4D3D-E944-46A2-833F-2D05C69CB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C4BC1-8208-4653-B9BF-75F481816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9EAB0-6E40-4321-A23B-6835DF1DA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2AD825-C656-46A4-BD79-36E9110E8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94BF5D-7765-408E-83F2-C1E820981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DF8A9-CB43-4FF4-85DE-7B5995746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CFF4-AC95-4C26-A1D6-FEF5D5EE1A4E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2B89E0-252C-4422-B818-47A043CB1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772FBC-17EF-413F-AC75-D44892A6D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CDC8-AE86-4B1E-BCC5-655791904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447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FD87B-9722-4940-852B-FE3E9D878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D22AF8-BEAE-48B7-B2EB-DECEE9A20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CFF4-AC95-4C26-A1D6-FEF5D5EE1A4E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A68BE-4F29-4790-96DA-6B2983D84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6FF07B-EDF2-41A3-B372-D5533CE22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CDC8-AE86-4B1E-BCC5-655791904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662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ED6493-81AA-45E2-865D-8F04E85F6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CFF4-AC95-4C26-A1D6-FEF5D5EE1A4E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F8D30-5E13-420B-9A9E-8587C14CA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FE454-C649-466A-A74C-40E439057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CDC8-AE86-4B1E-BCC5-655791904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155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769F5-861E-4448-91F1-F2ECD8407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ECE37-60BE-43B9-B3BF-B0742B201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042D3-0E9A-426F-B6E5-FA544AE27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7A2BD-EA09-43A1-AE37-0545DCD34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CFF4-AC95-4C26-A1D6-FEF5D5EE1A4E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B6B76-4A00-4E07-A238-15C3DDB33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965DF-9BDD-4AB8-A866-BA1D2325C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CDC8-AE86-4B1E-BCC5-655791904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955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E13A5-0C8F-408A-B56D-42D336C97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0F9888-1EBF-4A9A-8353-530919D5B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25647-71EC-4453-B3B3-D5ABF54F9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3244A8-DC73-463C-AEF7-84D0A2FCA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CFF4-AC95-4C26-A1D6-FEF5D5EE1A4E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722A8-F060-41D4-B57E-279C0F343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B2FB8-4BB6-4867-9E9C-0E33663CC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CDC8-AE86-4B1E-BCC5-655791904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307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5D14B5-54E7-4900-9BB3-8333A8BB3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7B6FA-3432-4BA5-B28F-7266A7E8E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B0DBA-2313-48C1-B874-BC1DC96E93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ECFF4-AC95-4C26-A1D6-FEF5D5EE1A4E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E5EDB-77B1-48C0-9982-DA0699509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7A1C8-9937-4B10-AAC4-0107C6E83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DCDC8-AE86-4B1E-BCC5-655791904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72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359483-D0F7-42B5-88A7-CFDA8E32A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978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EFBF2-2985-44A1-9DBE-37A1B3062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3318" y="236818"/>
            <a:ext cx="9144000" cy="2387600"/>
          </a:xfrm>
        </p:spPr>
        <p:txBody>
          <a:bodyPr/>
          <a:lstStyle/>
          <a:p>
            <a:r>
              <a:rPr lang="en-US" dirty="0"/>
              <a:t>Website of </a:t>
            </a:r>
            <a:br>
              <a:rPr lang="en-US" dirty="0"/>
            </a:br>
            <a:r>
              <a:rPr lang="en-US" dirty="0"/>
              <a:t>Green Putola Kendra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4DBDD6-F7E1-4591-A74F-13AAA1E79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390932"/>
            <a:ext cx="9144000" cy="1655762"/>
          </a:xfrm>
        </p:spPr>
        <p:txBody>
          <a:bodyPr/>
          <a:lstStyle/>
          <a:p>
            <a:r>
              <a:rPr lang="en-US" dirty="0"/>
              <a:t>Inaugurated by </a:t>
            </a:r>
          </a:p>
          <a:p>
            <a:r>
              <a:rPr lang="en-US" dirty="0"/>
              <a:t>Ms. Nivedita Shukla Verma</a:t>
            </a:r>
          </a:p>
          <a:p>
            <a:r>
              <a:rPr lang="en-US" dirty="0"/>
              <a:t>Secretary, Ministry of Chemicals and Fertilizers, </a:t>
            </a:r>
            <a:r>
              <a:rPr lang="en-US" dirty="0" err="1"/>
              <a:t>GoI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EF9CC9-DFFD-4C1A-B34E-C41702CB7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729" y="2555615"/>
            <a:ext cx="1640541" cy="168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649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82CC8C-D619-4F47-9DF9-F86844202B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414" y="-122548"/>
            <a:ext cx="12235414" cy="6858000"/>
          </a:xfrm>
        </p:spPr>
      </p:pic>
    </p:spTree>
    <p:extLst>
      <p:ext uri="{BB962C8B-B14F-4D97-AF65-F5344CB8AC3E}">
        <p14:creationId xmlns:p14="http://schemas.microsoft.com/office/powerpoint/2010/main" val="3916155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22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Website of  Green Putola Kendra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Anuradha</dc:creator>
  <cp:lastModifiedBy>Anuradha</cp:lastModifiedBy>
  <cp:revision>4</cp:revision>
  <dcterms:created xsi:type="dcterms:W3CDTF">2024-11-16T02:53:16Z</dcterms:created>
  <dcterms:modified xsi:type="dcterms:W3CDTF">2024-11-16T07:38:12Z</dcterms:modified>
</cp:coreProperties>
</file>