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09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2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8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4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9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2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20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43B4A-CCB4-47E5-968C-95E0E70D1B4C}" type="datetimeFigureOut">
              <a:rPr lang="es-CO" smtClean="0"/>
              <a:t>16/10/2020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D87CD6-B24E-4150-9629-48526C085B22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46311" y="1905574"/>
            <a:ext cx="60639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ctr"/>
            <a:r>
              <a:rPr lang="es-CO" sz="8000" b="1" dirty="0" smtClean="0"/>
              <a:t>LABORA</a:t>
            </a:r>
            <a:endParaRPr lang="es-CO" sz="54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909649" y="654749"/>
            <a:ext cx="67399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Agradecemos la atención prestada y especialmente al SENA y a HUAWEI</a:t>
            </a:r>
            <a:endParaRPr lang="es-CO" sz="4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777076" y="4090325"/>
            <a:ext cx="7005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+mj-lt"/>
              </a:rPr>
              <a:t>lfdelgado42@misena.edu.co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+mj-lt"/>
              </a:rPr>
              <a:t>deortega38@misena.edu.co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778323" y="77896"/>
            <a:ext cx="46478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8000" dirty="0" smtClean="0">
                <a:solidFill>
                  <a:schemeClr val="bg2">
                    <a:lumMod val="50000"/>
                  </a:schemeClr>
                </a:solidFill>
              </a:rPr>
              <a:t>EQUIPO</a:t>
            </a:r>
            <a:endParaRPr lang="es-CO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4057479" y="3999630"/>
            <a:ext cx="5097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Daniel Esteban Ortega Valencia.</a:t>
            </a:r>
          </a:p>
          <a:p>
            <a:pPr algn="just"/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Luis Fernando Delgado Arboleda.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97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397406" y="1280155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PROBLEMA:</a:t>
            </a:r>
            <a:endParaRPr lang="es-CO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07203" y="2237333"/>
            <a:ext cx="5097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 tasa de desempleo aumento debido al aislamiento preventivo obligatorio como consecuencia de la pandemia del covid-19.</a:t>
            </a:r>
            <a:endParaRPr lang="es-CO" sz="2000" dirty="0"/>
          </a:p>
        </p:txBody>
      </p:sp>
      <p:sp>
        <p:nvSpPr>
          <p:cNvPr id="9" name="Rectángulo 8"/>
          <p:cNvSpPr/>
          <p:nvPr/>
        </p:nvSpPr>
        <p:spPr>
          <a:xfrm>
            <a:off x="4813146" y="3565266"/>
            <a:ext cx="3323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OPORTUNIDAD:</a:t>
            </a:r>
            <a:endParaRPr lang="es-CO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127205" y="4150041"/>
            <a:ext cx="48194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Crear una app gratuita, para que las personas puedan ofrecer sus servicios profesionales y aquellas que necesiten un servicio lo pueda encontrar fácil, rápido, gratuito y cerca a su ubicación.</a:t>
            </a:r>
            <a:endParaRPr lang="es-CO" sz="20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69631" y="1088676"/>
            <a:ext cx="65846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0" i="0" u="none" strike="noStrike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PROPUESTA DE VALOR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369631" y="2582396"/>
            <a:ext cx="9603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La app </a:t>
            </a: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LABORA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permite a los usuarios valorar, buscar y ofrecer servicios profesionales de cualquier sector, la aplicación está hecha tanto para profesionales como a clientes. </a:t>
            </a:r>
            <a:r>
              <a:rPr lang="es-ES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LABORA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permite a los usuarios crear su perfil con una ficha detallada con su foto, la descripción de su trabajo, email y teléfono.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70263" y="1038924"/>
            <a:ext cx="72977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b="0" i="0" u="none" strike="noStrike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TECNOLOGÍA DE HUAWEI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817003" y="1941369"/>
            <a:ext cx="75592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 smtClean="0"/>
              <a:t>Es un servicio de mensajería. Establece un canal de mensajería desde la nube a los dispositivos. Al integrar </a:t>
            </a:r>
            <a:r>
              <a:rPr lang="es-ES" sz="2000" dirty="0" err="1" smtClean="0"/>
              <a:t>Push</a:t>
            </a:r>
            <a:r>
              <a:rPr lang="es-ES" sz="2000" dirty="0" smtClean="0"/>
              <a:t> Kit, puedes enviar mensajes a tus aplicaciones en los dispositivos de los usuarios en tiempo real. Esto ayuda a mantener vínculos más estrechos con los usuarios y aumenta la conciencia y el compromiso de los usuarios con las aplicaciones.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1116317" y="1941369"/>
            <a:ext cx="277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err="1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 Kit de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</a:rPr>
              <a:t>HUAWEI:</a:t>
            </a:r>
            <a:endParaRPr lang="es-CO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15506" y="4190329"/>
            <a:ext cx="6460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000" dirty="0" smtClean="0"/>
              <a:t>Se esta usando esta tecnología, debido a que los usuarios de la app </a:t>
            </a:r>
            <a:r>
              <a:rPr lang="es-ES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LABORA</a:t>
            </a:r>
            <a:r>
              <a:rPr lang="es-ES" sz="2000" dirty="0" smtClean="0"/>
              <a:t>, necesitan saber por medio de notificaciones cuando sus servicios sean requeridos.</a:t>
            </a:r>
            <a:endParaRPr lang="es-CO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72639" y="1104931"/>
            <a:ext cx="68536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TECNOLOGÍA DE LA APP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665473" y="2736502"/>
            <a:ext cx="75592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 smtClean="0"/>
              <a:t>La app </a:t>
            </a:r>
            <a:r>
              <a:rPr lang="es-ES" sz="2800" b="1" dirty="0">
                <a:solidFill>
                  <a:schemeClr val="bg2">
                    <a:lumMod val="50000"/>
                  </a:schemeClr>
                </a:solidFill>
              </a:rPr>
              <a:t>LABORA</a:t>
            </a:r>
            <a:r>
              <a:rPr lang="es-ES" sz="2800" dirty="0" smtClean="0"/>
              <a:t>, fue creada mediante la tecnología de Android Studio, en el lenguaje JAVA y se adjunto el </a:t>
            </a:r>
            <a:r>
              <a:rPr lang="es-ES" sz="2800" dirty="0" err="1" smtClean="0"/>
              <a:t>Push</a:t>
            </a:r>
            <a:r>
              <a:rPr lang="es-ES" sz="2800" dirty="0" smtClean="0"/>
              <a:t> Kit de HUAWEI</a:t>
            </a:r>
            <a:endParaRPr lang="es-CO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31665" y="1119950"/>
            <a:ext cx="64187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MODELO DE NEGOCIO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034552" y="2517321"/>
            <a:ext cx="62035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Pensamos</a:t>
            </a:r>
            <a:r>
              <a:rPr lang="es-ES" sz="24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 tener un modelo de </a:t>
            </a:r>
            <a:r>
              <a:rPr lang="es-ES" sz="2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espacios publicitarios,</a:t>
            </a:r>
            <a:r>
              <a:rPr lang="es-ES" sz="2400" b="0" i="0" u="none" strike="noStrike" dirty="0" smtClean="0">
                <a:solidFill>
                  <a:srgbClr val="000000"/>
                </a:solidFill>
                <a:latin typeface="Arial" panose="020B0604020202020204" pitchFamily="34" charset="0"/>
              </a:rPr>
              <a:t> dejando que la app tenga, espacios publicitarios de los patrocinadores.</a:t>
            </a:r>
            <a:endParaRPr lang="es-CO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6480" y="1144888"/>
            <a:ext cx="64187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MERCADO</a:t>
            </a:r>
            <a:endParaRPr lang="es-CO" sz="4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81497" y="2504258"/>
            <a:ext cx="76836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 realizará una estrategia de marketing, mediante, blog, email marketing, redes sociales, canales de video y enlaces patrocinados, para publicitar la app y así poder llegar a los clientes y/o prestadores de servicios.</a:t>
            </a:r>
            <a:endParaRPr lang="es-CO" sz="1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47796" y="1028510"/>
            <a:ext cx="67245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ANÁLISIS COMPETITIVO</a:t>
            </a:r>
            <a:endParaRPr lang="es-CO" sz="4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02500" y="2277194"/>
            <a:ext cx="768364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 sabe que en el mercado se tienen demasiados competidores, tales como:</a:t>
            </a:r>
          </a:p>
          <a:p>
            <a:pPr algn="just"/>
            <a:endParaRPr lang="es-E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dirty="0" err="1" smtClean="0"/>
              <a:t>Tribit</a:t>
            </a:r>
            <a:r>
              <a:rPr lang="es-ES" dirty="0" smtClean="0"/>
              <a:t>: es una APP para buscar, comparar y contratar servicios de manera fácil, segura y sin intermediarios.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 err="1" smtClean="0"/>
              <a:t>Heygo</a:t>
            </a:r>
            <a:r>
              <a:rPr lang="es-ES" dirty="0" smtClean="0"/>
              <a:t>: Aplicación colaborativa donde podemos buscar y ofrecer servicios.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dirty="0" err="1" smtClean="0"/>
              <a:t>Appgente</a:t>
            </a:r>
            <a:r>
              <a:rPr lang="es-CO" dirty="0" smtClean="0"/>
              <a:t>: permite a los usuarios contactar a otras personas para que se encarguen de realizar tareas del hogar o diferentes diligencias.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Nos diferenciamos de ellos, por </a:t>
            </a:r>
            <a:r>
              <a:rPr lang="es-E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que nuestra </a:t>
            </a: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</a:rPr>
              <a:t>app es gratuita y permite a cada usuario crear su propio perfil.</a:t>
            </a:r>
            <a:endParaRPr lang="es-CO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064" y="0"/>
            <a:ext cx="889181" cy="64003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45" y="0"/>
            <a:ext cx="881755" cy="6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188</TotalTime>
  <Words>424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Aprendiz</cp:lastModifiedBy>
  <cp:revision>24</cp:revision>
  <dcterms:created xsi:type="dcterms:W3CDTF">2020-10-16T00:45:25Z</dcterms:created>
  <dcterms:modified xsi:type="dcterms:W3CDTF">2020-10-16T07:18:58Z</dcterms:modified>
</cp:coreProperties>
</file>