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av" ContentType="audio/wav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85" autoAdjust="0"/>
  </p:normalViewPr>
  <p:slideViewPr>
    <p:cSldViewPr snapToGrid="0" snapToObjects="1">
      <p:cViewPr>
        <p:scale>
          <a:sx n="100" d="100"/>
          <a:sy n="100" d="100"/>
        </p:scale>
        <p:origin x="-51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00150"/>
            <a:ext cx="7772400" cy="1335081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1"/>
            <a:ext cx="6400800" cy="11049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0"/>
            <a:ext cx="2057400" cy="3365500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0"/>
            <a:ext cx="6019800" cy="3365501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3552444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9" y="3152694"/>
            <a:ext cx="2876429" cy="535520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056467"/>
            <a:ext cx="5544515" cy="637604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065672"/>
            <a:ext cx="5467980" cy="580704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055631"/>
            <a:ext cx="3308000" cy="488662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043916"/>
            <a:ext cx="8723376" cy="997406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1847670"/>
            <a:ext cx="7772400" cy="1143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078086"/>
            <a:ext cx="6417734" cy="70485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009394"/>
            <a:ext cx="3822192" cy="25854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3" y="2571751"/>
            <a:ext cx="3820055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008585"/>
            <a:ext cx="3822192" cy="47982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71751"/>
            <a:ext cx="3822192" cy="202287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7406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1069848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686050"/>
            <a:ext cx="3352800" cy="142875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35643"/>
            <a:ext cx="8723376" cy="998685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714500"/>
            <a:ext cx="3352800" cy="939546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371600"/>
            <a:ext cx="3904076" cy="28575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71450"/>
            <a:ext cx="8695944" cy="452628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015472"/>
            <a:ext cx="8723376" cy="998685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6" y="254000"/>
            <a:ext cx="3812645" cy="1822451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4" y="2089150"/>
            <a:ext cx="3818467" cy="18161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028700"/>
            <a:ext cx="3566160" cy="219456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71450"/>
            <a:ext cx="8695944" cy="185166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259572"/>
            <a:ext cx="8723376" cy="997406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53746"/>
            <a:ext cx="8229600" cy="939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4687623"/>
            <a:ext cx="378669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9" y="4687623"/>
            <a:ext cx="378669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4687623"/>
            <a:ext cx="116182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8" y="2006600"/>
            <a:ext cx="7408333" cy="25880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3.wav"/><Relationship Id="rId1" Type="http://schemas.microsoft.com/office/2007/relationships/media" Target="../media/media3.wav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8.wav"/><Relationship Id="rId1" Type="http://schemas.microsoft.com/office/2007/relationships/media" Target="../media/media8.wav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Project-2</a:t>
            </a:r>
            <a:br>
              <a:rPr lang="en-IN" dirty="0" smtClean="0"/>
            </a:br>
            <a:r>
              <a:rPr dirty="0" smtClean="0"/>
              <a:t>Library </a:t>
            </a:r>
            <a:r>
              <a:rPr dirty="0"/>
              <a:t>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Demo &amp; Walkthrough</a:t>
            </a:r>
          </a:p>
          <a:p>
            <a:r>
              <a:rPr dirty="0"/>
              <a:t>by </a:t>
            </a:r>
            <a:r>
              <a:rPr lang="en-IN" dirty="0" smtClean="0"/>
              <a:t>Ramesh </a:t>
            </a:r>
            <a:r>
              <a:rPr dirty="0" err="1" smtClean="0"/>
              <a:t>Deo</a:t>
            </a:r>
            <a:r>
              <a:rPr lang="en-IN" dirty="0" smtClean="0"/>
              <a:t> </a:t>
            </a:r>
            <a:r>
              <a:rPr lang="en-IN" dirty="0" err="1" smtClean="0"/>
              <a:t>Yadav</a:t>
            </a:r>
            <a:endParaRPr dirty="0"/>
          </a:p>
        </p:txBody>
      </p:sp>
      <p:pic>
        <p:nvPicPr>
          <p:cNvPr id="5" name="Audio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253"/>
    </mc:Choice>
    <mc:Fallback>
      <p:transition spd="slow" advTm="22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N" dirty="0"/>
              <a:t>Here’s the project </a:t>
            </a:r>
            <a:r>
              <a:rPr lang="en-IN" dirty="0" smtClean="0"/>
              <a:t>layout below</a:t>
            </a:r>
            <a:endParaRPr dirty="0"/>
          </a:p>
          <a:p>
            <a:pPr lvl="1"/>
            <a:r>
              <a:rPr dirty="0"/>
              <a:t>data/: CSV files (books, members, loans)</a:t>
            </a:r>
          </a:p>
          <a:p>
            <a:pPr lvl="1"/>
            <a:r>
              <a:rPr dirty="0"/>
              <a:t>library/: Core code (auth.py, storage.py, models.py, main.py)</a:t>
            </a:r>
          </a:p>
          <a:p>
            <a:pPr lvl="1"/>
            <a:r>
              <a:rPr dirty="0"/>
              <a:t>tests/: </a:t>
            </a:r>
            <a:r>
              <a:rPr dirty="0" err="1"/>
              <a:t>Pytest</a:t>
            </a:r>
            <a:r>
              <a:rPr dirty="0"/>
              <a:t> test cases</a:t>
            </a:r>
          </a:p>
          <a:p>
            <a:pPr lvl="1"/>
            <a:r>
              <a:rPr dirty="0"/>
              <a:t>requirements.txt</a:t>
            </a:r>
          </a:p>
          <a:p>
            <a:pPr lvl="1"/>
            <a:r>
              <a:rPr dirty="0"/>
              <a:t>README.md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Project Structure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77"/>
    </mc:Choice>
    <mc:Fallback>
      <p:transition spd="slow" advTm="77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01943" lvl="1" indent="0">
              <a:buNone/>
            </a:pPr>
            <a:endParaRPr dirty="0"/>
          </a:p>
          <a:p>
            <a:pPr lvl="1"/>
            <a:r>
              <a:rPr lang="en-US" dirty="0"/>
              <a:t>Action: Open terminal, activate </a:t>
            </a:r>
            <a:r>
              <a:rPr lang="en-US" dirty="0" err="1"/>
              <a:t>venv</a:t>
            </a:r>
            <a:r>
              <a:rPr lang="en-US" dirty="0"/>
              <a:t>, install requirements (pip install -r </a:t>
            </a:r>
            <a:r>
              <a:rPr lang="en-US" dirty="0" smtClean="0"/>
              <a:t>requirements.txt</a:t>
            </a:r>
            <a:endParaRPr lang="en-IN" dirty="0" smtClean="0"/>
          </a:p>
          <a:p>
            <a:pPr lvl="1"/>
            <a:r>
              <a:rPr dirty="0" err="1" smtClean="0"/>
              <a:t>git</a:t>
            </a:r>
            <a:r>
              <a:rPr dirty="0" smtClean="0"/>
              <a:t> </a:t>
            </a:r>
            <a:r>
              <a:rPr dirty="0"/>
              <a:t>clone </a:t>
            </a:r>
            <a:r>
              <a:rPr dirty="0" smtClean="0"/>
              <a:t>&lt;</a:t>
            </a:r>
            <a:r>
              <a:rPr lang="en-IN" dirty="0"/>
              <a:t>https://github.com/deoryadav/Masai_Project-2nd-sem/tree/master</a:t>
            </a:r>
            <a:r>
              <a:rPr dirty="0" smtClean="0"/>
              <a:t>&gt;</a:t>
            </a:r>
            <a:endParaRPr dirty="0"/>
          </a:p>
          <a:p>
            <a:pPr lvl="1"/>
            <a:r>
              <a:rPr dirty="0"/>
              <a:t>python -m </a:t>
            </a:r>
            <a:r>
              <a:rPr dirty="0" err="1"/>
              <a:t>venv</a:t>
            </a:r>
            <a:r>
              <a:rPr dirty="0"/>
              <a:t> .</a:t>
            </a:r>
            <a:r>
              <a:rPr dirty="0" err="1"/>
              <a:t>venv</a:t>
            </a:r>
            <a:endParaRPr dirty="0"/>
          </a:p>
          <a:p>
            <a:pPr lvl="1"/>
            <a:r>
              <a:rPr dirty="0"/>
              <a:t>source .</a:t>
            </a:r>
            <a:r>
              <a:rPr dirty="0" err="1"/>
              <a:t>venv</a:t>
            </a:r>
            <a:r>
              <a:rPr dirty="0"/>
              <a:t>/bin/activate (or .\.</a:t>
            </a:r>
            <a:r>
              <a:rPr dirty="0" err="1"/>
              <a:t>venv</a:t>
            </a:r>
            <a:r>
              <a:rPr dirty="0"/>
              <a:t>\Scripts\activate)</a:t>
            </a:r>
          </a:p>
          <a:p>
            <a:pPr lvl="1"/>
            <a:r>
              <a:rPr dirty="0"/>
              <a:t>pip install -r </a:t>
            </a:r>
            <a:r>
              <a:rPr dirty="0" smtClean="0"/>
              <a:t>requirements.txt</a:t>
            </a:r>
            <a:endParaRPr lang="en-IN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Installation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4"/>
    </mc:Choice>
    <mc:Fallback>
      <p:transition spd="slow" advTm="47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dirty="0"/>
              <a:t>Action: Run as librarian: python -m </a:t>
            </a:r>
            <a:r>
              <a:rPr lang="en-US" dirty="0" err="1"/>
              <a:t>library.main</a:t>
            </a:r>
            <a:r>
              <a:rPr lang="en-US" dirty="0"/>
              <a:t> → librarian / </a:t>
            </a:r>
            <a:r>
              <a:rPr lang="en-US" dirty="0" err="1"/>
              <a:t>libpass</a:t>
            </a:r>
            <a:r>
              <a:rPr lang="en-US" dirty="0"/>
              <a:t> → add &amp; remove a </a:t>
            </a:r>
            <a:r>
              <a:rPr lang="en-US" dirty="0" smtClean="0"/>
              <a:t>book</a:t>
            </a:r>
            <a:endParaRPr dirty="0"/>
          </a:p>
          <a:p>
            <a:pPr lvl="1"/>
            <a:r>
              <a:rPr dirty="0"/>
              <a:t>Login as librarian (password: </a:t>
            </a:r>
            <a:r>
              <a:rPr dirty="0" err="1"/>
              <a:t>libpass</a:t>
            </a:r>
            <a:r>
              <a:rPr dirty="0"/>
              <a:t>)</a:t>
            </a:r>
          </a:p>
          <a:p>
            <a:pPr lvl="1"/>
            <a:r>
              <a:rPr dirty="0"/>
              <a:t>Add a new book</a:t>
            </a:r>
          </a:p>
          <a:p>
            <a:pPr lvl="1"/>
            <a:r>
              <a:rPr dirty="0"/>
              <a:t>Issue a book to a member</a:t>
            </a:r>
          </a:p>
          <a:p>
            <a:pPr lvl="1"/>
            <a:r>
              <a:rPr dirty="0"/>
              <a:t>Return a book</a:t>
            </a:r>
          </a:p>
          <a:p>
            <a:pPr lvl="1"/>
            <a:r>
              <a:rPr dirty="0"/>
              <a:t>Remove a book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Librarian Demo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97"/>
    </mc:Choice>
    <mc:Fallback>
      <p:transition spd="slow" advTm="3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Issue a book to a member… then return it—watch the data update</a:t>
            </a:r>
            <a:r>
              <a:rPr lang="en-US" dirty="0" smtClean="0"/>
              <a:t>.</a:t>
            </a:r>
            <a:endParaRPr dirty="0"/>
          </a:p>
          <a:p>
            <a:pPr lvl="1"/>
            <a:r>
              <a:rPr dirty="0"/>
              <a:t>Manually set loan due date in the past</a:t>
            </a:r>
          </a:p>
          <a:p>
            <a:pPr lvl="1"/>
            <a:r>
              <a:rPr dirty="0"/>
              <a:t>Select Overdue List (Option 5)</a:t>
            </a:r>
          </a:p>
          <a:p>
            <a:pPr lvl="1"/>
            <a:r>
              <a:rPr dirty="0"/>
              <a:t>View tabulated report with member emails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Overdue Report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28"/>
    </mc:Choice>
    <mc:Fallback>
      <p:transition spd="slow" advTm="42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/>
            <a:r>
              <a:rPr dirty="0"/>
              <a:t>Login as member</a:t>
            </a:r>
          </a:p>
          <a:p>
            <a:pPr lvl="1"/>
            <a:r>
              <a:rPr dirty="0"/>
              <a:t>Search catalog</a:t>
            </a:r>
          </a:p>
          <a:p>
            <a:pPr lvl="1"/>
            <a:r>
              <a:rPr dirty="0"/>
              <a:t>Borrow a book</a:t>
            </a:r>
          </a:p>
          <a:p>
            <a:pPr lvl="1"/>
            <a:r>
              <a:rPr dirty="0"/>
              <a:t>View personal loan history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Member Demo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72"/>
    </mc:Choice>
    <mc:Fallback>
      <p:transition spd="slow" advTm="47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Automated tests all green with </a:t>
            </a:r>
            <a:r>
              <a:rPr lang="en-US" dirty="0" err="1"/>
              <a:t>pytest</a:t>
            </a:r>
            <a:r>
              <a:rPr lang="en-US" dirty="0"/>
              <a:t>.</a:t>
            </a:r>
            <a:endParaRPr dirty="0"/>
          </a:p>
          <a:p>
            <a:pPr lvl="1"/>
            <a:r>
              <a:rPr dirty="0" err="1"/>
              <a:t>pytest</a:t>
            </a:r>
            <a:r>
              <a:rPr dirty="0"/>
              <a:t> -q to run automated tests</a:t>
            </a:r>
          </a:p>
          <a:p>
            <a:pPr lvl="1"/>
            <a:r>
              <a:rPr dirty="0"/>
              <a:t>Covers issue/return logic</a:t>
            </a:r>
          </a:p>
          <a:p>
            <a:pPr lvl="1"/>
            <a:r>
              <a:rPr dirty="0"/>
              <a:t>Validations and overdue detection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Testing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866"/>
    </mc:Choice>
    <mc:Fallback>
      <p:transition spd="slow" advTm="86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Find the code on </a:t>
            </a:r>
            <a:r>
              <a:rPr lang="en-US" dirty="0" err="1"/>
              <a:t>GitHub</a:t>
            </a:r>
            <a:endParaRPr dirty="0"/>
          </a:p>
          <a:p>
            <a:pPr lvl="1">
              <a:defRPr b="1"/>
            </a:pPr>
            <a:r>
              <a:rPr dirty="0" err="1"/>
              <a:t>GitHub</a:t>
            </a:r>
            <a:r>
              <a:rPr dirty="0"/>
              <a:t>: </a:t>
            </a:r>
            <a:r>
              <a:rPr lang="en-IN" dirty="0"/>
              <a:t>https://github.com/deoryadav/Masai_Project-2nd-sem/tree/master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Thank You</a:t>
            </a:r>
          </a:p>
        </p:txBody>
      </p:sp>
      <p:pic>
        <p:nvPicPr>
          <p:cNvPr id="4" name="Audio 3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82000" y="4381500"/>
            <a:ext cx="609600" cy="609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1911"/>
    </mc:Choice>
    <mc:Fallback>
      <p:transition spd="slow" advTm="191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96</TotalTime>
  <Words>220</Words>
  <Application>Microsoft Office PowerPoint</Application>
  <PresentationFormat>On-screen Show (16:9)</PresentationFormat>
  <Paragraphs>43</Paragraphs>
  <Slides>8</Slides>
  <Notes>0</Notes>
  <HiddenSlides>0</HiddenSlides>
  <MMClips>8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Waveform</vt:lpstr>
      <vt:lpstr>Project-2 Library Management System</vt:lpstr>
      <vt:lpstr>Project Structure</vt:lpstr>
      <vt:lpstr>Installation</vt:lpstr>
      <vt:lpstr>Librarian Demo</vt:lpstr>
      <vt:lpstr>Overdue Report</vt:lpstr>
      <vt:lpstr>Member Demo</vt:lpstr>
      <vt:lpstr>Testing</vt:lpstr>
      <vt:lpstr>Thank You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Ramesh D. Yadav</dc:creator>
  <dc:description>generated using python-pptx</dc:description>
  <cp:lastModifiedBy>LENOVO</cp:lastModifiedBy>
  <cp:revision>6</cp:revision>
  <dcterms:created xsi:type="dcterms:W3CDTF">2013-01-27T09:14:16Z</dcterms:created>
  <dcterms:modified xsi:type="dcterms:W3CDTF">2025-05-17T10:34:23Z</dcterms:modified>
</cp:coreProperties>
</file>