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8999538" cy="8999538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ECEFB94-BBB8-4E9D-B74B-F3D899A6C64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0000" y="358560"/>
            <a:ext cx="8099640" cy="150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698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0000" y="2105640"/>
            <a:ext cx="8099640" cy="248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508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0000" y="4831920"/>
            <a:ext cx="8099640" cy="248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508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034BD4A-8B65-4FC1-A63F-42710667DB0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0000" y="358560"/>
            <a:ext cx="8099640" cy="150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698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0000" y="2105640"/>
            <a:ext cx="3952440" cy="248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508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00440" y="2105640"/>
            <a:ext cx="3952440" cy="248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508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0000" y="4831920"/>
            <a:ext cx="3952440" cy="248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508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00440" y="4831920"/>
            <a:ext cx="3952440" cy="248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508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11F61FA-C4D3-4ABE-98B1-76D9E8C43B9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0000" y="358560"/>
            <a:ext cx="8099640" cy="150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698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0000" y="2105640"/>
            <a:ext cx="2607840" cy="248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508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188520" y="2105640"/>
            <a:ext cx="2607840" cy="248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508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5927400" y="2105640"/>
            <a:ext cx="2607840" cy="248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508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0000" y="4831920"/>
            <a:ext cx="2607840" cy="248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508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188520" y="4831920"/>
            <a:ext cx="2607840" cy="248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508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5927400" y="4831920"/>
            <a:ext cx="2607840" cy="248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508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840B55D-85F3-4C6D-856C-6AF44AAB87A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0000" y="358560"/>
            <a:ext cx="8099640" cy="150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698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0000" y="2105640"/>
            <a:ext cx="8099640" cy="521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B9DCE4A-0022-49B5-9736-3F2C7868614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0000" y="358560"/>
            <a:ext cx="8099640" cy="150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698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0000" y="2105640"/>
            <a:ext cx="8099640" cy="521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508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67CF964-EA18-42A7-A402-32A6B2C1EB9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0000" y="358560"/>
            <a:ext cx="8099640" cy="150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698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0000" y="2105640"/>
            <a:ext cx="3952440" cy="521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508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00440" y="2105640"/>
            <a:ext cx="3952440" cy="521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508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2B6E735-F65C-44B0-B9D4-4B14BD33D5A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0000" y="358560"/>
            <a:ext cx="8099640" cy="150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698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14D659D-03C7-4802-9D43-C7B842E0E5F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0000" y="358560"/>
            <a:ext cx="8099640" cy="696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B4CEC6F-6227-4FBE-BA65-0AB65E78AE1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0000" y="358560"/>
            <a:ext cx="8099640" cy="150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698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0000" y="2105640"/>
            <a:ext cx="3952440" cy="248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508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00440" y="2105640"/>
            <a:ext cx="3952440" cy="521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508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0000" y="4831920"/>
            <a:ext cx="3952440" cy="248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508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0C70ACD-67E8-439E-A084-B9CEDF86D63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0000" y="358560"/>
            <a:ext cx="8099640" cy="150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698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0000" y="2105640"/>
            <a:ext cx="3952440" cy="521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508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00440" y="2105640"/>
            <a:ext cx="3952440" cy="248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508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00440" y="4831920"/>
            <a:ext cx="3952440" cy="248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508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91D4DA5-CDF9-4059-922A-7C7825E5C34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0000" y="358560"/>
            <a:ext cx="8099640" cy="150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698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0000" y="2105640"/>
            <a:ext cx="3952440" cy="248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508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00440" y="2105640"/>
            <a:ext cx="3952440" cy="248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508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0000" y="4831920"/>
            <a:ext cx="8099640" cy="248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508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A9E8437-CAFF-4C9A-A4C1-CD1BA7C8779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0000" y="358560"/>
            <a:ext cx="8099640" cy="150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GB" sz="6980" spc="-1" strike="noStrike">
                <a:latin typeface="Arial"/>
              </a:rPr>
              <a:t>Click to edit the title text format</a:t>
            </a:r>
            <a:endParaRPr b="0" lang="en-GB" sz="698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0000" y="2105640"/>
            <a:ext cx="8099640" cy="521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224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5080" spc="-1" strike="noStrike">
                <a:latin typeface="Arial"/>
              </a:rPr>
              <a:t>Click to edit the outline text format</a:t>
            </a:r>
            <a:endParaRPr b="0" lang="en-GB" sz="5080" spc="-1" strike="noStrike">
              <a:latin typeface="Arial"/>
            </a:endParaRPr>
          </a:p>
          <a:p>
            <a:pPr lvl="1" marL="864000" indent="-324000">
              <a:spcBef>
                <a:spcPts val="179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4440" spc="-1" strike="noStrike">
                <a:latin typeface="Arial"/>
              </a:rPr>
              <a:t>Second Outline Level</a:t>
            </a:r>
            <a:endParaRPr b="0" lang="en-GB" sz="4440" spc="-1" strike="noStrike">
              <a:latin typeface="Arial"/>
            </a:endParaRPr>
          </a:p>
          <a:p>
            <a:pPr lvl="2" marL="1296000" indent="-288000">
              <a:spcBef>
                <a:spcPts val="134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809" spc="-1" strike="noStrike">
                <a:latin typeface="Arial"/>
              </a:rPr>
              <a:t>Third Outline Level</a:t>
            </a:r>
            <a:endParaRPr b="0" lang="en-GB" sz="3809" spc="-1" strike="noStrike">
              <a:latin typeface="Arial"/>
            </a:endParaRPr>
          </a:p>
          <a:p>
            <a:pPr lvl="3" marL="1728000" indent="-216000">
              <a:spcBef>
                <a:spcPts val="8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3170" spc="-1" strike="noStrike">
                <a:latin typeface="Arial"/>
              </a:rPr>
              <a:t>Fourth Outline Level</a:t>
            </a:r>
            <a:endParaRPr b="0" lang="en-GB" sz="3170" spc="-1" strike="noStrike">
              <a:latin typeface="Arial"/>
            </a:endParaRPr>
          </a:p>
          <a:p>
            <a:pPr lvl="4" marL="2160000" indent="-216000">
              <a:spcBef>
                <a:spcPts val="44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170" spc="-1" strike="noStrike">
                <a:latin typeface="Arial"/>
              </a:rPr>
              <a:t>Fifth Outline Level</a:t>
            </a:r>
            <a:endParaRPr b="0" lang="en-GB" sz="3170" spc="-1" strike="noStrike">
              <a:latin typeface="Arial"/>
            </a:endParaRPr>
          </a:p>
          <a:p>
            <a:pPr lvl="5" marL="2592000" indent="-216000">
              <a:spcBef>
                <a:spcPts val="44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170" spc="-1" strike="noStrike">
                <a:latin typeface="Arial"/>
              </a:rPr>
              <a:t>Sixth Outline Level</a:t>
            </a:r>
            <a:endParaRPr b="0" lang="en-GB" sz="3170" spc="-1" strike="noStrike">
              <a:latin typeface="Arial"/>
            </a:endParaRPr>
          </a:p>
          <a:p>
            <a:pPr lvl="6" marL="3024000" indent="-216000">
              <a:spcBef>
                <a:spcPts val="44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170" spc="-1" strike="noStrike">
                <a:latin typeface="Arial"/>
              </a:rPr>
              <a:t>Seventh Outline Level</a:t>
            </a:r>
            <a:endParaRPr b="0" lang="en-GB" sz="317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450000" y="8198640"/>
            <a:ext cx="2096640" cy="61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GB" sz="1400" spc="-1" strike="noStrike">
                <a:latin typeface="Times New Roman"/>
              </a:defRPr>
            </a:lvl1pPr>
          </a:lstStyle>
          <a:p>
            <a:r>
              <a:rPr b="0" lang="en-GB" sz="1400" spc="-1" strike="noStrike">
                <a:latin typeface="Times New Roman"/>
              </a:rPr>
              <a:t>&lt;date/time&gt;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078000" y="8198640"/>
            <a:ext cx="2852640" cy="61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GB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GB" sz="1400" spc="-1" strike="noStrike">
                <a:latin typeface="Times New Roman"/>
              </a:rPr>
              <a:t>&lt;footer&gt;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6453000" y="8198640"/>
            <a:ext cx="2096640" cy="61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GB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9C29E33D-4F4D-4BDF-94BB-1A152C469B77}" type="slidenum">
              <a:rPr b="0" lang="en-GB" sz="1400" spc="-1" strike="noStrike">
                <a:latin typeface="Times New Roman"/>
              </a:rPr>
              <a:t>&lt;number&gt;</a:t>
            </a:fld>
            <a:endParaRPr b="0" lang="en-GB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0000" y="358560"/>
            <a:ext cx="8099640" cy="150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GB" sz="6980" spc="-1" strike="noStrike">
                <a:latin typeface="Ubuntu"/>
              </a:rPr>
              <a:t>Energy</a:t>
            </a:r>
            <a:endParaRPr b="0" lang="en-GB" sz="6980" spc="-1" strike="noStrike">
              <a:latin typeface="Arial"/>
            </a:endParaRPr>
          </a:p>
        </p:txBody>
      </p:sp>
      <p:grpSp>
        <p:nvGrpSpPr>
          <p:cNvPr id="42" name=""/>
          <p:cNvGrpSpPr/>
          <p:nvPr/>
        </p:nvGrpSpPr>
        <p:grpSpPr>
          <a:xfrm>
            <a:off x="1260000" y="4140000"/>
            <a:ext cx="1530360" cy="1260360"/>
            <a:chOff x="1260000" y="4140000"/>
            <a:chExt cx="1530360" cy="1260360"/>
          </a:xfrm>
        </p:grpSpPr>
        <p:grpSp>
          <p:nvGrpSpPr>
            <p:cNvPr id="43" name=""/>
            <p:cNvGrpSpPr/>
            <p:nvPr/>
          </p:nvGrpSpPr>
          <p:grpSpPr>
            <a:xfrm>
              <a:off x="1260000" y="4140000"/>
              <a:ext cx="1530360" cy="504360"/>
              <a:chOff x="1260000" y="4140000"/>
              <a:chExt cx="1530360" cy="504360"/>
            </a:xfrm>
          </p:grpSpPr>
          <p:sp>
            <p:nvSpPr>
              <p:cNvPr id="44" name="Shape 1"/>
              <p:cNvSpPr/>
              <p:nvPr/>
            </p:nvSpPr>
            <p:spPr>
              <a:xfrm>
                <a:off x="1710000" y="4140000"/>
                <a:ext cx="1080360" cy="504360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5" name=""/>
              <p:cNvSpPr/>
              <p:nvPr/>
            </p:nvSpPr>
            <p:spPr>
              <a:xfrm>
                <a:off x="1260000" y="4212000"/>
                <a:ext cx="360000" cy="36000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21600" y="5977"/>
                    </a:moveTo>
                    <a:lnTo>
                      <a:pt x="11178" y="5977"/>
                    </a:lnTo>
                    <a:lnTo>
                      <a:pt x="11178" y="0"/>
                    </a:lnTo>
                    <a:lnTo>
                      <a:pt x="0" y="10800"/>
                    </a:lnTo>
                    <a:lnTo>
                      <a:pt x="11178" y="21600"/>
                    </a:lnTo>
                    <a:lnTo>
                      <a:pt x="11178" y="15623"/>
                    </a:lnTo>
                    <a:lnTo>
                      <a:pt x="21600" y="15623"/>
                    </a:lnTo>
                    <a:close/>
                  </a:path>
                </a:pathLst>
              </a:custGeom>
              <a:solidFill>
                <a:srgbClr val="80008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46" name=""/>
            <p:cNvGrpSpPr/>
            <p:nvPr/>
          </p:nvGrpSpPr>
          <p:grpSpPr>
            <a:xfrm>
              <a:off x="1260000" y="4896000"/>
              <a:ext cx="1530360" cy="504360"/>
              <a:chOff x="1260000" y="4896000"/>
              <a:chExt cx="1530360" cy="504360"/>
            </a:xfrm>
          </p:grpSpPr>
          <p:sp>
            <p:nvSpPr>
              <p:cNvPr id="47" name="Shape 2"/>
              <p:cNvSpPr/>
              <p:nvPr/>
            </p:nvSpPr>
            <p:spPr>
              <a:xfrm>
                <a:off x="1710000" y="4896000"/>
                <a:ext cx="1080360" cy="504360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8" name=""/>
              <p:cNvSpPr/>
              <p:nvPr/>
            </p:nvSpPr>
            <p:spPr>
              <a:xfrm flipH="1">
                <a:off x="1260000" y="4968000"/>
                <a:ext cx="360000" cy="36000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21600" y="5977"/>
                    </a:moveTo>
                    <a:lnTo>
                      <a:pt x="11178" y="5977"/>
                    </a:lnTo>
                    <a:lnTo>
                      <a:pt x="11178" y="0"/>
                    </a:lnTo>
                    <a:lnTo>
                      <a:pt x="0" y="10800"/>
                    </a:lnTo>
                    <a:lnTo>
                      <a:pt x="11178" y="21600"/>
                    </a:lnTo>
                    <a:lnTo>
                      <a:pt x="11178" y="15623"/>
                    </a:lnTo>
                    <a:lnTo>
                      <a:pt x="21600" y="15623"/>
                    </a:lnTo>
                    <a:close/>
                  </a:path>
                </a:pathLst>
              </a:custGeom>
              <a:solidFill>
                <a:srgbClr val="3465a4"/>
              </a:solidFill>
              <a:ln w="0"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49" name=""/>
          <p:cNvGrpSpPr/>
          <p:nvPr/>
        </p:nvGrpSpPr>
        <p:grpSpPr>
          <a:xfrm>
            <a:off x="1395000" y="5598000"/>
            <a:ext cx="1620000" cy="1620000"/>
            <a:chOff x="1395000" y="5598000"/>
            <a:chExt cx="1620000" cy="1620000"/>
          </a:xfrm>
        </p:grpSpPr>
        <p:sp>
          <p:nvSpPr>
            <p:cNvPr id="50" name=""/>
            <p:cNvSpPr/>
            <p:nvPr/>
          </p:nvSpPr>
          <p:spPr>
            <a:xfrm>
              <a:off x="1395000" y="5598000"/>
              <a:ext cx="1620000" cy="1620000"/>
            </a:xfrm>
            <a:prstGeom prst="ellipse">
              <a:avLst/>
            </a:prstGeom>
            <a:noFill/>
            <a:ln w="72000">
              <a:solidFill>
                <a:srgbClr val="3465a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26000" rIns="126000" tIns="81000" bIns="81000" anchor="ctr">
              <a:noAutofit/>
            </a:bodyPr>
            <a:p>
              <a:pPr algn="ctr">
                <a:buNone/>
              </a:pPr>
              <a:endParaRPr b="0" lang="en-GB" sz="1800" spc="-1" strike="noStrike">
                <a:latin typeface="Ubuntu"/>
              </a:endParaRPr>
            </a:p>
            <a:p>
              <a:pPr algn="ctr">
                <a:buNone/>
              </a:pPr>
              <a:endParaRPr b="0" lang="en-GB" sz="1800" spc="-1" strike="noStrike">
                <a:latin typeface="Ubuntu"/>
              </a:endParaRPr>
            </a:p>
            <a:p>
              <a:pPr algn="ctr">
                <a:buNone/>
              </a:pPr>
              <a:endParaRPr b="0" lang="en-GB" sz="1800" spc="-1" strike="noStrike">
                <a:latin typeface="Ubuntu"/>
              </a:endParaRPr>
            </a:p>
            <a:p>
              <a:pPr algn="ctr">
                <a:buNone/>
              </a:pPr>
              <a:endParaRPr b="0" lang="en-GB" sz="1800" spc="-1" strike="noStrike">
                <a:latin typeface="Ubuntu"/>
              </a:endParaRPr>
            </a:p>
            <a:p>
              <a:pPr algn="ctr">
                <a:buNone/>
              </a:pPr>
              <a:r>
                <a:rPr b="0" lang="en-GB" sz="1800" spc="-1" strike="noStrike">
                  <a:latin typeface="Ubuntu"/>
                </a:rPr>
                <a:t>Grid</a:t>
              </a:r>
              <a:endParaRPr b="0" lang="en-GB" sz="1800" spc="-1" strike="noStrike">
                <a:latin typeface="Ubuntu"/>
              </a:endParaRPr>
            </a:p>
          </p:txBody>
        </p:sp>
        <p:pic>
          <p:nvPicPr>
            <p:cNvPr id="51" name="" descr=""/>
            <p:cNvPicPr/>
            <p:nvPr/>
          </p:nvPicPr>
          <p:blipFill>
            <a:blip r:embed="rId1"/>
            <a:stretch/>
          </p:blipFill>
          <p:spPr>
            <a:xfrm>
              <a:off x="1854360" y="5892480"/>
              <a:ext cx="701280" cy="70092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52" name=""/>
          <p:cNvSpPr/>
          <p:nvPr/>
        </p:nvSpPr>
        <p:spPr>
          <a:xfrm>
            <a:off x="3420000" y="6228000"/>
            <a:ext cx="918000" cy="36000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"/>
          <p:cNvSpPr/>
          <p:nvPr/>
        </p:nvSpPr>
        <p:spPr>
          <a:xfrm>
            <a:off x="5310000" y="4500000"/>
            <a:ext cx="360000" cy="91800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grpSp>
        <p:nvGrpSpPr>
          <p:cNvPr id="54" name=""/>
          <p:cNvGrpSpPr/>
          <p:nvPr/>
        </p:nvGrpSpPr>
        <p:grpSpPr>
          <a:xfrm>
            <a:off x="4680000" y="2700000"/>
            <a:ext cx="1620000" cy="1620000"/>
            <a:chOff x="4680000" y="2700000"/>
            <a:chExt cx="1620000" cy="1620000"/>
          </a:xfrm>
        </p:grpSpPr>
        <p:sp>
          <p:nvSpPr>
            <p:cNvPr id="55" name=""/>
            <p:cNvSpPr/>
            <p:nvPr/>
          </p:nvSpPr>
          <p:spPr>
            <a:xfrm>
              <a:off x="4680000" y="2700000"/>
              <a:ext cx="1620000" cy="1620000"/>
            </a:xfrm>
            <a:prstGeom prst="ellipse">
              <a:avLst/>
            </a:prstGeom>
            <a:noFill/>
            <a:ln w="72000">
              <a:solidFill>
                <a:srgbClr val="ff8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26000" rIns="126000" tIns="81000" bIns="81000" anchor="ctr">
              <a:noAutofit/>
            </a:bodyPr>
            <a:p>
              <a:pPr algn="ctr">
                <a:buNone/>
              </a:pPr>
              <a:endParaRPr b="0" lang="en-GB" sz="1800" spc="-1" strike="noStrike">
                <a:latin typeface="Ubuntu"/>
              </a:endParaRPr>
            </a:p>
            <a:p>
              <a:pPr algn="ctr">
                <a:buNone/>
              </a:pPr>
              <a:endParaRPr b="0" lang="en-GB" sz="1800" spc="-1" strike="noStrike">
                <a:latin typeface="Ubuntu"/>
              </a:endParaRPr>
            </a:p>
            <a:p>
              <a:pPr algn="ctr">
                <a:buNone/>
              </a:pPr>
              <a:endParaRPr b="0" lang="en-GB" sz="1800" spc="-1" strike="noStrike">
                <a:latin typeface="Ubuntu"/>
              </a:endParaRPr>
            </a:p>
            <a:p>
              <a:pPr algn="ctr">
                <a:buNone/>
              </a:pPr>
              <a:endParaRPr b="0" lang="en-GB" sz="1800" spc="-1" strike="noStrike">
                <a:latin typeface="Ubuntu"/>
              </a:endParaRPr>
            </a:p>
            <a:p>
              <a:pPr algn="ctr">
                <a:buNone/>
              </a:pPr>
              <a:r>
                <a:rPr b="0" lang="en-GB" sz="1800" spc="-1" strike="noStrike">
                  <a:latin typeface="Ubuntu"/>
                </a:rPr>
                <a:t>Solar</a:t>
              </a:r>
              <a:endParaRPr b="0" lang="en-GB" sz="1800" spc="-1" strike="noStrike">
                <a:latin typeface="Ubuntu"/>
              </a:endParaRPr>
            </a:p>
          </p:txBody>
        </p:sp>
        <p:pic>
          <p:nvPicPr>
            <p:cNvPr id="56" name="" descr=""/>
            <p:cNvPicPr/>
            <p:nvPr/>
          </p:nvPicPr>
          <p:blipFill>
            <a:blip r:embed="rId2"/>
            <a:stretch/>
          </p:blipFill>
          <p:spPr>
            <a:xfrm>
              <a:off x="5086440" y="2988000"/>
              <a:ext cx="807480" cy="7200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57" name="Shape 1"/>
          <p:cNvSpPr/>
          <p:nvPr/>
        </p:nvSpPr>
        <p:spPr>
          <a:xfrm>
            <a:off x="6515640" y="6156000"/>
            <a:ext cx="1080360" cy="50436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Shape 3"/>
          <p:cNvSpPr/>
          <p:nvPr/>
        </p:nvSpPr>
        <p:spPr>
          <a:xfrm>
            <a:off x="6515640" y="3258000"/>
            <a:ext cx="1080360" cy="50436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grpSp>
        <p:nvGrpSpPr>
          <p:cNvPr id="59" name=""/>
          <p:cNvGrpSpPr/>
          <p:nvPr/>
        </p:nvGrpSpPr>
        <p:grpSpPr>
          <a:xfrm>
            <a:off x="4680000" y="5598000"/>
            <a:ext cx="1620000" cy="1620000"/>
            <a:chOff x="4680000" y="5598000"/>
            <a:chExt cx="1620000" cy="1620000"/>
          </a:xfrm>
        </p:grpSpPr>
        <p:sp>
          <p:nvSpPr>
            <p:cNvPr id="60" name=""/>
            <p:cNvSpPr/>
            <p:nvPr/>
          </p:nvSpPr>
          <p:spPr>
            <a:xfrm>
              <a:off x="4680000" y="5598000"/>
              <a:ext cx="1620000" cy="1620000"/>
            </a:xfrm>
            <a:prstGeom prst="ellipse">
              <a:avLst/>
            </a:prstGeom>
            <a:noFill/>
            <a:ln w="72000">
              <a:solidFill>
                <a:srgbClr val="069a2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26000" rIns="126000" tIns="81000" bIns="81000" anchor="ctr">
              <a:noAutofit/>
            </a:bodyPr>
            <a:p>
              <a:pPr algn="ctr">
                <a:buNone/>
              </a:pPr>
              <a:endParaRPr b="0" lang="en-GB" sz="1800" spc="-1" strike="noStrike">
                <a:latin typeface="Ubuntu"/>
              </a:endParaRPr>
            </a:p>
            <a:p>
              <a:pPr algn="ctr">
                <a:buNone/>
              </a:pPr>
              <a:endParaRPr b="0" lang="en-GB" sz="1800" spc="-1" strike="noStrike">
                <a:latin typeface="Ubuntu"/>
              </a:endParaRPr>
            </a:p>
            <a:p>
              <a:pPr algn="ctr">
                <a:buNone/>
              </a:pPr>
              <a:endParaRPr b="0" lang="en-GB" sz="1800" spc="-1" strike="noStrike">
                <a:latin typeface="Ubuntu"/>
              </a:endParaRPr>
            </a:p>
            <a:p>
              <a:pPr algn="ctr">
                <a:buNone/>
              </a:pPr>
              <a:endParaRPr b="0" lang="en-GB" sz="1800" spc="-1" strike="noStrike">
                <a:latin typeface="Ubuntu"/>
              </a:endParaRPr>
            </a:p>
            <a:p>
              <a:pPr algn="ctr">
                <a:buNone/>
              </a:pPr>
              <a:r>
                <a:rPr b="0" lang="en-GB" sz="1800" spc="-1" strike="noStrike">
                  <a:latin typeface="Ubuntu"/>
                </a:rPr>
                <a:t>Home</a:t>
              </a:r>
              <a:endParaRPr b="0" lang="en-GB" sz="1800" spc="-1" strike="noStrike">
                <a:latin typeface="Ubuntu"/>
              </a:endParaRPr>
            </a:p>
          </p:txBody>
        </p:sp>
        <p:pic>
          <p:nvPicPr>
            <p:cNvPr id="61" name="" descr=""/>
            <p:cNvPicPr/>
            <p:nvPr/>
          </p:nvPicPr>
          <p:blipFill>
            <a:blip r:embed="rId3"/>
            <a:stretch/>
          </p:blipFill>
          <p:spPr>
            <a:xfrm>
              <a:off x="5040000" y="5766840"/>
              <a:ext cx="893160" cy="893160"/>
            </a:xfrm>
            <a:prstGeom prst="rect">
              <a:avLst/>
            </a:prstGeom>
            <a:ln w="0"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-2519640" y="-180000"/>
            <a:ext cx="8099640" cy="150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GB" sz="6980" spc="-1" strike="noStrike">
                <a:latin typeface="Ubuntu"/>
              </a:rPr>
              <a:t>Energy</a:t>
            </a:r>
            <a:endParaRPr b="0" lang="en-GB" sz="6980" spc="-1" strike="noStrike">
              <a:latin typeface="Arial"/>
            </a:endParaRPr>
          </a:p>
        </p:txBody>
      </p:sp>
      <p:sp>
        <p:nvSpPr>
          <p:cNvPr id="63" name=""/>
          <p:cNvSpPr/>
          <p:nvPr/>
        </p:nvSpPr>
        <p:spPr>
          <a:xfrm>
            <a:off x="2160000" y="1440000"/>
            <a:ext cx="360000" cy="36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21600" y="5977"/>
                </a:moveTo>
                <a:lnTo>
                  <a:pt x="11178" y="5977"/>
                </a:lnTo>
                <a:lnTo>
                  <a:pt x="11178" y="0"/>
                </a:lnTo>
                <a:lnTo>
                  <a:pt x="0" y="10800"/>
                </a:lnTo>
                <a:lnTo>
                  <a:pt x="11178" y="21600"/>
                </a:lnTo>
                <a:lnTo>
                  <a:pt x="11178" y="15623"/>
                </a:lnTo>
                <a:lnTo>
                  <a:pt x="21600" y="15623"/>
                </a:lnTo>
                <a:close/>
              </a:path>
            </a:pathLst>
          </a:custGeom>
          <a:solidFill>
            <a:srgbClr val="80008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"/>
          <p:cNvSpPr/>
          <p:nvPr/>
        </p:nvSpPr>
        <p:spPr>
          <a:xfrm flipH="1">
            <a:off x="2160000" y="4140000"/>
            <a:ext cx="360000" cy="36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21600" y="5977"/>
                </a:moveTo>
                <a:lnTo>
                  <a:pt x="11178" y="5977"/>
                </a:lnTo>
                <a:lnTo>
                  <a:pt x="11178" y="0"/>
                </a:lnTo>
                <a:lnTo>
                  <a:pt x="0" y="10800"/>
                </a:lnTo>
                <a:lnTo>
                  <a:pt x="11178" y="21600"/>
                </a:lnTo>
                <a:lnTo>
                  <a:pt x="11178" y="15623"/>
                </a:lnTo>
                <a:lnTo>
                  <a:pt x="21600" y="15623"/>
                </a:lnTo>
                <a:close/>
              </a:path>
            </a:pathLst>
          </a:custGeom>
          <a:solidFill>
            <a:srgbClr val="3465a4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grpSp>
        <p:nvGrpSpPr>
          <p:cNvPr id="65" name=""/>
          <p:cNvGrpSpPr/>
          <p:nvPr/>
        </p:nvGrpSpPr>
        <p:grpSpPr>
          <a:xfrm>
            <a:off x="1800000" y="2160000"/>
            <a:ext cx="1620000" cy="1620000"/>
            <a:chOff x="1800000" y="2160000"/>
            <a:chExt cx="1620000" cy="1620000"/>
          </a:xfrm>
        </p:grpSpPr>
        <p:sp>
          <p:nvSpPr>
            <p:cNvPr id="66" name=""/>
            <p:cNvSpPr/>
            <p:nvPr/>
          </p:nvSpPr>
          <p:spPr>
            <a:xfrm>
              <a:off x="1800000" y="2160000"/>
              <a:ext cx="1620000" cy="1620000"/>
            </a:xfrm>
            <a:prstGeom prst="ellipse">
              <a:avLst/>
            </a:prstGeom>
            <a:noFill/>
            <a:ln w="72000">
              <a:solidFill>
                <a:srgbClr val="3465a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26000" rIns="126000" tIns="81000" bIns="81000" anchor="ctr">
              <a:noAutofit/>
            </a:bodyPr>
            <a:p>
              <a:pPr algn="ctr">
                <a:buNone/>
              </a:pPr>
              <a:endParaRPr b="0" lang="en-GB" sz="1800" spc="-1" strike="noStrike">
                <a:latin typeface="Ubuntu"/>
              </a:endParaRPr>
            </a:p>
            <a:p>
              <a:pPr algn="ctr">
                <a:buNone/>
              </a:pPr>
              <a:endParaRPr b="0" lang="en-GB" sz="1800" spc="-1" strike="noStrike">
                <a:latin typeface="Ubuntu"/>
              </a:endParaRPr>
            </a:p>
            <a:p>
              <a:pPr algn="ctr">
                <a:buNone/>
              </a:pPr>
              <a:endParaRPr b="0" lang="en-GB" sz="1800" spc="-1" strike="noStrike">
                <a:latin typeface="Ubuntu"/>
              </a:endParaRPr>
            </a:p>
            <a:p>
              <a:pPr algn="ctr">
                <a:buNone/>
              </a:pPr>
              <a:endParaRPr b="0" lang="en-GB" sz="1800" spc="-1" strike="noStrike">
                <a:latin typeface="Ubuntu"/>
              </a:endParaRPr>
            </a:p>
            <a:p>
              <a:pPr algn="ctr">
                <a:buNone/>
              </a:pPr>
              <a:r>
                <a:rPr b="0" lang="en-GB" sz="1800" spc="-1" strike="noStrike">
                  <a:latin typeface="Ubuntu"/>
                </a:rPr>
                <a:t>Grid</a:t>
              </a:r>
              <a:endParaRPr b="0" lang="en-GB" sz="1800" spc="-1" strike="noStrike">
                <a:latin typeface="Ubuntu"/>
              </a:endParaRPr>
            </a:p>
          </p:txBody>
        </p:sp>
        <p:pic>
          <p:nvPicPr>
            <p:cNvPr id="67" name="" descr=""/>
            <p:cNvPicPr/>
            <p:nvPr/>
          </p:nvPicPr>
          <p:blipFill>
            <a:blip r:embed="rId1"/>
            <a:stretch/>
          </p:blipFill>
          <p:spPr>
            <a:xfrm>
              <a:off x="2259360" y="2454480"/>
              <a:ext cx="701280" cy="70092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68" name=""/>
          <p:cNvGrpSpPr/>
          <p:nvPr/>
        </p:nvGrpSpPr>
        <p:grpSpPr>
          <a:xfrm>
            <a:off x="180000" y="1260000"/>
            <a:ext cx="1620000" cy="1620000"/>
            <a:chOff x="180000" y="1260000"/>
            <a:chExt cx="1620000" cy="1620000"/>
          </a:xfrm>
        </p:grpSpPr>
        <p:sp>
          <p:nvSpPr>
            <p:cNvPr id="69" name=""/>
            <p:cNvSpPr/>
            <p:nvPr/>
          </p:nvSpPr>
          <p:spPr>
            <a:xfrm>
              <a:off x="180000" y="1260000"/>
              <a:ext cx="1620000" cy="1620000"/>
            </a:xfrm>
            <a:prstGeom prst="ellipse">
              <a:avLst/>
            </a:prstGeom>
            <a:noFill/>
            <a:ln w="72000">
              <a:solidFill>
                <a:srgbClr val="ff8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26000" rIns="126000" tIns="81000" bIns="81000" anchor="ctr">
              <a:noAutofit/>
            </a:bodyPr>
            <a:p>
              <a:pPr algn="ctr">
                <a:buNone/>
              </a:pPr>
              <a:endParaRPr b="0" lang="en-GB" sz="1800" spc="-1" strike="noStrike">
                <a:latin typeface="Ubuntu"/>
              </a:endParaRPr>
            </a:p>
            <a:p>
              <a:pPr algn="ctr">
                <a:buNone/>
              </a:pPr>
              <a:endParaRPr b="0" lang="en-GB" sz="1800" spc="-1" strike="noStrike">
                <a:latin typeface="Ubuntu"/>
              </a:endParaRPr>
            </a:p>
            <a:p>
              <a:pPr algn="ctr">
                <a:buNone/>
              </a:pPr>
              <a:endParaRPr b="0" lang="en-GB" sz="1800" spc="-1" strike="noStrike">
                <a:latin typeface="Ubuntu"/>
              </a:endParaRPr>
            </a:p>
            <a:p>
              <a:pPr algn="ctr">
                <a:buNone/>
              </a:pPr>
              <a:endParaRPr b="0" lang="en-GB" sz="1800" spc="-1" strike="noStrike">
                <a:latin typeface="Ubuntu"/>
              </a:endParaRPr>
            </a:p>
            <a:p>
              <a:pPr algn="ctr">
                <a:buNone/>
              </a:pPr>
              <a:r>
                <a:rPr b="0" lang="en-GB" sz="1800" spc="-1" strike="noStrike">
                  <a:latin typeface="Ubuntu"/>
                </a:rPr>
                <a:t>Solar</a:t>
              </a:r>
              <a:endParaRPr b="0" lang="en-GB" sz="1800" spc="-1" strike="noStrike">
                <a:latin typeface="Ubuntu"/>
              </a:endParaRPr>
            </a:p>
          </p:txBody>
        </p:sp>
        <p:pic>
          <p:nvPicPr>
            <p:cNvPr id="70" name="" descr=""/>
            <p:cNvPicPr/>
            <p:nvPr/>
          </p:nvPicPr>
          <p:blipFill>
            <a:blip r:embed="rId2"/>
            <a:stretch/>
          </p:blipFill>
          <p:spPr>
            <a:xfrm>
              <a:off x="586440" y="1548000"/>
              <a:ext cx="807480" cy="72000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71" name=""/>
          <p:cNvGrpSpPr/>
          <p:nvPr/>
        </p:nvGrpSpPr>
        <p:grpSpPr>
          <a:xfrm>
            <a:off x="180000" y="3060000"/>
            <a:ext cx="1620000" cy="1620000"/>
            <a:chOff x="180000" y="3060000"/>
            <a:chExt cx="1620000" cy="1620000"/>
          </a:xfrm>
        </p:grpSpPr>
        <p:sp>
          <p:nvSpPr>
            <p:cNvPr id="72" name=""/>
            <p:cNvSpPr/>
            <p:nvPr/>
          </p:nvSpPr>
          <p:spPr>
            <a:xfrm>
              <a:off x="180000" y="3060000"/>
              <a:ext cx="1620000" cy="1620000"/>
            </a:xfrm>
            <a:prstGeom prst="ellipse">
              <a:avLst/>
            </a:prstGeom>
            <a:noFill/>
            <a:ln w="72000">
              <a:solidFill>
                <a:srgbClr val="069a2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26000" rIns="126000" tIns="81000" bIns="81000" anchor="ctr">
              <a:noAutofit/>
            </a:bodyPr>
            <a:p>
              <a:pPr algn="ctr">
                <a:buNone/>
              </a:pPr>
              <a:endParaRPr b="0" lang="en-GB" sz="1800" spc="-1" strike="noStrike">
                <a:latin typeface="Ubuntu"/>
              </a:endParaRPr>
            </a:p>
            <a:p>
              <a:pPr algn="ctr">
                <a:buNone/>
              </a:pPr>
              <a:endParaRPr b="0" lang="en-GB" sz="1800" spc="-1" strike="noStrike">
                <a:latin typeface="Ubuntu"/>
              </a:endParaRPr>
            </a:p>
            <a:p>
              <a:pPr algn="ctr">
                <a:buNone/>
              </a:pPr>
              <a:endParaRPr b="0" lang="en-GB" sz="1800" spc="-1" strike="noStrike">
                <a:latin typeface="Ubuntu"/>
              </a:endParaRPr>
            </a:p>
            <a:p>
              <a:pPr algn="ctr">
                <a:buNone/>
              </a:pPr>
              <a:endParaRPr b="0" lang="en-GB" sz="1800" spc="-1" strike="noStrike">
                <a:latin typeface="Ubuntu"/>
              </a:endParaRPr>
            </a:p>
            <a:p>
              <a:pPr algn="ctr">
                <a:buNone/>
              </a:pPr>
              <a:r>
                <a:rPr b="0" lang="en-GB" sz="1800" spc="-1" strike="noStrike">
                  <a:latin typeface="Ubuntu"/>
                </a:rPr>
                <a:t>Home</a:t>
              </a:r>
              <a:endParaRPr b="0" lang="en-GB" sz="1800" spc="-1" strike="noStrike">
                <a:latin typeface="Ubuntu"/>
              </a:endParaRPr>
            </a:p>
          </p:txBody>
        </p:sp>
        <p:pic>
          <p:nvPicPr>
            <p:cNvPr id="73" name="" descr=""/>
            <p:cNvPicPr/>
            <p:nvPr/>
          </p:nvPicPr>
          <p:blipFill>
            <a:blip r:embed="rId3"/>
            <a:stretch/>
          </p:blipFill>
          <p:spPr>
            <a:xfrm>
              <a:off x="540000" y="3228840"/>
              <a:ext cx="893160" cy="893160"/>
            </a:xfrm>
            <a:prstGeom prst="rect">
              <a:avLst/>
            </a:prstGeom>
            <a:ln w="0"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2024-07-13T15:18:10Z</dcterms:created>
  <dc:creator>Dale Edwards</dc:creator>
  <dc:description/>
  <dc:language>en-GB</dc:language>
  <cp:lastModifiedBy>Dale Edwards</cp:lastModifiedBy>
  <cp:lastPrinted>2024-07-22T16:21:11Z</cp:lastPrinted>
  <dcterms:modified xsi:type="dcterms:W3CDTF">2024-07-22T16:22:51Z</dcterms:modified>
  <cp:revision>4</cp:revision>
  <dc:subject/>
  <dc:title/>
</cp:coreProperties>
</file>