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銘浩" initials="郭銘浩" lastIdx="3" clrIdx="0">
    <p:extLst>
      <p:ext uri="{19B8F6BF-5375-455C-9EA6-DF929625EA0E}">
        <p15:presenceInfo xmlns:p15="http://schemas.microsoft.com/office/powerpoint/2012/main" userId="8b077f6c88d1ca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工作表1!$A$2:$C$17</cx:f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基本介紹</cx:pt>
          <cx:pt idx="1">租借情形</cx:pt>
          <cx:pt idx="2">洗手間</cx:pt>
          <cx:pt idx="3">風雨走廊</cx:pt>
          <cx:pt idx="4">販賣機</cx:pt>
          <cx:pt idx="5">WIFI資訊</cx:pt>
          <cx:pt idx="6">課程</cx:pt>
          <cx:pt idx="7">演講</cx:pt>
          <cx:pt idx="8">系夜</cx:pt>
          <cx:pt idx="9"/>
          <cx:pt idx="10"/>
          <cx:pt idx="11"/>
          <cx:pt idx="12"/>
          <cx:pt idx="13"/>
          <cx:pt idx="14"/>
          <cx:pt idx="15"/>
        </cx:lvl>
        <cx:lvl ptCount="16">
          <cx:pt idx="0">公共設施</cx:pt>
          <cx:pt idx="1">公共設施</cx:pt>
          <cx:pt idx="2">地圖導覽</cx:pt>
          <cx:pt idx="3">地圖導覽</cx:pt>
          <cx:pt idx="4">地圖導覽</cx:pt>
          <cx:pt idx="5">地圖導覽</cx:pt>
          <cx:pt idx="6">活動資訊</cx:pt>
          <cx:pt idx="7">活動資訊</cx:pt>
          <cx:pt idx="8">活動資訊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工作表1!$D$2:$D$17</cx:f>
        <cx:lvl ptCount="16" formatCode="G/通用格式">
          <cx:pt idx="0">50</cx:pt>
          <cx:pt idx="1">50</cx:pt>
          <cx:pt idx="2">25</cx:pt>
          <cx:pt idx="3">25</cx:pt>
          <cx:pt idx="4">25</cx:pt>
          <cx:pt idx="5">25</cx:pt>
          <cx:pt idx="6">33</cx:pt>
          <cx:pt idx="7">33</cx:pt>
          <cx:pt idx="8">33</cx:pt>
          <cx:pt idx="9">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endParaRPr lang="zh-TW" dirty="0"/>
          </a:p>
        </cx:rich>
      </cx:tx>
    </cx:title>
    <cx:plotArea>
      <cx:plotAreaRegion>
        <cx:series layoutId="sunburst" uniqueId="{CB08330B-351C-4E25-8F2A-42FFD8D3715A}">
          <cx:tx>
            <cx:txData>
              <cx:f>工作表1!$D$1</cx:f>
              <cx:v>數列 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08762603632832E-2"/>
          <c:y val="2.6618269812462191E-2"/>
          <c:w val="0.94194383936178394"/>
          <c:h val="0.946763460375075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A-47B2-A7C4-70D5D688343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9A-47B2-A7C4-70D5D688343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A-47B2-A7C4-70D5D688343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W4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9A-47B2-A7C4-70D5D688343F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W5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A-47B2-A7C4-70D5D688343F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W6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工作表1!$G$2:$G$4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9A-47B2-A7C4-70D5D688343F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W7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工作表1!$H$2:$H$4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9A-47B2-A7C4-70D5D688343F}"/>
            </c:ext>
          </c:extLst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W8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工作表1!$I$2:$I$4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99A-47B2-A7C4-70D5D688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5923359"/>
        <c:axId val="1885926271"/>
      </c:barChart>
      <c:catAx>
        <c:axId val="18859233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5926271"/>
        <c:crosses val="autoZero"/>
        <c:auto val="1"/>
        <c:lblAlgn val="ctr"/>
        <c:lblOffset val="100"/>
        <c:noMultiLvlLbl val="0"/>
      </c:catAx>
      <c:valAx>
        <c:axId val="18859262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5923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1197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31" kern="1200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ajor">
      <a:schemeClr val="dk1">
        <a:lumMod val="50000"/>
        <a:lumOff val="50000"/>
      </a:schemeClr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  <cs:bodyPr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u="sng" dirty="0" smtClean="0"/>
              <a:t>校園輔助</a:t>
            </a:r>
            <a:r>
              <a:rPr lang="en-US" altLang="zh-TW" sz="6000" u="sng" dirty="0" smtClean="0"/>
              <a:t>App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-gruop5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資工系 </a:t>
            </a:r>
            <a:r>
              <a:rPr lang="en-US" altLang="zh-TW" sz="1600" dirty="0" smtClean="0"/>
              <a:t>00331023</a:t>
            </a:r>
            <a:r>
              <a:rPr lang="zh-TW" altLang="en-US" sz="1600" dirty="0" smtClean="0"/>
              <a:t> 郭銘浩</a:t>
            </a:r>
            <a:endParaRPr lang="en-US" altLang="zh-TW" sz="1600" dirty="0" smtClean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</a:t>
            </a:r>
            <a:r>
              <a:rPr lang="zh-TW" altLang="en-US" sz="1600" dirty="0"/>
              <a:t>系 </a:t>
            </a:r>
            <a:r>
              <a:rPr lang="en-US" altLang="zh-TW" sz="1600" dirty="0"/>
              <a:t>00457133</a:t>
            </a:r>
            <a:r>
              <a:rPr lang="zh-TW" altLang="en-US" sz="1600" dirty="0"/>
              <a:t> 鄧宇勛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動</a:t>
            </a:r>
            <a:r>
              <a:rPr lang="zh-TW" altLang="en-US" sz="6000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成為校園新生的一盞明燈</a:t>
            </a:r>
            <a:endParaRPr lang="en-US" altLang="zh-TW" dirty="0" smtClean="0"/>
          </a:p>
          <a:p>
            <a:r>
              <a:rPr lang="zh-TW" altLang="en-US" dirty="0" smtClean="0"/>
              <a:t>帶給本校師生方向感、安全感以及舒適感</a:t>
            </a:r>
            <a:endParaRPr lang="en-US" altLang="zh-TW" dirty="0" smtClean="0"/>
          </a:p>
          <a:p>
            <a:r>
              <a:rPr lang="zh-TW" altLang="en-US" dirty="0" smtClean="0"/>
              <a:t>向鄰近居民、基隆市民推廣海大的活動、設施，有效避免資源的浪費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4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相關比較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" r="13398" b="43481"/>
          <a:stretch/>
        </p:blipFill>
        <p:spPr>
          <a:xfrm>
            <a:off x="8594172" y="760752"/>
            <a:ext cx="2190179" cy="210854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6395"/>
          <a:stretch/>
        </p:blipFill>
        <p:spPr>
          <a:xfrm>
            <a:off x="4862944" y="1419551"/>
            <a:ext cx="2676191" cy="43171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3561" r="-242" b="36754"/>
          <a:stretch/>
        </p:blipFill>
        <p:spPr>
          <a:xfrm>
            <a:off x="8594171" y="3116423"/>
            <a:ext cx="2190179" cy="26203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80495" y="760752"/>
            <a:ext cx="60024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資</a:t>
            </a:r>
            <a:endParaRPr lang="en-US" altLang="zh-TW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訊</a:t>
            </a:r>
            <a:endParaRPr lang="zh-TW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2944" y="775055"/>
            <a:ext cx="92573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介面</a:t>
            </a:r>
            <a:endParaRPr lang="zh-TW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功能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學校基本設施的介紹與租借資訊</a:t>
            </a:r>
            <a:endParaRPr lang="en-US" altLang="zh-TW" dirty="0" smtClean="0"/>
          </a:p>
          <a:p>
            <a:r>
              <a:rPr lang="zh-TW" altLang="en-US" dirty="0" smtClean="0"/>
              <a:t>標記全校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、洗手間所在地</a:t>
            </a:r>
            <a:endParaRPr lang="en-US" altLang="zh-TW" dirty="0" smtClean="0"/>
          </a:p>
          <a:p>
            <a:r>
              <a:rPr lang="zh-TW" altLang="en-US" dirty="0" smtClean="0"/>
              <a:t>校園活動的訊息及報名</a:t>
            </a:r>
            <a:endParaRPr lang="en-US" altLang="zh-TW" dirty="0" smtClean="0"/>
          </a:p>
          <a:p>
            <a:r>
              <a:rPr lang="zh-TW" altLang="en-US" dirty="0" smtClean="0"/>
              <a:t>真－最短路徑之規劃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結構圖</a:t>
            </a:r>
            <a:endParaRPr lang="zh-TW" altLang="en-US" sz="6000" dirty="0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2" name="內容版面配置區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4562506"/>
                  </p:ext>
                </p:extLst>
              </p:nvPr>
            </p:nvGraphicFramePr>
            <p:xfrm>
              <a:off x="5118100" y="803275"/>
              <a:ext cx="6281738" cy="524827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內容版面配置區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8100" y="803275"/>
                <a:ext cx="6281738" cy="524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7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分工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鄧宇勛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程式設計</a:t>
            </a:r>
            <a:r>
              <a:rPr lang="zh-TW" altLang="en-US" dirty="0"/>
              <a:t>、</a:t>
            </a:r>
            <a:r>
              <a:rPr lang="en-US" altLang="zh-TW" dirty="0"/>
              <a:t>GitHub</a:t>
            </a:r>
            <a:r>
              <a:rPr lang="zh-TW" altLang="en-US" dirty="0"/>
              <a:t>專案管理、程式除錯、時間控管</a:t>
            </a:r>
          </a:p>
          <a:p>
            <a:r>
              <a:rPr lang="zh-TW" altLang="en-US" sz="2400" dirty="0"/>
              <a:t>郭銘浩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 smtClean="0"/>
              <a:t>    資料</a:t>
            </a:r>
            <a:r>
              <a:rPr lang="zh-TW" altLang="en-US" dirty="0"/>
              <a:t>蒐集與彙整、介面設計、</a:t>
            </a:r>
            <a:r>
              <a:rPr lang="en-US" altLang="zh-TW" dirty="0"/>
              <a:t>PPT</a:t>
            </a:r>
            <a:r>
              <a:rPr lang="zh-TW" altLang="en-US" dirty="0"/>
              <a:t>及資料之呈現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15" y="2076090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預期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進度</a:t>
            </a:r>
            <a:endParaRPr lang="zh-TW" altLang="en-US" sz="48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59543"/>
              </p:ext>
            </p:extLst>
          </p:nvPr>
        </p:nvGraphicFramePr>
        <p:xfrm>
          <a:off x="5229727" y="1188723"/>
          <a:ext cx="5903494" cy="42311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6260">
                  <a:extLst>
                    <a:ext uri="{9D8B030D-6E8A-4147-A177-3AD203B41FA5}">
                      <a16:colId xmlns:a16="http://schemas.microsoft.com/office/drawing/2014/main" val="1396027117"/>
                    </a:ext>
                  </a:extLst>
                </a:gridCol>
                <a:gridCol w="4727234">
                  <a:extLst>
                    <a:ext uri="{9D8B030D-6E8A-4147-A177-3AD203B41FA5}">
                      <a16:colId xmlns:a16="http://schemas.microsoft.com/office/drawing/2014/main" val="2705225635"/>
                    </a:ext>
                  </a:extLst>
                </a:gridCol>
              </a:tblGrid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11/21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/>
                        <a:t>專案建檔、平台探索、</a:t>
                      </a:r>
                      <a:r>
                        <a:rPr lang="en-US" altLang="zh-TW" sz="1600" b="0" dirty="0" smtClean="0"/>
                        <a:t>PPT</a:t>
                      </a:r>
                      <a:r>
                        <a:rPr lang="zh-TW" altLang="en-US" sz="1600" b="0" dirty="0" smtClean="0"/>
                        <a:t>完整化</a:t>
                      </a:r>
                      <a:endParaRPr lang="en-US" altLang="zh-TW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452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11/28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相關資訊的蒐集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5432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版面設計、規劃與配置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80716"/>
                  </a:ext>
                </a:extLst>
              </a:tr>
              <a:tr h="534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校園地圖規劃設計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3774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總體整合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15645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12/26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程式碼除錯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47256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實際測試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76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Final Presentation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2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064" y="2091125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進度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比</a:t>
            </a:r>
            <a:r>
              <a:rPr lang="zh-TW" altLang="en-US" sz="4800" dirty="0"/>
              <a:t>較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18509"/>
              </p:ext>
            </p:extLst>
          </p:nvPr>
        </p:nvGraphicFramePr>
        <p:xfrm>
          <a:off x="4954555" y="803275"/>
          <a:ext cx="6904652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4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預期成果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能快速搜尋最近距離之洗手間或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r>
              <a:rPr lang="zh-TW" altLang="en-US" dirty="0" smtClean="0"/>
              <a:t>能清楚、快速地獲得感興趣之活動資訊</a:t>
            </a:r>
            <a:endParaRPr lang="en-US" altLang="zh-TW" dirty="0"/>
          </a:p>
          <a:p>
            <a:r>
              <a:rPr lang="zh-TW" altLang="en-US" dirty="0" smtClean="0"/>
              <a:t>一鍵得知場地資訊之使用狀況</a:t>
            </a:r>
            <a:endParaRPr lang="en-US" altLang="zh-TW" dirty="0" smtClean="0"/>
          </a:p>
          <a:p>
            <a:r>
              <a:rPr lang="zh-TW" altLang="en-US" dirty="0" smtClean="0"/>
              <a:t>推廣校園、造福師生、回饋社會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102</TotalTime>
  <Words>201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 Light</vt:lpstr>
      <vt:lpstr>Rockwell</vt:lpstr>
      <vt:lpstr>Wingdings</vt:lpstr>
      <vt:lpstr>Atlas</vt:lpstr>
      <vt:lpstr>校園輔助App  -gruop5</vt:lpstr>
      <vt:lpstr>動機</vt:lpstr>
      <vt:lpstr>相關比較</vt:lpstr>
      <vt:lpstr>功能</vt:lpstr>
      <vt:lpstr>結構圖</vt:lpstr>
      <vt:lpstr>分工</vt:lpstr>
      <vt:lpstr>預期 進度</vt:lpstr>
      <vt:lpstr>進度 比較</vt:lpstr>
      <vt:lpstr>預期成果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海大校園輔助app</dc:title>
  <dc:creator>郭銘浩</dc:creator>
  <cp:lastModifiedBy>Windows 使用者</cp:lastModifiedBy>
  <cp:revision>25</cp:revision>
  <dcterms:created xsi:type="dcterms:W3CDTF">2017-11-13T11:20:34Z</dcterms:created>
  <dcterms:modified xsi:type="dcterms:W3CDTF">2017-11-28T06:04:49Z</dcterms:modified>
</cp:coreProperties>
</file>