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8" r:id="rId3"/>
    <p:sldId id="271" r:id="rId4"/>
    <p:sldId id="270" r:id="rId5"/>
    <p:sldId id="286" r:id="rId6"/>
    <p:sldId id="269" r:id="rId7"/>
    <p:sldId id="272" r:id="rId8"/>
    <p:sldId id="274" r:id="rId9"/>
    <p:sldId id="273" r:id="rId10"/>
    <p:sldId id="285" r:id="rId11"/>
    <p:sldId id="288" r:id="rId12"/>
    <p:sldId id="290" r:id="rId13"/>
    <p:sldId id="295" r:id="rId14"/>
    <p:sldId id="292" r:id="rId15"/>
    <p:sldId id="291" r:id="rId16"/>
    <p:sldId id="287" r:id="rId17"/>
    <p:sldId id="289" r:id="rId18"/>
    <p:sldId id="296" r:id="rId19"/>
    <p:sldId id="294" r:id="rId20"/>
    <p:sldId id="29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83197-81E5-4151-84BA-C4F5221C4746}" v="32" dt="2023-11-24T15:51:38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1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u Mathieu" userId="dbbfa56d-56aa-493e-be10-94583e63f04f" providerId="ADAL" clId="{FEA8610A-A31A-4760-BA21-352ED48BC4EF}"/>
    <pc:docChg chg="addSld modSld sldOrd">
      <pc:chgData name="Briau Mathieu" userId="dbbfa56d-56aa-493e-be10-94583e63f04f" providerId="ADAL" clId="{FEA8610A-A31A-4760-BA21-352ED48BC4EF}" dt="2023-09-01T16:04:03.763" v="84"/>
      <pc:docMkLst>
        <pc:docMk/>
      </pc:docMkLst>
      <pc:sldChg chg="addSp modSp new mod ord modAnim">
        <pc:chgData name="Briau Mathieu" userId="dbbfa56d-56aa-493e-be10-94583e63f04f" providerId="ADAL" clId="{FEA8610A-A31A-4760-BA21-352ED48BC4EF}" dt="2023-09-01T16:04:03.763" v="84"/>
        <pc:sldMkLst>
          <pc:docMk/>
          <pc:sldMk cId="625493465" sldId="271"/>
        </pc:sldMkLst>
        <pc:spChg chg="mod">
          <ac:chgData name="Briau Mathieu" userId="dbbfa56d-56aa-493e-be10-94583e63f04f" providerId="ADAL" clId="{FEA8610A-A31A-4760-BA21-352ED48BC4EF}" dt="2023-09-01T16:01:22.080" v="32" actId="20577"/>
          <ac:spMkLst>
            <pc:docMk/>
            <pc:sldMk cId="625493465" sldId="271"/>
            <ac:spMk id="2" creationId="{CAAD5A62-1F3B-41E8-8062-3ED38EEE2B7F}"/>
          </ac:spMkLst>
        </pc:spChg>
        <pc:spChg chg="mod">
          <ac:chgData name="Briau Mathieu" userId="dbbfa56d-56aa-493e-be10-94583e63f04f" providerId="ADAL" clId="{FEA8610A-A31A-4760-BA21-352ED48BC4EF}" dt="2023-09-01T16:01:32.511" v="58" actId="20577"/>
          <ac:spMkLst>
            <pc:docMk/>
            <pc:sldMk cId="625493465" sldId="271"/>
            <ac:spMk id="3" creationId="{EC2A8EA4-F25C-1136-8F14-50BB81E99136}"/>
          </ac:spMkLst>
        </pc:spChg>
        <pc:spChg chg="add mod">
          <ac:chgData name="Briau Mathieu" userId="dbbfa56d-56aa-493e-be10-94583e63f04f" providerId="ADAL" clId="{FEA8610A-A31A-4760-BA21-352ED48BC4EF}" dt="2023-09-01T16:03:36.667" v="80" actId="207"/>
          <ac:spMkLst>
            <pc:docMk/>
            <pc:sldMk cId="625493465" sldId="271"/>
            <ac:spMk id="8" creationId="{B06EB629-B820-19F5-B035-D34F31649706}"/>
          </ac:spMkLst>
        </pc:spChg>
        <pc:picChg chg="add mod">
          <ac:chgData name="Briau Mathieu" userId="dbbfa56d-56aa-493e-be10-94583e63f04f" providerId="ADAL" clId="{FEA8610A-A31A-4760-BA21-352ED48BC4EF}" dt="2023-09-01T16:03:50.873" v="82" actId="13822"/>
          <ac:picMkLst>
            <pc:docMk/>
            <pc:sldMk cId="625493465" sldId="271"/>
            <ac:picMk id="5" creationId="{7BC1EE56-A9ED-5C41-EDCE-E34A812DB345}"/>
          </ac:picMkLst>
        </pc:picChg>
        <pc:picChg chg="add mod modCrop">
          <ac:chgData name="Briau Mathieu" userId="dbbfa56d-56aa-493e-be10-94583e63f04f" providerId="ADAL" clId="{FEA8610A-A31A-4760-BA21-352ED48BC4EF}" dt="2023-09-01T16:03:47.332" v="81" actId="13822"/>
          <ac:picMkLst>
            <pc:docMk/>
            <pc:sldMk cId="625493465" sldId="271"/>
            <ac:picMk id="7" creationId="{CE644D03-0F0F-B6EB-C4E2-5DE6EC3C8B85}"/>
          </ac:picMkLst>
        </pc:picChg>
      </pc:sldChg>
    </pc:docChg>
  </pc:docChgLst>
  <pc:docChgLst>
    <pc:chgData name="Briau Mathieu" userId="dbbfa56d-56aa-493e-be10-94583e63f04f" providerId="ADAL" clId="{E9977A45-BD48-452F-94E6-54A132D330EB}"/>
    <pc:docChg chg="undo custSel delSld modSld">
      <pc:chgData name="Briau Mathieu" userId="dbbfa56d-56aa-493e-be10-94583e63f04f" providerId="ADAL" clId="{E9977A45-BD48-452F-94E6-54A132D330EB}" dt="2023-08-30T15:10:30.581" v="292" actId="20577"/>
      <pc:docMkLst>
        <pc:docMk/>
      </pc:docMkLst>
      <pc:sldChg chg="modSp mod">
        <pc:chgData name="Briau Mathieu" userId="dbbfa56d-56aa-493e-be10-94583e63f04f" providerId="ADAL" clId="{E9977A45-BD48-452F-94E6-54A132D330EB}" dt="2023-08-30T15:05:30.050" v="1" actId="20577"/>
        <pc:sldMkLst>
          <pc:docMk/>
          <pc:sldMk cId="1340022386" sldId="256"/>
        </pc:sldMkLst>
        <pc:spChg chg="mod">
          <ac:chgData name="Briau Mathieu" userId="dbbfa56d-56aa-493e-be10-94583e63f04f" providerId="ADAL" clId="{E9977A45-BD48-452F-94E6-54A132D330EB}" dt="2023-08-30T15:05:30.050" v="1" actId="20577"/>
          <ac:spMkLst>
            <pc:docMk/>
            <pc:sldMk cId="1340022386" sldId="256"/>
            <ac:spMk id="2" creationId="{D7A58A0D-E2F0-A751-93F3-CBD3529D25A9}"/>
          </ac:spMkLst>
        </pc:spChg>
      </pc:sldChg>
      <pc:sldChg chg="del">
        <pc:chgData name="Briau Mathieu" userId="dbbfa56d-56aa-493e-be10-94583e63f04f" providerId="ADAL" clId="{E9977A45-BD48-452F-94E6-54A132D330EB}" dt="2023-08-30T15:10:00.448" v="287" actId="47"/>
        <pc:sldMkLst>
          <pc:docMk/>
          <pc:sldMk cId="3269712283" sldId="258"/>
        </pc:sldMkLst>
      </pc:sldChg>
      <pc:sldChg chg="del">
        <pc:chgData name="Briau Mathieu" userId="dbbfa56d-56aa-493e-be10-94583e63f04f" providerId="ADAL" clId="{E9977A45-BD48-452F-94E6-54A132D330EB}" dt="2023-08-30T15:10:07.256" v="289" actId="47"/>
        <pc:sldMkLst>
          <pc:docMk/>
          <pc:sldMk cId="159917909" sldId="266"/>
        </pc:sldMkLst>
      </pc:sldChg>
      <pc:sldChg chg="del">
        <pc:chgData name="Briau Mathieu" userId="dbbfa56d-56aa-493e-be10-94583e63f04f" providerId="ADAL" clId="{E9977A45-BD48-452F-94E6-54A132D330EB}" dt="2023-08-30T15:10:05.950" v="288" actId="47"/>
        <pc:sldMkLst>
          <pc:docMk/>
          <pc:sldMk cId="3553976624" sldId="267"/>
        </pc:sldMkLst>
      </pc:sldChg>
      <pc:sldChg chg="modSp mod">
        <pc:chgData name="Briau Mathieu" userId="dbbfa56d-56aa-493e-be10-94583e63f04f" providerId="ADAL" clId="{E9977A45-BD48-452F-94E6-54A132D330EB}" dt="2023-08-30T15:10:30.581" v="292" actId="20577"/>
        <pc:sldMkLst>
          <pc:docMk/>
          <pc:sldMk cId="3543112538" sldId="268"/>
        </pc:sldMkLst>
        <pc:spChg chg="mod">
          <ac:chgData name="Briau Mathieu" userId="dbbfa56d-56aa-493e-be10-94583e63f04f" providerId="ADAL" clId="{E9977A45-BD48-452F-94E6-54A132D330EB}" dt="2023-08-30T15:06:08.083" v="27" actId="20577"/>
          <ac:spMkLst>
            <pc:docMk/>
            <pc:sldMk cId="3543112538" sldId="268"/>
            <ac:spMk id="2" creationId="{6FE05B8C-8B44-7D3F-8C77-0599903AA427}"/>
          </ac:spMkLst>
        </pc:spChg>
        <pc:spChg chg="mod">
          <ac:chgData name="Briau Mathieu" userId="dbbfa56d-56aa-493e-be10-94583e63f04f" providerId="ADAL" clId="{E9977A45-BD48-452F-94E6-54A132D330EB}" dt="2023-08-30T15:10:30.581" v="292" actId="20577"/>
          <ac:spMkLst>
            <pc:docMk/>
            <pc:sldMk cId="3543112538" sldId="268"/>
            <ac:spMk id="3" creationId="{7BFCA231-1199-E7C7-70D1-19B9101A1402}"/>
          </ac:spMkLst>
        </pc:spChg>
      </pc:sldChg>
      <pc:sldChg chg="del">
        <pc:chgData name="Briau Mathieu" userId="dbbfa56d-56aa-493e-be10-94583e63f04f" providerId="ADAL" clId="{E9977A45-BD48-452F-94E6-54A132D330EB}" dt="2023-08-30T15:10:23.607" v="290" actId="47"/>
        <pc:sldMkLst>
          <pc:docMk/>
          <pc:sldMk cId="2239917310" sldId="269"/>
        </pc:sldMkLst>
      </pc:sldChg>
    </pc:docChg>
  </pc:docChgLst>
  <pc:docChgLst>
    <pc:chgData name="Briau Mathieu" userId="dbbfa56d-56aa-493e-be10-94583e63f04f" providerId="ADAL" clId="{18D0516C-DC93-4AB5-A2C5-D6A3D3B9CE52}"/>
    <pc:docChg chg="undo custSel addSld modSld sldOrd">
      <pc:chgData name="Briau Mathieu" userId="dbbfa56d-56aa-493e-be10-94583e63f04f" providerId="ADAL" clId="{18D0516C-DC93-4AB5-A2C5-D6A3D3B9CE52}" dt="2023-09-12T19:29:59.590" v="6799" actId="313"/>
      <pc:docMkLst>
        <pc:docMk/>
      </pc:docMkLst>
      <pc:sldChg chg="modSp mod">
        <pc:chgData name="Briau Mathieu" userId="dbbfa56d-56aa-493e-be10-94583e63f04f" providerId="ADAL" clId="{18D0516C-DC93-4AB5-A2C5-D6A3D3B9CE52}" dt="2023-09-10T16:24:10.607" v="15" actId="20577"/>
        <pc:sldMkLst>
          <pc:docMk/>
          <pc:sldMk cId="1340022386" sldId="256"/>
        </pc:sldMkLst>
        <pc:spChg chg="mod">
          <ac:chgData name="Briau Mathieu" userId="dbbfa56d-56aa-493e-be10-94583e63f04f" providerId="ADAL" clId="{18D0516C-DC93-4AB5-A2C5-D6A3D3B9CE52}" dt="2023-09-10T16:24:10.607" v="15" actId="20577"/>
          <ac:spMkLst>
            <pc:docMk/>
            <pc:sldMk cId="1340022386" sldId="256"/>
            <ac:spMk id="2" creationId="{D7A58A0D-E2F0-A751-93F3-CBD3529D25A9}"/>
          </ac:spMkLst>
        </pc:spChg>
      </pc:sldChg>
      <pc:sldChg chg="modSp mod">
        <pc:chgData name="Briau Mathieu" userId="dbbfa56d-56aa-493e-be10-94583e63f04f" providerId="ADAL" clId="{18D0516C-DC93-4AB5-A2C5-D6A3D3B9CE52}" dt="2023-09-10T16:27:09.376" v="259" actId="20577"/>
        <pc:sldMkLst>
          <pc:docMk/>
          <pc:sldMk cId="3543112538" sldId="268"/>
        </pc:sldMkLst>
        <pc:spChg chg="mod">
          <ac:chgData name="Briau Mathieu" userId="dbbfa56d-56aa-493e-be10-94583e63f04f" providerId="ADAL" clId="{18D0516C-DC93-4AB5-A2C5-D6A3D3B9CE52}" dt="2023-09-10T16:27:09.376" v="259" actId="20577"/>
          <ac:spMkLst>
            <pc:docMk/>
            <pc:sldMk cId="3543112538" sldId="268"/>
            <ac:spMk id="3" creationId="{7BFCA231-1199-E7C7-70D1-19B9101A1402}"/>
          </ac:spMkLst>
        </pc:spChg>
      </pc:sldChg>
      <pc:sldChg chg="addSp delSp modSp mod">
        <pc:chgData name="Briau Mathieu" userId="dbbfa56d-56aa-493e-be10-94583e63f04f" providerId="ADAL" clId="{18D0516C-DC93-4AB5-A2C5-D6A3D3B9CE52}" dt="2023-09-12T19:23:10.183" v="6498" actId="208"/>
        <pc:sldMkLst>
          <pc:docMk/>
          <pc:sldMk cId="3802209326" sldId="269"/>
        </pc:sldMkLst>
        <pc:spChg chg="mod">
          <ac:chgData name="Briau Mathieu" userId="dbbfa56d-56aa-493e-be10-94583e63f04f" providerId="ADAL" clId="{18D0516C-DC93-4AB5-A2C5-D6A3D3B9CE52}" dt="2023-09-10T16:37:57.234" v="770" actId="20577"/>
          <ac:spMkLst>
            <pc:docMk/>
            <pc:sldMk cId="3802209326" sldId="269"/>
            <ac:spMk id="2" creationId="{501B4FFD-550C-5609-E209-7E7E08F8A743}"/>
          </ac:spMkLst>
        </pc:spChg>
        <pc:spChg chg="mod">
          <ac:chgData name="Briau Mathieu" userId="dbbfa56d-56aa-493e-be10-94583e63f04f" providerId="ADAL" clId="{18D0516C-DC93-4AB5-A2C5-D6A3D3B9CE52}" dt="2023-09-12T19:17:16.902" v="6467" actId="6549"/>
          <ac:spMkLst>
            <pc:docMk/>
            <pc:sldMk cId="3802209326" sldId="269"/>
            <ac:spMk id="3" creationId="{F909BDE4-CC8F-965F-1A64-0C37852C4BE2}"/>
          </ac:spMkLst>
        </pc:spChg>
        <pc:picChg chg="add del mod">
          <ac:chgData name="Briau Mathieu" userId="dbbfa56d-56aa-493e-be10-94583e63f04f" providerId="ADAL" clId="{18D0516C-DC93-4AB5-A2C5-D6A3D3B9CE52}" dt="2023-09-12T19:17:48.478" v="6471" actId="478"/>
          <ac:picMkLst>
            <pc:docMk/>
            <pc:sldMk cId="3802209326" sldId="269"/>
            <ac:picMk id="5" creationId="{B935F275-471C-537A-4A14-6C2F7F706948}"/>
          </ac:picMkLst>
        </pc:picChg>
        <pc:picChg chg="add mod ord">
          <ac:chgData name="Briau Mathieu" userId="dbbfa56d-56aa-493e-be10-94583e63f04f" providerId="ADAL" clId="{18D0516C-DC93-4AB5-A2C5-D6A3D3B9CE52}" dt="2023-09-12T19:23:10.183" v="6498" actId="208"/>
          <ac:picMkLst>
            <pc:docMk/>
            <pc:sldMk cId="3802209326" sldId="269"/>
            <ac:picMk id="7" creationId="{8CAAF13F-69D7-7289-4D84-7D1D7B4EAAE5}"/>
          </ac:picMkLst>
        </pc:picChg>
        <pc:picChg chg="add mod">
          <ac:chgData name="Briau Mathieu" userId="dbbfa56d-56aa-493e-be10-94583e63f04f" providerId="ADAL" clId="{18D0516C-DC93-4AB5-A2C5-D6A3D3B9CE52}" dt="2023-09-12T19:22:54.007" v="6495" actId="1076"/>
          <ac:picMkLst>
            <pc:docMk/>
            <pc:sldMk cId="3802209326" sldId="269"/>
            <ac:picMk id="9" creationId="{BDA0FB33-DB3A-1C5C-A437-D6CB48C3274A}"/>
          </ac:picMkLst>
        </pc:picChg>
      </pc:sldChg>
      <pc:sldChg chg="addSp modSp mod">
        <pc:chgData name="Briau Mathieu" userId="dbbfa56d-56aa-493e-be10-94583e63f04f" providerId="ADAL" clId="{18D0516C-DC93-4AB5-A2C5-D6A3D3B9CE52}" dt="2023-09-12T19:20:02.357" v="6486" actId="1076"/>
        <pc:sldMkLst>
          <pc:docMk/>
          <pc:sldMk cId="1889085402" sldId="270"/>
        </pc:sldMkLst>
        <pc:spChg chg="mod">
          <ac:chgData name="Briau Mathieu" userId="dbbfa56d-56aa-493e-be10-94583e63f04f" providerId="ADAL" clId="{18D0516C-DC93-4AB5-A2C5-D6A3D3B9CE52}" dt="2023-09-10T16:36:00.275" v="742" actId="20577"/>
          <ac:spMkLst>
            <pc:docMk/>
            <pc:sldMk cId="1889085402" sldId="270"/>
            <ac:spMk id="2" creationId="{835B270D-D12D-3B47-E948-A129DE103BB0}"/>
          </ac:spMkLst>
        </pc:spChg>
        <pc:spChg chg="mod">
          <ac:chgData name="Briau Mathieu" userId="dbbfa56d-56aa-493e-be10-94583e63f04f" providerId="ADAL" clId="{18D0516C-DC93-4AB5-A2C5-D6A3D3B9CE52}" dt="2023-09-10T16:35:52.923" v="731" actId="20577"/>
          <ac:spMkLst>
            <pc:docMk/>
            <pc:sldMk cId="1889085402" sldId="270"/>
            <ac:spMk id="3" creationId="{E91D52AB-195B-8352-28C2-7DC270DD830A}"/>
          </ac:spMkLst>
        </pc:spChg>
        <pc:spChg chg="add mod">
          <ac:chgData name="Briau Mathieu" userId="dbbfa56d-56aa-493e-be10-94583e63f04f" providerId="ADAL" clId="{18D0516C-DC93-4AB5-A2C5-D6A3D3B9CE52}" dt="2023-09-12T19:19:58.666" v="6485" actId="1076"/>
          <ac:spMkLst>
            <pc:docMk/>
            <pc:sldMk cId="1889085402" sldId="270"/>
            <ac:spMk id="8" creationId="{634A77E7-BF63-C701-394C-E70CF72C8058}"/>
          </ac:spMkLst>
        </pc:spChg>
        <pc:picChg chg="add mod">
          <ac:chgData name="Briau Mathieu" userId="dbbfa56d-56aa-493e-be10-94583e63f04f" providerId="ADAL" clId="{18D0516C-DC93-4AB5-A2C5-D6A3D3B9CE52}" dt="2023-09-12T19:20:02.357" v="6486" actId="1076"/>
          <ac:picMkLst>
            <pc:docMk/>
            <pc:sldMk cId="1889085402" sldId="270"/>
            <ac:picMk id="5" creationId="{086BECAC-311B-83D7-598A-B1EA95F27D37}"/>
          </ac:picMkLst>
        </pc:picChg>
        <pc:picChg chg="add mod">
          <ac:chgData name="Briau Mathieu" userId="dbbfa56d-56aa-493e-be10-94583e63f04f" providerId="ADAL" clId="{18D0516C-DC93-4AB5-A2C5-D6A3D3B9CE52}" dt="2023-09-12T19:19:42.244" v="6481" actId="1076"/>
          <ac:picMkLst>
            <pc:docMk/>
            <pc:sldMk cId="1889085402" sldId="270"/>
            <ac:picMk id="7" creationId="{20E28FD9-F377-9E1B-3FE6-7DA9C2820709}"/>
          </ac:picMkLst>
        </pc:picChg>
      </pc:sldChg>
      <pc:sldChg chg="delSp modSp mod delAnim">
        <pc:chgData name="Briau Mathieu" userId="dbbfa56d-56aa-493e-be10-94583e63f04f" providerId="ADAL" clId="{18D0516C-DC93-4AB5-A2C5-D6A3D3B9CE52}" dt="2023-09-10T16:32:25.426" v="541" actId="13926"/>
        <pc:sldMkLst>
          <pc:docMk/>
          <pc:sldMk cId="625493465" sldId="271"/>
        </pc:sldMkLst>
        <pc:spChg chg="mod">
          <ac:chgData name="Briau Mathieu" userId="dbbfa56d-56aa-493e-be10-94583e63f04f" providerId="ADAL" clId="{18D0516C-DC93-4AB5-A2C5-D6A3D3B9CE52}" dt="2023-09-10T16:27:35.215" v="263" actId="20577"/>
          <ac:spMkLst>
            <pc:docMk/>
            <pc:sldMk cId="625493465" sldId="271"/>
            <ac:spMk id="2" creationId="{CAAD5A62-1F3B-41E8-8062-3ED38EEE2B7F}"/>
          </ac:spMkLst>
        </pc:spChg>
        <pc:spChg chg="mod">
          <ac:chgData name="Briau Mathieu" userId="dbbfa56d-56aa-493e-be10-94583e63f04f" providerId="ADAL" clId="{18D0516C-DC93-4AB5-A2C5-D6A3D3B9CE52}" dt="2023-09-10T16:32:25.426" v="541" actId="13926"/>
          <ac:spMkLst>
            <pc:docMk/>
            <pc:sldMk cId="625493465" sldId="271"/>
            <ac:spMk id="3" creationId="{EC2A8EA4-F25C-1136-8F14-50BB81E99136}"/>
          </ac:spMkLst>
        </pc:spChg>
        <pc:spChg chg="del">
          <ac:chgData name="Briau Mathieu" userId="dbbfa56d-56aa-493e-be10-94583e63f04f" providerId="ADAL" clId="{18D0516C-DC93-4AB5-A2C5-D6A3D3B9CE52}" dt="2023-09-10T16:27:43.753" v="267" actId="478"/>
          <ac:spMkLst>
            <pc:docMk/>
            <pc:sldMk cId="625493465" sldId="271"/>
            <ac:spMk id="8" creationId="{B06EB629-B820-19F5-B035-D34F31649706}"/>
          </ac:spMkLst>
        </pc:spChg>
        <pc:picChg chg="del">
          <ac:chgData name="Briau Mathieu" userId="dbbfa56d-56aa-493e-be10-94583e63f04f" providerId="ADAL" clId="{18D0516C-DC93-4AB5-A2C5-D6A3D3B9CE52}" dt="2023-09-10T16:27:41.116" v="265" actId="478"/>
          <ac:picMkLst>
            <pc:docMk/>
            <pc:sldMk cId="625493465" sldId="271"/>
            <ac:picMk id="7" creationId="{CE644D03-0F0F-B6EB-C4E2-5DE6EC3C8B85}"/>
          </ac:picMkLst>
        </pc:picChg>
        <pc:picChg chg="del">
          <ac:chgData name="Briau Mathieu" userId="dbbfa56d-56aa-493e-be10-94583e63f04f" providerId="ADAL" clId="{18D0516C-DC93-4AB5-A2C5-D6A3D3B9CE52}" dt="2023-09-10T16:27:41.747" v="266" actId="478"/>
          <ac:picMkLst>
            <pc:docMk/>
            <pc:sldMk cId="625493465" sldId="271"/>
            <ac:picMk id="1026" creationId="{0DB516E5-7679-C54A-F680-2F0B58384A52}"/>
          </ac:picMkLst>
        </pc:picChg>
      </pc:sldChg>
      <pc:sldChg chg="modSp new mod">
        <pc:chgData name="Briau Mathieu" userId="dbbfa56d-56aa-493e-be10-94583e63f04f" providerId="ADAL" clId="{18D0516C-DC93-4AB5-A2C5-D6A3D3B9CE52}" dt="2023-09-10T16:39:47.247" v="985" actId="13926"/>
        <pc:sldMkLst>
          <pc:docMk/>
          <pc:sldMk cId="3864124083" sldId="272"/>
        </pc:sldMkLst>
        <pc:spChg chg="mod">
          <ac:chgData name="Briau Mathieu" userId="dbbfa56d-56aa-493e-be10-94583e63f04f" providerId="ADAL" clId="{18D0516C-DC93-4AB5-A2C5-D6A3D3B9CE52}" dt="2023-09-10T16:38:53.356" v="914" actId="20577"/>
          <ac:spMkLst>
            <pc:docMk/>
            <pc:sldMk cId="3864124083" sldId="272"/>
            <ac:spMk id="2" creationId="{EE1A2A09-7E75-A7B6-4697-D6A4CDD2B522}"/>
          </ac:spMkLst>
        </pc:spChg>
        <pc:spChg chg="mod">
          <ac:chgData name="Briau Mathieu" userId="dbbfa56d-56aa-493e-be10-94583e63f04f" providerId="ADAL" clId="{18D0516C-DC93-4AB5-A2C5-D6A3D3B9CE52}" dt="2023-09-10T16:39:47.247" v="985" actId="13926"/>
          <ac:spMkLst>
            <pc:docMk/>
            <pc:sldMk cId="3864124083" sldId="272"/>
            <ac:spMk id="3" creationId="{DD638F1B-F1D8-A0FC-BBD9-69FEBF3C536F}"/>
          </ac:spMkLst>
        </pc:spChg>
      </pc:sldChg>
      <pc:sldChg chg="modSp new mod">
        <pc:chgData name="Briau Mathieu" userId="dbbfa56d-56aa-493e-be10-94583e63f04f" providerId="ADAL" clId="{18D0516C-DC93-4AB5-A2C5-D6A3D3B9CE52}" dt="2023-09-10T16:43:18.756" v="1349" actId="20577"/>
        <pc:sldMkLst>
          <pc:docMk/>
          <pc:sldMk cId="2490638669" sldId="273"/>
        </pc:sldMkLst>
        <pc:spChg chg="mod">
          <ac:chgData name="Briau Mathieu" userId="dbbfa56d-56aa-493e-be10-94583e63f04f" providerId="ADAL" clId="{18D0516C-DC93-4AB5-A2C5-D6A3D3B9CE52}" dt="2023-09-10T16:40:06.035" v="1019" actId="20577"/>
          <ac:spMkLst>
            <pc:docMk/>
            <pc:sldMk cId="2490638669" sldId="273"/>
            <ac:spMk id="2" creationId="{0CFA6B4B-B0E3-BC45-2D47-058CE94A91AA}"/>
          </ac:spMkLst>
        </pc:spChg>
        <pc:spChg chg="mod">
          <ac:chgData name="Briau Mathieu" userId="dbbfa56d-56aa-493e-be10-94583e63f04f" providerId="ADAL" clId="{18D0516C-DC93-4AB5-A2C5-D6A3D3B9CE52}" dt="2023-09-10T16:43:18.756" v="1349" actId="20577"/>
          <ac:spMkLst>
            <pc:docMk/>
            <pc:sldMk cId="2490638669" sldId="273"/>
            <ac:spMk id="3" creationId="{AB1515F6-F96E-81BD-473E-4E0094DD8586}"/>
          </ac:spMkLst>
        </pc:spChg>
      </pc:sldChg>
      <pc:sldChg chg="modSp new mod">
        <pc:chgData name="Briau Mathieu" userId="dbbfa56d-56aa-493e-be10-94583e63f04f" providerId="ADAL" clId="{18D0516C-DC93-4AB5-A2C5-D6A3D3B9CE52}" dt="2023-09-10T16:45:16.615" v="1693" actId="20577"/>
        <pc:sldMkLst>
          <pc:docMk/>
          <pc:sldMk cId="3979912472" sldId="274"/>
        </pc:sldMkLst>
        <pc:spChg chg="mod">
          <ac:chgData name="Briau Mathieu" userId="dbbfa56d-56aa-493e-be10-94583e63f04f" providerId="ADAL" clId="{18D0516C-DC93-4AB5-A2C5-D6A3D3B9CE52}" dt="2023-09-10T16:43:27.830" v="1361" actId="20577"/>
          <ac:spMkLst>
            <pc:docMk/>
            <pc:sldMk cId="3979912472" sldId="274"/>
            <ac:spMk id="2" creationId="{885939E7-6C27-7911-AF13-30B867A522C3}"/>
          </ac:spMkLst>
        </pc:spChg>
        <pc:spChg chg="mod">
          <ac:chgData name="Briau Mathieu" userId="dbbfa56d-56aa-493e-be10-94583e63f04f" providerId="ADAL" clId="{18D0516C-DC93-4AB5-A2C5-D6A3D3B9CE52}" dt="2023-09-10T16:45:16.615" v="1693" actId="20577"/>
          <ac:spMkLst>
            <pc:docMk/>
            <pc:sldMk cId="3979912472" sldId="274"/>
            <ac:spMk id="3" creationId="{1FFBD425-ADC8-9FB9-F163-F56F1CD1EF8A}"/>
          </ac:spMkLst>
        </pc:spChg>
      </pc:sldChg>
      <pc:sldChg chg="modSp new mod">
        <pc:chgData name="Briau Mathieu" userId="dbbfa56d-56aa-493e-be10-94583e63f04f" providerId="ADAL" clId="{18D0516C-DC93-4AB5-A2C5-D6A3D3B9CE52}" dt="2023-09-10T16:48:21.911" v="2225" actId="20577"/>
        <pc:sldMkLst>
          <pc:docMk/>
          <pc:sldMk cId="3805964306" sldId="275"/>
        </pc:sldMkLst>
        <pc:spChg chg="mod">
          <ac:chgData name="Briau Mathieu" userId="dbbfa56d-56aa-493e-be10-94583e63f04f" providerId="ADAL" clId="{18D0516C-DC93-4AB5-A2C5-D6A3D3B9CE52}" dt="2023-09-10T16:45:44.254" v="1728" actId="20577"/>
          <ac:spMkLst>
            <pc:docMk/>
            <pc:sldMk cId="3805964306" sldId="275"/>
            <ac:spMk id="2" creationId="{3A02A72B-9001-35B5-19D7-E40302AA2E99}"/>
          </ac:spMkLst>
        </pc:spChg>
        <pc:spChg chg="mod">
          <ac:chgData name="Briau Mathieu" userId="dbbfa56d-56aa-493e-be10-94583e63f04f" providerId="ADAL" clId="{18D0516C-DC93-4AB5-A2C5-D6A3D3B9CE52}" dt="2023-09-10T16:48:21.911" v="2225" actId="20577"/>
          <ac:spMkLst>
            <pc:docMk/>
            <pc:sldMk cId="3805964306" sldId="275"/>
            <ac:spMk id="3" creationId="{16CCF3AB-9295-E364-0DFD-AF60A714E0B1}"/>
          </ac:spMkLst>
        </pc:spChg>
      </pc:sldChg>
      <pc:sldChg chg="modSp new mod">
        <pc:chgData name="Briau Mathieu" userId="dbbfa56d-56aa-493e-be10-94583e63f04f" providerId="ADAL" clId="{18D0516C-DC93-4AB5-A2C5-D6A3D3B9CE52}" dt="2023-09-10T16:51:14.930" v="2675" actId="20577"/>
        <pc:sldMkLst>
          <pc:docMk/>
          <pc:sldMk cId="491522461" sldId="276"/>
        </pc:sldMkLst>
        <pc:spChg chg="mod">
          <ac:chgData name="Briau Mathieu" userId="dbbfa56d-56aa-493e-be10-94583e63f04f" providerId="ADAL" clId="{18D0516C-DC93-4AB5-A2C5-D6A3D3B9CE52}" dt="2023-09-10T16:48:52.670" v="2249" actId="20577"/>
          <ac:spMkLst>
            <pc:docMk/>
            <pc:sldMk cId="491522461" sldId="276"/>
            <ac:spMk id="2" creationId="{1F3B4009-7527-0114-AF98-AFA64514474F}"/>
          </ac:spMkLst>
        </pc:spChg>
        <pc:spChg chg="mod">
          <ac:chgData name="Briau Mathieu" userId="dbbfa56d-56aa-493e-be10-94583e63f04f" providerId="ADAL" clId="{18D0516C-DC93-4AB5-A2C5-D6A3D3B9CE52}" dt="2023-09-10T16:51:14.930" v="2675" actId="20577"/>
          <ac:spMkLst>
            <pc:docMk/>
            <pc:sldMk cId="491522461" sldId="276"/>
            <ac:spMk id="3" creationId="{8AFA677C-FC9E-2A53-5BBE-CA90A3022364}"/>
          </ac:spMkLst>
        </pc:spChg>
      </pc:sldChg>
      <pc:sldChg chg="modSp new mod">
        <pc:chgData name="Briau Mathieu" userId="dbbfa56d-56aa-493e-be10-94583e63f04f" providerId="ADAL" clId="{18D0516C-DC93-4AB5-A2C5-D6A3D3B9CE52}" dt="2023-09-10T17:07:20.861" v="5179" actId="20577"/>
        <pc:sldMkLst>
          <pc:docMk/>
          <pc:sldMk cId="3125592047" sldId="277"/>
        </pc:sldMkLst>
        <pc:spChg chg="mod">
          <ac:chgData name="Briau Mathieu" userId="dbbfa56d-56aa-493e-be10-94583e63f04f" providerId="ADAL" clId="{18D0516C-DC93-4AB5-A2C5-D6A3D3B9CE52}" dt="2023-09-10T16:51:28.807" v="2691" actId="20577"/>
          <ac:spMkLst>
            <pc:docMk/>
            <pc:sldMk cId="3125592047" sldId="277"/>
            <ac:spMk id="2" creationId="{147C8B04-06B5-C4F2-BA29-96D4CC1665DC}"/>
          </ac:spMkLst>
        </pc:spChg>
        <pc:spChg chg="mod">
          <ac:chgData name="Briau Mathieu" userId="dbbfa56d-56aa-493e-be10-94583e63f04f" providerId="ADAL" clId="{18D0516C-DC93-4AB5-A2C5-D6A3D3B9CE52}" dt="2023-09-10T17:07:20.861" v="5179" actId="20577"/>
          <ac:spMkLst>
            <pc:docMk/>
            <pc:sldMk cId="3125592047" sldId="277"/>
            <ac:spMk id="3" creationId="{5921ABF2-0D1C-ADF6-4055-32F1E999B79C}"/>
          </ac:spMkLst>
        </pc:spChg>
      </pc:sldChg>
      <pc:sldChg chg="modSp new mod">
        <pc:chgData name="Briau Mathieu" userId="dbbfa56d-56aa-493e-be10-94583e63f04f" providerId="ADAL" clId="{18D0516C-DC93-4AB5-A2C5-D6A3D3B9CE52}" dt="2023-09-10T17:00:17.796" v="4280" actId="20577"/>
        <pc:sldMkLst>
          <pc:docMk/>
          <pc:sldMk cId="4210610099" sldId="278"/>
        </pc:sldMkLst>
        <pc:spChg chg="mod">
          <ac:chgData name="Briau Mathieu" userId="dbbfa56d-56aa-493e-be10-94583e63f04f" providerId="ADAL" clId="{18D0516C-DC93-4AB5-A2C5-D6A3D3B9CE52}" dt="2023-09-10T16:55:26.610" v="3318" actId="20577"/>
          <ac:spMkLst>
            <pc:docMk/>
            <pc:sldMk cId="4210610099" sldId="278"/>
            <ac:spMk id="2" creationId="{F3B71366-4171-33C0-7452-AA96D388AD18}"/>
          </ac:spMkLst>
        </pc:spChg>
        <pc:spChg chg="mod">
          <ac:chgData name="Briau Mathieu" userId="dbbfa56d-56aa-493e-be10-94583e63f04f" providerId="ADAL" clId="{18D0516C-DC93-4AB5-A2C5-D6A3D3B9CE52}" dt="2023-09-10T17:00:17.796" v="4280" actId="20577"/>
          <ac:spMkLst>
            <pc:docMk/>
            <pc:sldMk cId="4210610099" sldId="278"/>
            <ac:spMk id="3" creationId="{BC7CF4C5-5DEC-5272-E9D1-329D4B942705}"/>
          </ac:spMkLst>
        </pc:spChg>
      </pc:sldChg>
      <pc:sldChg chg="modSp new mod">
        <pc:chgData name="Briau Mathieu" userId="dbbfa56d-56aa-493e-be10-94583e63f04f" providerId="ADAL" clId="{18D0516C-DC93-4AB5-A2C5-D6A3D3B9CE52}" dt="2023-09-10T17:05:35.540" v="5078" actId="20577"/>
        <pc:sldMkLst>
          <pc:docMk/>
          <pc:sldMk cId="883301685" sldId="279"/>
        </pc:sldMkLst>
        <pc:spChg chg="mod">
          <ac:chgData name="Briau Mathieu" userId="dbbfa56d-56aa-493e-be10-94583e63f04f" providerId="ADAL" clId="{18D0516C-DC93-4AB5-A2C5-D6A3D3B9CE52}" dt="2023-09-10T17:05:35.540" v="5078" actId="20577"/>
          <ac:spMkLst>
            <pc:docMk/>
            <pc:sldMk cId="883301685" sldId="279"/>
            <ac:spMk id="2" creationId="{E0DC983F-2A88-4DC9-87B1-4880A2E44FCA}"/>
          </ac:spMkLst>
        </pc:spChg>
        <pc:spChg chg="mod">
          <ac:chgData name="Briau Mathieu" userId="dbbfa56d-56aa-493e-be10-94583e63f04f" providerId="ADAL" clId="{18D0516C-DC93-4AB5-A2C5-D6A3D3B9CE52}" dt="2023-09-10T17:05:13.867" v="5040" actId="20577"/>
          <ac:spMkLst>
            <pc:docMk/>
            <pc:sldMk cId="883301685" sldId="279"/>
            <ac:spMk id="3" creationId="{52CD0BF6-D6A0-BB74-C30F-A52FDAED35FE}"/>
          </ac:spMkLst>
        </pc:spChg>
      </pc:sldChg>
      <pc:sldChg chg="modSp add mod">
        <pc:chgData name="Briau Mathieu" userId="dbbfa56d-56aa-493e-be10-94583e63f04f" providerId="ADAL" clId="{18D0516C-DC93-4AB5-A2C5-D6A3D3B9CE52}" dt="2023-09-10T17:10:55.294" v="5621" actId="20577"/>
        <pc:sldMkLst>
          <pc:docMk/>
          <pc:sldMk cId="3713280294" sldId="280"/>
        </pc:sldMkLst>
        <pc:spChg chg="mod">
          <ac:chgData name="Briau Mathieu" userId="dbbfa56d-56aa-493e-be10-94583e63f04f" providerId="ADAL" clId="{18D0516C-DC93-4AB5-A2C5-D6A3D3B9CE52}" dt="2023-09-10T17:05:54.381" v="5125" actId="20577"/>
          <ac:spMkLst>
            <pc:docMk/>
            <pc:sldMk cId="3713280294" sldId="280"/>
            <ac:spMk id="2" creationId="{E0DC983F-2A88-4DC9-87B1-4880A2E44FCA}"/>
          </ac:spMkLst>
        </pc:spChg>
        <pc:spChg chg="mod">
          <ac:chgData name="Briau Mathieu" userId="dbbfa56d-56aa-493e-be10-94583e63f04f" providerId="ADAL" clId="{18D0516C-DC93-4AB5-A2C5-D6A3D3B9CE52}" dt="2023-09-10T17:10:55.294" v="5621" actId="20577"/>
          <ac:spMkLst>
            <pc:docMk/>
            <pc:sldMk cId="3713280294" sldId="280"/>
            <ac:spMk id="3" creationId="{52CD0BF6-D6A0-BB74-C30F-A52FDAED35FE}"/>
          </ac:spMkLst>
        </pc:spChg>
      </pc:sldChg>
      <pc:sldChg chg="modSp mod">
        <pc:chgData name="Briau Mathieu" userId="dbbfa56d-56aa-493e-be10-94583e63f04f" providerId="ADAL" clId="{18D0516C-DC93-4AB5-A2C5-D6A3D3B9CE52}" dt="2023-09-11T13:12:57.458" v="5721" actId="20577"/>
        <pc:sldMkLst>
          <pc:docMk/>
          <pc:sldMk cId="2243105982" sldId="282"/>
        </pc:sldMkLst>
        <pc:spChg chg="mod">
          <ac:chgData name="Briau Mathieu" userId="dbbfa56d-56aa-493e-be10-94583e63f04f" providerId="ADAL" clId="{18D0516C-DC93-4AB5-A2C5-D6A3D3B9CE52}" dt="2023-09-11T13:12:57.458" v="5721" actId="20577"/>
          <ac:spMkLst>
            <pc:docMk/>
            <pc:sldMk cId="2243105982" sldId="282"/>
            <ac:spMk id="3" creationId="{3F842EF1-26F1-154C-FF5C-8F3FFB512097}"/>
          </ac:spMkLst>
        </pc:spChg>
      </pc:sldChg>
      <pc:sldChg chg="modSp new mod">
        <pc:chgData name="Briau Mathieu" userId="dbbfa56d-56aa-493e-be10-94583e63f04f" providerId="ADAL" clId="{18D0516C-DC93-4AB5-A2C5-D6A3D3B9CE52}" dt="2023-09-11T13:17:46.355" v="6466" actId="20577"/>
        <pc:sldMkLst>
          <pc:docMk/>
          <pc:sldMk cId="9027981" sldId="283"/>
        </pc:sldMkLst>
        <pc:spChg chg="mod">
          <ac:chgData name="Briau Mathieu" userId="dbbfa56d-56aa-493e-be10-94583e63f04f" providerId="ADAL" clId="{18D0516C-DC93-4AB5-A2C5-D6A3D3B9CE52}" dt="2023-09-11T13:13:11.130" v="5741" actId="20577"/>
          <ac:spMkLst>
            <pc:docMk/>
            <pc:sldMk cId="9027981" sldId="283"/>
            <ac:spMk id="2" creationId="{48CAE478-942B-0126-84D9-F03C2FA31293}"/>
          </ac:spMkLst>
        </pc:spChg>
        <pc:spChg chg="mod">
          <ac:chgData name="Briau Mathieu" userId="dbbfa56d-56aa-493e-be10-94583e63f04f" providerId="ADAL" clId="{18D0516C-DC93-4AB5-A2C5-D6A3D3B9CE52}" dt="2023-09-11T13:17:46.355" v="6466" actId="20577"/>
          <ac:spMkLst>
            <pc:docMk/>
            <pc:sldMk cId="9027981" sldId="283"/>
            <ac:spMk id="3" creationId="{73C810FB-7353-524A-05E3-7B016714C1B8}"/>
          </ac:spMkLst>
        </pc:spChg>
      </pc:sldChg>
      <pc:sldChg chg="addSp delSp modSp new mod ord chgLayout">
        <pc:chgData name="Briau Mathieu" userId="dbbfa56d-56aa-493e-be10-94583e63f04f" providerId="ADAL" clId="{18D0516C-DC93-4AB5-A2C5-D6A3D3B9CE52}" dt="2023-09-12T19:29:59.590" v="6799" actId="313"/>
        <pc:sldMkLst>
          <pc:docMk/>
          <pc:sldMk cId="491683639" sldId="285"/>
        </pc:sldMkLst>
        <pc:spChg chg="mod ord">
          <ac:chgData name="Briau Mathieu" userId="dbbfa56d-56aa-493e-be10-94583e63f04f" providerId="ADAL" clId="{18D0516C-DC93-4AB5-A2C5-D6A3D3B9CE52}" dt="2023-09-12T19:25:34.244" v="6557" actId="700"/>
          <ac:spMkLst>
            <pc:docMk/>
            <pc:sldMk cId="491683639" sldId="285"/>
            <ac:spMk id="2" creationId="{BB89DCDF-A6C2-CB79-00DB-0DF13CCA2E83}"/>
          </ac:spMkLst>
        </pc:spChg>
        <pc:spChg chg="del">
          <ac:chgData name="Briau Mathieu" userId="dbbfa56d-56aa-493e-be10-94583e63f04f" providerId="ADAL" clId="{18D0516C-DC93-4AB5-A2C5-D6A3D3B9CE52}" dt="2023-09-12T19:25:21.898" v="6554" actId="478"/>
          <ac:spMkLst>
            <pc:docMk/>
            <pc:sldMk cId="491683639" sldId="285"/>
            <ac:spMk id="3" creationId="{00D6DEEC-6AD5-EF96-1E23-8D8F43B43D00}"/>
          </ac:spMkLst>
        </pc:spChg>
        <pc:spChg chg="add mod ord">
          <ac:chgData name="Briau Mathieu" userId="dbbfa56d-56aa-493e-be10-94583e63f04f" providerId="ADAL" clId="{18D0516C-DC93-4AB5-A2C5-D6A3D3B9CE52}" dt="2023-09-12T19:29:59.590" v="6799" actId="313"/>
          <ac:spMkLst>
            <pc:docMk/>
            <pc:sldMk cId="491683639" sldId="285"/>
            <ac:spMk id="6" creationId="{86616F6A-BBB2-4BE8-F793-0B332F44F36B}"/>
          </ac:spMkLst>
        </pc:spChg>
        <pc:spChg chg="add mod">
          <ac:chgData name="Briau Mathieu" userId="dbbfa56d-56aa-493e-be10-94583e63f04f" providerId="ADAL" clId="{18D0516C-DC93-4AB5-A2C5-D6A3D3B9CE52}" dt="2023-09-12T19:28:42.265" v="6775" actId="208"/>
          <ac:spMkLst>
            <pc:docMk/>
            <pc:sldMk cId="491683639" sldId="285"/>
            <ac:spMk id="8" creationId="{BC1A140D-90AE-A514-9D86-CED4F15876DE}"/>
          </ac:spMkLst>
        </pc:spChg>
        <pc:spChg chg="add mod">
          <ac:chgData name="Briau Mathieu" userId="dbbfa56d-56aa-493e-be10-94583e63f04f" providerId="ADAL" clId="{18D0516C-DC93-4AB5-A2C5-D6A3D3B9CE52}" dt="2023-09-12T19:29:12.503" v="6784" actId="1076"/>
          <ac:spMkLst>
            <pc:docMk/>
            <pc:sldMk cId="491683639" sldId="285"/>
            <ac:spMk id="9" creationId="{B9FB5320-FF6C-A967-8FC1-04965523B1F8}"/>
          </ac:spMkLst>
        </pc:spChg>
        <pc:picChg chg="add mod">
          <ac:chgData name="Briau Mathieu" userId="dbbfa56d-56aa-493e-be10-94583e63f04f" providerId="ADAL" clId="{18D0516C-DC93-4AB5-A2C5-D6A3D3B9CE52}" dt="2023-09-12T19:28:52.573" v="6780" actId="1076"/>
          <ac:picMkLst>
            <pc:docMk/>
            <pc:sldMk cId="491683639" sldId="285"/>
            <ac:picMk id="5" creationId="{F7CF31E1-8807-2599-F3A2-B730866F9870}"/>
          </ac:picMkLst>
        </pc:picChg>
        <pc:picChg chg="add mod">
          <ac:chgData name="Briau Mathieu" userId="dbbfa56d-56aa-493e-be10-94583e63f04f" providerId="ADAL" clId="{18D0516C-DC93-4AB5-A2C5-D6A3D3B9CE52}" dt="2023-09-12T19:27:27.194" v="6770" actId="1076"/>
          <ac:picMkLst>
            <pc:docMk/>
            <pc:sldMk cId="491683639" sldId="285"/>
            <ac:picMk id="7" creationId="{07284F2A-C2C9-5F55-19F9-EF9591F41A9E}"/>
          </ac:picMkLst>
        </pc:picChg>
      </pc:sldChg>
    </pc:docChg>
  </pc:docChgLst>
  <pc:docChgLst>
    <pc:chgData name="Mathieu Briau" userId="dbbfa56d-56aa-493e-be10-94583e63f04f" providerId="ADAL" clId="{9D7CF85F-8D79-4CBE-B63D-518DD32AAE92}"/>
    <pc:docChg chg="addSld modSld">
      <pc:chgData name="Mathieu Briau" userId="dbbfa56d-56aa-493e-be10-94583e63f04f" providerId="ADAL" clId="{9D7CF85F-8D79-4CBE-B63D-518DD32AAE92}" dt="2023-08-23T18:03:25.797" v="44" actId="20577"/>
      <pc:docMkLst>
        <pc:docMk/>
      </pc:docMkLst>
      <pc:sldChg chg="modSp new mod">
        <pc:chgData name="Mathieu Briau" userId="dbbfa56d-56aa-493e-be10-94583e63f04f" providerId="ADAL" clId="{9D7CF85F-8D79-4CBE-B63D-518DD32AAE92}" dt="2023-08-23T18:03:25.797" v="44" actId="20577"/>
        <pc:sldMkLst>
          <pc:docMk/>
          <pc:sldMk cId="3107870631" sldId="270"/>
        </pc:sldMkLst>
        <pc:spChg chg="mod">
          <ac:chgData name="Mathieu Briau" userId="dbbfa56d-56aa-493e-be10-94583e63f04f" providerId="ADAL" clId="{9D7CF85F-8D79-4CBE-B63D-518DD32AAE92}" dt="2023-08-23T18:03:25.797" v="44" actId="20577"/>
          <ac:spMkLst>
            <pc:docMk/>
            <pc:sldMk cId="3107870631" sldId="270"/>
            <ac:spMk id="3" creationId="{61B59624-7135-67D0-843C-2615F886B91D}"/>
          </ac:spMkLst>
        </pc:spChg>
      </pc:sldChg>
    </pc:docChg>
  </pc:docChgLst>
  <pc:docChgLst>
    <pc:chgData name="Briau Mathieu" userId="dbbfa56d-56aa-493e-be10-94583e63f04f" providerId="ADAL" clId="{2E828474-46E4-4FB4-9E58-2EE94F0E72AB}"/>
    <pc:docChg chg="undo custSel addSld modSld">
      <pc:chgData name="Briau Mathieu" userId="dbbfa56d-56aa-493e-be10-94583e63f04f" providerId="ADAL" clId="{2E828474-46E4-4FB4-9E58-2EE94F0E72AB}" dt="2023-09-12T19:07:01.974" v="573" actId="20577"/>
      <pc:docMkLst>
        <pc:docMk/>
      </pc:docMkLst>
      <pc:sldChg chg="modSp mod">
        <pc:chgData name="Briau Mathieu" userId="dbbfa56d-56aa-493e-be10-94583e63f04f" providerId="ADAL" clId="{2E828474-46E4-4FB4-9E58-2EE94F0E72AB}" dt="2023-09-12T19:07:01.974" v="573" actId="20577"/>
        <pc:sldMkLst>
          <pc:docMk/>
          <pc:sldMk cId="625493465" sldId="271"/>
        </pc:sldMkLst>
        <pc:spChg chg="mod">
          <ac:chgData name="Briau Mathieu" userId="dbbfa56d-56aa-493e-be10-94583e63f04f" providerId="ADAL" clId="{2E828474-46E4-4FB4-9E58-2EE94F0E72AB}" dt="2023-09-12T19:07:01.974" v="573" actId="20577"/>
          <ac:spMkLst>
            <pc:docMk/>
            <pc:sldMk cId="625493465" sldId="271"/>
            <ac:spMk id="3" creationId="{EC2A8EA4-F25C-1136-8F14-50BB81E99136}"/>
          </ac:spMkLst>
        </pc:spChg>
      </pc:sldChg>
      <pc:sldChg chg="addSp delSp modSp mod">
        <pc:chgData name="Briau Mathieu" userId="dbbfa56d-56aa-493e-be10-94583e63f04f" providerId="ADAL" clId="{2E828474-46E4-4FB4-9E58-2EE94F0E72AB}" dt="2023-09-12T19:00:20.989" v="469" actId="1076"/>
        <pc:sldMkLst>
          <pc:docMk/>
          <pc:sldMk cId="3864124083" sldId="272"/>
        </pc:sldMkLst>
        <pc:spChg chg="del mod">
          <ac:chgData name="Briau Mathieu" userId="dbbfa56d-56aa-493e-be10-94583e63f04f" providerId="ADAL" clId="{2E828474-46E4-4FB4-9E58-2EE94F0E72AB}" dt="2023-09-12T18:58:57.368" v="465" actId="22"/>
          <ac:spMkLst>
            <pc:docMk/>
            <pc:sldMk cId="3864124083" sldId="272"/>
            <ac:spMk id="3" creationId="{DD638F1B-F1D8-A0FC-BBD9-69FEBF3C536F}"/>
          </ac:spMkLst>
        </pc:spChg>
        <pc:spChg chg="add del mod">
          <ac:chgData name="Briau Mathieu" userId="dbbfa56d-56aa-493e-be10-94583e63f04f" providerId="ADAL" clId="{2E828474-46E4-4FB4-9E58-2EE94F0E72AB}" dt="2023-09-12T19:00:16.805" v="468" actId="478"/>
          <ac:spMkLst>
            <pc:docMk/>
            <pc:sldMk cId="3864124083" sldId="272"/>
            <ac:spMk id="7" creationId="{E8ABC46C-A88E-D3C8-46DC-27083459D3D3}"/>
          </ac:spMkLst>
        </pc:spChg>
        <pc:picChg chg="add del mod ord">
          <ac:chgData name="Briau Mathieu" userId="dbbfa56d-56aa-493e-be10-94583e63f04f" providerId="ADAL" clId="{2E828474-46E4-4FB4-9E58-2EE94F0E72AB}" dt="2023-09-12T19:00:09.570" v="466" actId="478"/>
          <ac:picMkLst>
            <pc:docMk/>
            <pc:sldMk cId="3864124083" sldId="272"/>
            <ac:picMk id="5" creationId="{59EB839A-1D0C-B5A1-6D97-E005ACC30D47}"/>
          </ac:picMkLst>
        </pc:picChg>
        <pc:picChg chg="add mod">
          <ac:chgData name="Briau Mathieu" userId="dbbfa56d-56aa-493e-be10-94583e63f04f" providerId="ADAL" clId="{2E828474-46E4-4FB4-9E58-2EE94F0E72AB}" dt="2023-09-12T19:00:20.989" v="469" actId="1076"/>
          <ac:picMkLst>
            <pc:docMk/>
            <pc:sldMk cId="3864124083" sldId="272"/>
            <ac:picMk id="9" creationId="{DCDBC5CF-A99C-CE86-EFF5-454A0C543EE8}"/>
          </ac:picMkLst>
        </pc:picChg>
      </pc:sldChg>
      <pc:sldChg chg="modSp mod">
        <pc:chgData name="Briau Mathieu" userId="dbbfa56d-56aa-493e-be10-94583e63f04f" providerId="ADAL" clId="{2E828474-46E4-4FB4-9E58-2EE94F0E72AB}" dt="2023-09-12T19:00:38.088" v="471" actId="20577"/>
        <pc:sldMkLst>
          <pc:docMk/>
          <pc:sldMk cId="2490638669" sldId="273"/>
        </pc:sldMkLst>
        <pc:spChg chg="mod">
          <ac:chgData name="Briau Mathieu" userId="dbbfa56d-56aa-493e-be10-94583e63f04f" providerId="ADAL" clId="{2E828474-46E4-4FB4-9E58-2EE94F0E72AB}" dt="2023-09-12T19:00:38.088" v="471" actId="20577"/>
          <ac:spMkLst>
            <pc:docMk/>
            <pc:sldMk cId="2490638669" sldId="273"/>
            <ac:spMk id="3" creationId="{AB1515F6-F96E-81BD-473E-4E0094DD8586}"/>
          </ac:spMkLst>
        </pc:spChg>
      </pc:sldChg>
      <pc:sldChg chg="modSp mod">
        <pc:chgData name="Briau Mathieu" userId="dbbfa56d-56aa-493e-be10-94583e63f04f" providerId="ADAL" clId="{2E828474-46E4-4FB4-9E58-2EE94F0E72AB}" dt="2023-09-12T19:00:50.681" v="472" actId="20577"/>
        <pc:sldMkLst>
          <pc:docMk/>
          <pc:sldMk cId="3979912472" sldId="274"/>
        </pc:sldMkLst>
        <pc:spChg chg="mod">
          <ac:chgData name="Briau Mathieu" userId="dbbfa56d-56aa-493e-be10-94583e63f04f" providerId="ADAL" clId="{2E828474-46E4-4FB4-9E58-2EE94F0E72AB}" dt="2023-09-12T19:00:50.681" v="472" actId="20577"/>
          <ac:spMkLst>
            <pc:docMk/>
            <pc:sldMk cId="3979912472" sldId="274"/>
            <ac:spMk id="3" creationId="{1FFBD425-ADC8-9FB9-F163-F56F1CD1EF8A}"/>
          </ac:spMkLst>
        </pc:spChg>
      </pc:sldChg>
      <pc:sldChg chg="modSp mod">
        <pc:chgData name="Briau Mathieu" userId="dbbfa56d-56aa-493e-be10-94583e63f04f" providerId="ADAL" clId="{2E828474-46E4-4FB4-9E58-2EE94F0E72AB}" dt="2023-09-12T19:01:58.269" v="515" actId="20577"/>
        <pc:sldMkLst>
          <pc:docMk/>
          <pc:sldMk cId="883301685" sldId="279"/>
        </pc:sldMkLst>
        <pc:spChg chg="mod">
          <ac:chgData name="Briau Mathieu" userId="dbbfa56d-56aa-493e-be10-94583e63f04f" providerId="ADAL" clId="{2E828474-46E4-4FB4-9E58-2EE94F0E72AB}" dt="2023-09-12T19:01:58.269" v="515" actId="20577"/>
          <ac:spMkLst>
            <pc:docMk/>
            <pc:sldMk cId="883301685" sldId="279"/>
            <ac:spMk id="3" creationId="{52CD0BF6-D6A0-BB74-C30F-A52FDAED35FE}"/>
          </ac:spMkLst>
        </pc:spChg>
      </pc:sldChg>
      <pc:sldChg chg="modSp mod">
        <pc:chgData name="Briau Mathieu" userId="dbbfa56d-56aa-493e-be10-94583e63f04f" providerId="ADAL" clId="{2E828474-46E4-4FB4-9E58-2EE94F0E72AB}" dt="2023-09-12T19:03:07.539" v="524" actId="20577"/>
        <pc:sldMkLst>
          <pc:docMk/>
          <pc:sldMk cId="3713280294" sldId="280"/>
        </pc:sldMkLst>
        <pc:spChg chg="mod">
          <ac:chgData name="Briau Mathieu" userId="dbbfa56d-56aa-493e-be10-94583e63f04f" providerId="ADAL" clId="{2E828474-46E4-4FB4-9E58-2EE94F0E72AB}" dt="2023-09-12T19:03:07.539" v="524" actId="20577"/>
          <ac:spMkLst>
            <pc:docMk/>
            <pc:sldMk cId="3713280294" sldId="280"/>
            <ac:spMk id="3" creationId="{52CD0BF6-D6A0-BB74-C30F-A52FDAED35FE}"/>
          </ac:spMkLst>
        </pc:spChg>
      </pc:sldChg>
      <pc:sldChg chg="addSp delSp modSp new mod modClrScheme chgLayout">
        <pc:chgData name="Briau Mathieu" userId="dbbfa56d-56aa-493e-be10-94583e63f04f" providerId="ADAL" clId="{2E828474-46E4-4FB4-9E58-2EE94F0E72AB}" dt="2023-09-10T17:53:35.797" v="3" actId="700"/>
        <pc:sldMkLst>
          <pc:docMk/>
          <pc:sldMk cId="750439178" sldId="281"/>
        </pc:sldMkLst>
        <pc:spChg chg="del mod ord">
          <ac:chgData name="Briau Mathieu" userId="dbbfa56d-56aa-493e-be10-94583e63f04f" providerId="ADAL" clId="{2E828474-46E4-4FB4-9E58-2EE94F0E72AB}" dt="2023-09-10T17:53:23.827" v="1" actId="700"/>
          <ac:spMkLst>
            <pc:docMk/>
            <pc:sldMk cId="750439178" sldId="281"/>
            <ac:spMk id="2" creationId="{E61437BF-3889-0084-9C16-0A70A23F06E3}"/>
          </ac:spMkLst>
        </pc:spChg>
        <pc:spChg chg="del">
          <ac:chgData name="Briau Mathieu" userId="dbbfa56d-56aa-493e-be10-94583e63f04f" providerId="ADAL" clId="{2E828474-46E4-4FB4-9E58-2EE94F0E72AB}" dt="2023-09-10T17:53:23.827" v="1" actId="700"/>
          <ac:spMkLst>
            <pc:docMk/>
            <pc:sldMk cId="750439178" sldId="281"/>
            <ac:spMk id="3" creationId="{57C23F08-6D13-CA67-8A83-DAC120E6F914}"/>
          </ac:spMkLst>
        </pc:spChg>
        <pc:spChg chg="add del mod ord">
          <ac:chgData name="Briau Mathieu" userId="dbbfa56d-56aa-493e-be10-94583e63f04f" providerId="ADAL" clId="{2E828474-46E4-4FB4-9E58-2EE94F0E72AB}" dt="2023-09-10T17:53:35.797" v="3" actId="700"/>
          <ac:spMkLst>
            <pc:docMk/>
            <pc:sldMk cId="750439178" sldId="281"/>
            <ac:spMk id="4" creationId="{E82A1DB9-90EF-91C0-1639-06BA54B71518}"/>
          </ac:spMkLst>
        </pc:spChg>
        <pc:picChg chg="add">
          <ac:chgData name="Briau Mathieu" userId="dbbfa56d-56aa-493e-be10-94583e63f04f" providerId="ADAL" clId="{2E828474-46E4-4FB4-9E58-2EE94F0E72AB}" dt="2023-09-10T17:53:26.030" v="2" actId="22"/>
          <ac:picMkLst>
            <pc:docMk/>
            <pc:sldMk cId="750439178" sldId="281"/>
            <ac:picMk id="6" creationId="{AC6F6E4B-D964-D087-B4E6-99D8DA33E25B}"/>
          </ac:picMkLst>
        </pc:picChg>
      </pc:sldChg>
      <pc:sldChg chg="modSp new mod">
        <pc:chgData name="Briau Mathieu" userId="dbbfa56d-56aa-493e-be10-94583e63f04f" providerId="ADAL" clId="{2E828474-46E4-4FB4-9E58-2EE94F0E72AB}" dt="2023-09-10T17:56:51.992" v="463" actId="20577"/>
        <pc:sldMkLst>
          <pc:docMk/>
          <pc:sldMk cId="2243105982" sldId="282"/>
        </pc:sldMkLst>
        <pc:spChg chg="mod">
          <ac:chgData name="Briau Mathieu" userId="dbbfa56d-56aa-493e-be10-94583e63f04f" providerId="ADAL" clId="{2E828474-46E4-4FB4-9E58-2EE94F0E72AB}" dt="2023-09-10T17:54:17.104" v="15" actId="20577"/>
          <ac:spMkLst>
            <pc:docMk/>
            <pc:sldMk cId="2243105982" sldId="282"/>
            <ac:spMk id="2" creationId="{AB932BE0-BEC1-0178-EC55-0399ECC128E8}"/>
          </ac:spMkLst>
        </pc:spChg>
        <pc:spChg chg="mod">
          <ac:chgData name="Briau Mathieu" userId="dbbfa56d-56aa-493e-be10-94583e63f04f" providerId="ADAL" clId="{2E828474-46E4-4FB4-9E58-2EE94F0E72AB}" dt="2023-09-10T17:56:51.992" v="463" actId="20577"/>
          <ac:spMkLst>
            <pc:docMk/>
            <pc:sldMk cId="2243105982" sldId="282"/>
            <ac:spMk id="3" creationId="{3F842EF1-26F1-154C-FF5C-8F3FFB512097}"/>
          </ac:spMkLst>
        </pc:spChg>
      </pc:sldChg>
      <pc:sldChg chg="addSp delSp modSp new mod setBg modClrScheme addAnim delAnim chgLayout">
        <pc:chgData name="Briau Mathieu" userId="dbbfa56d-56aa-493e-be10-94583e63f04f" providerId="ADAL" clId="{2E828474-46E4-4FB4-9E58-2EE94F0E72AB}" dt="2023-09-12T19:05:40.985" v="572" actId="1076"/>
        <pc:sldMkLst>
          <pc:docMk/>
          <pc:sldMk cId="2335426283" sldId="284"/>
        </pc:sldMkLst>
        <pc:spChg chg="mod ord">
          <ac:chgData name="Briau Mathieu" userId="dbbfa56d-56aa-493e-be10-94583e63f04f" providerId="ADAL" clId="{2E828474-46E4-4FB4-9E58-2EE94F0E72AB}" dt="2023-09-12T19:05:26.406" v="569" actId="700"/>
          <ac:spMkLst>
            <pc:docMk/>
            <pc:sldMk cId="2335426283" sldId="284"/>
            <ac:spMk id="2" creationId="{22F5175C-B5AE-2DAD-ED6F-794FFB13A87C}"/>
          </ac:spMkLst>
        </pc:spChg>
        <pc:spChg chg="del">
          <ac:chgData name="Briau Mathieu" userId="dbbfa56d-56aa-493e-be10-94583e63f04f" providerId="ADAL" clId="{2E828474-46E4-4FB4-9E58-2EE94F0E72AB}" dt="2023-09-12T19:04:35.176" v="541" actId="478"/>
          <ac:spMkLst>
            <pc:docMk/>
            <pc:sldMk cId="2335426283" sldId="284"/>
            <ac:spMk id="3" creationId="{EC615F3C-C809-2BEA-0F27-6F7B1D4296E0}"/>
          </ac:spMkLst>
        </pc:spChg>
        <pc:spChg chg="add del">
          <ac:chgData name="Briau Mathieu" userId="dbbfa56d-56aa-493e-be10-94583e63f04f" providerId="ADAL" clId="{2E828474-46E4-4FB4-9E58-2EE94F0E72AB}" dt="2023-09-12T19:05:21.709" v="568" actId="26606"/>
          <ac:spMkLst>
            <pc:docMk/>
            <pc:sldMk cId="2335426283" sldId="284"/>
            <ac:spMk id="10" creationId="{09A1C012-8297-4361-ACE8-A2509FB18911}"/>
          </ac:spMkLst>
        </pc:spChg>
        <pc:spChg chg="add del">
          <ac:chgData name="Briau Mathieu" userId="dbbfa56d-56aa-493e-be10-94583e63f04f" providerId="ADAL" clId="{2E828474-46E4-4FB4-9E58-2EE94F0E72AB}" dt="2023-09-12T19:05:21.709" v="568" actId="26606"/>
          <ac:spMkLst>
            <pc:docMk/>
            <pc:sldMk cId="2335426283" sldId="284"/>
            <ac:spMk id="12" creationId="{4AA13AD3-0A4F-475A-BEBB-DEEFF5C096C3}"/>
          </ac:spMkLst>
        </pc:spChg>
        <pc:spChg chg="add del">
          <ac:chgData name="Briau Mathieu" userId="dbbfa56d-56aa-493e-be10-94583e63f04f" providerId="ADAL" clId="{2E828474-46E4-4FB4-9E58-2EE94F0E72AB}" dt="2023-09-12T19:05:21.709" v="568" actId="26606"/>
          <ac:spMkLst>
            <pc:docMk/>
            <pc:sldMk cId="2335426283" sldId="284"/>
            <ac:spMk id="14" creationId="{CB98331E-6CDC-406E-B820-9B97E9B9B0E3}"/>
          </ac:spMkLst>
        </pc:spChg>
        <pc:picChg chg="add mod">
          <ac:chgData name="Briau Mathieu" userId="dbbfa56d-56aa-493e-be10-94583e63f04f" providerId="ADAL" clId="{2E828474-46E4-4FB4-9E58-2EE94F0E72AB}" dt="2023-09-12T19:05:40.985" v="572" actId="1076"/>
          <ac:picMkLst>
            <pc:docMk/>
            <pc:sldMk cId="2335426283" sldId="284"/>
            <ac:picMk id="5" creationId="{24EFCFE8-A22B-7CA7-473C-E0070DEF12DF}"/>
          </ac:picMkLst>
        </pc:picChg>
      </pc:sldChg>
    </pc:docChg>
  </pc:docChgLst>
  <pc:docChgLst>
    <pc:chgData name="Briau Mathieu" userId="dbbfa56d-56aa-493e-be10-94583e63f04f" providerId="ADAL" clId="{E28C2535-2ED2-444A-B8FC-300F8D499EBB}"/>
    <pc:docChg chg="modSld sldOrd">
      <pc:chgData name="Briau Mathieu" userId="dbbfa56d-56aa-493e-be10-94583e63f04f" providerId="ADAL" clId="{E28C2535-2ED2-444A-B8FC-300F8D499EBB}" dt="2023-08-25T16:12:12.859" v="0"/>
      <pc:docMkLst>
        <pc:docMk/>
      </pc:docMkLst>
      <pc:sldChg chg="ord">
        <pc:chgData name="Briau Mathieu" userId="dbbfa56d-56aa-493e-be10-94583e63f04f" providerId="ADAL" clId="{E28C2535-2ED2-444A-B8FC-300F8D499EBB}" dt="2023-08-25T16:12:12.859" v="0"/>
        <pc:sldMkLst>
          <pc:docMk/>
          <pc:sldMk cId="3269712283" sldId="258"/>
        </pc:sldMkLst>
      </pc:sldChg>
    </pc:docChg>
  </pc:docChgLst>
  <pc:docChgLst>
    <pc:chgData name="Briau Mathieu" userId="dbbfa56d-56aa-493e-be10-94583e63f04f" providerId="ADAL" clId="{DA18875F-00B2-4882-A476-3859562F07B7}"/>
    <pc:docChg chg="undo custSel addSld delSld modSld sldOrd addMainMaster delMainMaster modMainMaster">
      <pc:chgData name="Briau Mathieu" userId="dbbfa56d-56aa-493e-be10-94583e63f04f" providerId="ADAL" clId="{DA18875F-00B2-4882-A476-3859562F07B7}" dt="2023-08-22T21:44:37.737" v="1711" actId="20577"/>
      <pc:docMkLst>
        <pc:docMk/>
      </pc:docMkLst>
      <pc:sldChg chg="addSp modSp new mod setBg modClrScheme chgLayout">
        <pc:chgData name="Briau Mathieu" userId="dbbfa56d-56aa-493e-be10-94583e63f04f" providerId="ADAL" clId="{DA18875F-00B2-4882-A476-3859562F07B7}" dt="2023-08-22T21:08:24.531" v="694" actId="20577"/>
        <pc:sldMkLst>
          <pc:docMk/>
          <pc:sldMk cId="1340022386" sldId="256"/>
        </pc:sldMkLst>
        <pc:spChg chg="mod">
          <ac:chgData name="Briau Mathieu" userId="dbbfa56d-56aa-493e-be10-94583e63f04f" providerId="ADAL" clId="{DA18875F-00B2-4882-A476-3859562F07B7}" dt="2023-08-22T20:55:29.697" v="36" actId="26606"/>
          <ac:spMkLst>
            <pc:docMk/>
            <pc:sldMk cId="1340022386" sldId="256"/>
            <ac:spMk id="2" creationId="{D7A58A0D-E2F0-A751-93F3-CBD3529D25A9}"/>
          </ac:spMkLst>
        </pc:spChg>
        <pc:spChg chg="mod">
          <ac:chgData name="Briau Mathieu" userId="dbbfa56d-56aa-493e-be10-94583e63f04f" providerId="ADAL" clId="{DA18875F-00B2-4882-A476-3859562F07B7}" dt="2023-08-22T21:08:24.531" v="694" actId="20577"/>
          <ac:spMkLst>
            <pc:docMk/>
            <pc:sldMk cId="1340022386" sldId="256"/>
            <ac:spMk id="3" creationId="{024E2C04-358C-000C-5B46-818340C81A51}"/>
          </ac:spMkLst>
        </pc:spChg>
        <pc:spChg chg="add">
          <ac:chgData name="Briau Mathieu" userId="dbbfa56d-56aa-493e-be10-94583e63f04f" providerId="ADAL" clId="{DA18875F-00B2-4882-A476-3859562F07B7}" dt="2023-08-22T20:55:29.697" v="36" actId="26606"/>
          <ac:spMkLst>
            <pc:docMk/>
            <pc:sldMk cId="1340022386" sldId="256"/>
            <ac:spMk id="9" creationId="{4AA13AD3-0A4F-475A-BEBB-DEEFF5C096C3}"/>
          </ac:spMkLst>
        </pc:spChg>
        <pc:spChg chg="add">
          <ac:chgData name="Briau Mathieu" userId="dbbfa56d-56aa-493e-be10-94583e63f04f" providerId="ADAL" clId="{DA18875F-00B2-4882-A476-3859562F07B7}" dt="2023-08-22T20:55:29.697" v="36" actId="26606"/>
          <ac:spMkLst>
            <pc:docMk/>
            <pc:sldMk cId="1340022386" sldId="256"/>
            <ac:spMk id="11" creationId="{5C60DF7C-88F0-40A5-96EC-BABE7A4A39AA}"/>
          </ac:spMkLst>
        </pc:spChg>
        <pc:picChg chg="add">
          <ac:chgData name="Briau Mathieu" userId="dbbfa56d-56aa-493e-be10-94583e63f04f" providerId="ADAL" clId="{DA18875F-00B2-4882-A476-3859562F07B7}" dt="2023-08-22T20:55:29.697" v="36" actId="26606"/>
          <ac:picMkLst>
            <pc:docMk/>
            <pc:sldMk cId="1340022386" sldId="256"/>
            <ac:picMk id="4" creationId="{6A1A1158-D85E-5C12-7C9E-A8B4D2A5D2AE}"/>
          </ac:picMkLst>
        </pc:picChg>
      </pc:sldChg>
      <pc:sldChg chg="modSp new mod ord">
        <pc:chgData name="Briau Mathieu" userId="dbbfa56d-56aa-493e-be10-94583e63f04f" providerId="ADAL" clId="{DA18875F-00B2-4882-A476-3859562F07B7}" dt="2023-08-22T21:37:27.808" v="1584" actId="20577"/>
        <pc:sldMkLst>
          <pc:docMk/>
          <pc:sldMk cId="1413851144" sldId="257"/>
        </pc:sldMkLst>
        <pc:spChg chg="mod">
          <ac:chgData name="Briau Mathieu" userId="dbbfa56d-56aa-493e-be10-94583e63f04f" providerId="ADAL" clId="{DA18875F-00B2-4882-A476-3859562F07B7}" dt="2023-08-22T20:57:06.742" v="55" actId="20577"/>
          <ac:spMkLst>
            <pc:docMk/>
            <pc:sldMk cId="1413851144" sldId="257"/>
            <ac:spMk id="2" creationId="{6FE05B8C-8B44-7D3F-8C77-0599903AA427}"/>
          </ac:spMkLst>
        </pc:spChg>
        <pc:spChg chg="mod">
          <ac:chgData name="Briau Mathieu" userId="dbbfa56d-56aa-493e-be10-94583e63f04f" providerId="ADAL" clId="{DA18875F-00B2-4882-A476-3859562F07B7}" dt="2023-08-22T21:37:27.808" v="1584" actId="20577"/>
          <ac:spMkLst>
            <pc:docMk/>
            <pc:sldMk cId="1413851144" sldId="257"/>
            <ac:spMk id="3" creationId="{7BFCA231-1199-E7C7-70D1-19B9101A1402}"/>
          </ac:spMkLst>
        </pc:spChg>
      </pc:sldChg>
      <pc:sldChg chg="modSp add mod">
        <pc:chgData name="Briau Mathieu" userId="dbbfa56d-56aa-493e-be10-94583e63f04f" providerId="ADAL" clId="{DA18875F-00B2-4882-A476-3859562F07B7}" dt="2023-08-22T21:00:54.656" v="506" actId="20577"/>
        <pc:sldMkLst>
          <pc:docMk/>
          <pc:sldMk cId="3269712283" sldId="258"/>
        </pc:sldMkLst>
        <pc:spChg chg="mod">
          <ac:chgData name="Briau Mathieu" userId="dbbfa56d-56aa-493e-be10-94583e63f04f" providerId="ADAL" clId="{DA18875F-00B2-4882-A476-3859562F07B7}" dt="2023-08-22T20:59:14.880" v="379" actId="20577"/>
          <ac:spMkLst>
            <pc:docMk/>
            <pc:sldMk cId="3269712283" sldId="258"/>
            <ac:spMk id="2" creationId="{6FE05B8C-8B44-7D3F-8C77-0599903AA427}"/>
          </ac:spMkLst>
        </pc:spChg>
        <pc:spChg chg="mod">
          <ac:chgData name="Briau Mathieu" userId="dbbfa56d-56aa-493e-be10-94583e63f04f" providerId="ADAL" clId="{DA18875F-00B2-4882-A476-3859562F07B7}" dt="2023-08-22T21:00:54.656" v="506" actId="20577"/>
          <ac:spMkLst>
            <pc:docMk/>
            <pc:sldMk cId="3269712283" sldId="258"/>
            <ac:spMk id="3" creationId="{7BFCA231-1199-E7C7-70D1-19B9101A1402}"/>
          </ac:spMkLst>
        </pc:spChg>
      </pc:sldChg>
      <pc:sldChg chg="addSp delSp modSp new mod ord setBg">
        <pc:chgData name="Briau Mathieu" userId="dbbfa56d-56aa-493e-be10-94583e63f04f" providerId="ADAL" clId="{DA18875F-00B2-4882-A476-3859562F07B7}" dt="2023-08-22T21:37:58.166" v="1616"/>
        <pc:sldMkLst>
          <pc:docMk/>
          <pc:sldMk cId="3106052636" sldId="259"/>
        </pc:sldMkLst>
        <pc:spChg chg="mod ord">
          <ac:chgData name="Briau Mathieu" userId="dbbfa56d-56aa-493e-be10-94583e63f04f" providerId="ADAL" clId="{DA18875F-00B2-4882-A476-3859562F07B7}" dt="2023-08-22T21:02:26.655" v="533" actId="255"/>
          <ac:spMkLst>
            <pc:docMk/>
            <pc:sldMk cId="3106052636" sldId="259"/>
            <ac:spMk id="2" creationId="{6033B8A1-2554-D271-FB0D-A0C6EA786A08}"/>
          </ac:spMkLst>
        </pc:spChg>
        <pc:spChg chg="del">
          <ac:chgData name="Briau Mathieu" userId="dbbfa56d-56aa-493e-be10-94583e63f04f" providerId="ADAL" clId="{DA18875F-00B2-4882-A476-3859562F07B7}" dt="2023-08-22T21:02:03.148" v="528" actId="26606"/>
          <ac:spMkLst>
            <pc:docMk/>
            <pc:sldMk cId="3106052636" sldId="259"/>
            <ac:spMk id="3" creationId="{535A375F-E496-BB87-F099-D9A8254CC88C}"/>
          </ac:spMkLst>
        </pc:spChg>
        <pc:spChg chg="add">
          <ac:chgData name="Briau Mathieu" userId="dbbfa56d-56aa-493e-be10-94583e63f04f" providerId="ADAL" clId="{DA18875F-00B2-4882-A476-3859562F07B7}" dt="2023-08-22T21:02:03.148" v="528" actId="26606"/>
          <ac:spMkLst>
            <pc:docMk/>
            <pc:sldMk cId="3106052636" sldId="259"/>
            <ac:spMk id="10" creationId="{09A1C012-8297-4361-ACE8-A2509FB18911}"/>
          </ac:spMkLst>
        </pc:spChg>
        <pc:spChg chg="add">
          <ac:chgData name="Briau Mathieu" userId="dbbfa56d-56aa-493e-be10-94583e63f04f" providerId="ADAL" clId="{DA18875F-00B2-4882-A476-3859562F07B7}" dt="2023-08-22T21:02:03.148" v="528" actId="26606"/>
          <ac:spMkLst>
            <pc:docMk/>
            <pc:sldMk cId="3106052636" sldId="259"/>
            <ac:spMk id="12" creationId="{4AA13AD3-0A4F-475A-BEBB-DEEFF5C096C3}"/>
          </ac:spMkLst>
        </pc:spChg>
        <pc:spChg chg="add">
          <ac:chgData name="Briau Mathieu" userId="dbbfa56d-56aa-493e-be10-94583e63f04f" providerId="ADAL" clId="{DA18875F-00B2-4882-A476-3859562F07B7}" dt="2023-08-22T21:02:03.148" v="528" actId="26606"/>
          <ac:spMkLst>
            <pc:docMk/>
            <pc:sldMk cId="3106052636" sldId="259"/>
            <ac:spMk id="14" creationId="{1C2F3FA0-960A-435A-AC72-8ADCBF50F7D2}"/>
          </ac:spMkLst>
        </pc:spChg>
        <pc:picChg chg="add mod">
          <ac:chgData name="Briau Mathieu" userId="dbbfa56d-56aa-493e-be10-94583e63f04f" providerId="ADAL" clId="{DA18875F-00B2-4882-A476-3859562F07B7}" dt="2023-08-22T21:02:03.148" v="528" actId="26606"/>
          <ac:picMkLst>
            <pc:docMk/>
            <pc:sldMk cId="3106052636" sldId="259"/>
            <ac:picMk id="5" creationId="{CCA02F3D-DD65-D415-ABA4-326E00DFAB3B}"/>
          </ac:picMkLst>
        </pc:picChg>
      </pc:sldChg>
      <pc:sldChg chg="modSp new mod">
        <pc:chgData name="Briau Mathieu" userId="dbbfa56d-56aa-493e-be10-94583e63f04f" providerId="ADAL" clId="{DA18875F-00B2-4882-A476-3859562F07B7}" dt="2023-08-22T21:38:50.568" v="1656" actId="20577"/>
        <pc:sldMkLst>
          <pc:docMk/>
          <pc:sldMk cId="830460961" sldId="260"/>
        </pc:sldMkLst>
        <pc:spChg chg="mod">
          <ac:chgData name="Briau Mathieu" userId="dbbfa56d-56aa-493e-be10-94583e63f04f" providerId="ADAL" clId="{DA18875F-00B2-4882-A476-3859562F07B7}" dt="2023-08-22T21:06:07.234" v="692" actId="20577"/>
          <ac:spMkLst>
            <pc:docMk/>
            <pc:sldMk cId="830460961" sldId="260"/>
            <ac:spMk id="2" creationId="{516F4856-E91C-915E-CAF0-C710D4B18D94}"/>
          </ac:spMkLst>
        </pc:spChg>
        <pc:spChg chg="mod">
          <ac:chgData name="Briau Mathieu" userId="dbbfa56d-56aa-493e-be10-94583e63f04f" providerId="ADAL" clId="{DA18875F-00B2-4882-A476-3859562F07B7}" dt="2023-08-22T21:38:50.568" v="1656" actId="20577"/>
          <ac:spMkLst>
            <pc:docMk/>
            <pc:sldMk cId="830460961" sldId="260"/>
            <ac:spMk id="3" creationId="{E4E3E25D-C0C1-4CD0-A7EC-D1397B3C81F0}"/>
          </ac:spMkLst>
        </pc:spChg>
      </pc:sldChg>
      <pc:sldChg chg="modSp add mod">
        <pc:chgData name="Briau Mathieu" userId="dbbfa56d-56aa-493e-be10-94583e63f04f" providerId="ADAL" clId="{DA18875F-00B2-4882-A476-3859562F07B7}" dt="2023-08-22T21:37:46.967" v="1614" actId="20577"/>
        <pc:sldMkLst>
          <pc:docMk/>
          <pc:sldMk cId="1151597355" sldId="261"/>
        </pc:sldMkLst>
        <pc:spChg chg="mod">
          <ac:chgData name="Briau Mathieu" userId="dbbfa56d-56aa-493e-be10-94583e63f04f" providerId="ADAL" clId="{DA18875F-00B2-4882-A476-3859562F07B7}" dt="2023-08-22T21:37:46.967" v="1614" actId="20577"/>
          <ac:spMkLst>
            <pc:docMk/>
            <pc:sldMk cId="1151597355" sldId="261"/>
            <ac:spMk id="3" creationId="{E4E3E25D-C0C1-4CD0-A7EC-D1397B3C81F0}"/>
          </ac:spMkLst>
        </pc:spChg>
      </pc:sldChg>
      <pc:sldChg chg="modSp new mod">
        <pc:chgData name="Briau Mathieu" userId="dbbfa56d-56aa-493e-be10-94583e63f04f" providerId="ADAL" clId="{DA18875F-00B2-4882-A476-3859562F07B7}" dt="2023-08-22T21:23:54.378" v="1302" actId="20577"/>
        <pc:sldMkLst>
          <pc:docMk/>
          <pc:sldMk cId="3171662410" sldId="262"/>
        </pc:sldMkLst>
        <pc:spChg chg="mod">
          <ac:chgData name="Briau Mathieu" userId="dbbfa56d-56aa-493e-be10-94583e63f04f" providerId="ADAL" clId="{DA18875F-00B2-4882-A476-3859562F07B7}" dt="2023-08-22T21:22:53.946" v="1235" actId="20577"/>
          <ac:spMkLst>
            <pc:docMk/>
            <pc:sldMk cId="3171662410" sldId="262"/>
            <ac:spMk id="2" creationId="{DFD69611-7812-68B2-BE20-614F13398BFD}"/>
          </ac:spMkLst>
        </pc:spChg>
        <pc:spChg chg="mod">
          <ac:chgData name="Briau Mathieu" userId="dbbfa56d-56aa-493e-be10-94583e63f04f" providerId="ADAL" clId="{DA18875F-00B2-4882-A476-3859562F07B7}" dt="2023-08-22T21:23:54.378" v="1302" actId="20577"/>
          <ac:spMkLst>
            <pc:docMk/>
            <pc:sldMk cId="3171662410" sldId="262"/>
            <ac:spMk id="3" creationId="{F0257340-147E-576C-551F-6C24343FF87F}"/>
          </ac:spMkLst>
        </pc:spChg>
      </pc:sldChg>
      <pc:sldChg chg="addSp delSp modSp new del mod setBg addAnim delAnim">
        <pc:chgData name="Briau Mathieu" userId="dbbfa56d-56aa-493e-be10-94583e63f04f" providerId="ADAL" clId="{DA18875F-00B2-4882-A476-3859562F07B7}" dt="2023-08-22T21:34:19.612" v="1556" actId="47"/>
        <pc:sldMkLst>
          <pc:docMk/>
          <pc:sldMk cId="782191001" sldId="263"/>
        </pc:sldMkLst>
        <pc:spChg chg="del mod ord">
          <ac:chgData name="Briau Mathieu" userId="dbbfa56d-56aa-493e-be10-94583e63f04f" providerId="ADAL" clId="{DA18875F-00B2-4882-A476-3859562F07B7}" dt="2023-08-22T21:32:28.809" v="1489" actId="21"/>
          <ac:spMkLst>
            <pc:docMk/>
            <pc:sldMk cId="782191001" sldId="263"/>
            <ac:spMk id="2" creationId="{5A826DAD-8DC2-4A1F-9B1A-0C7F5846A1B4}"/>
          </ac:spMkLst>
        </pc:spChg>
        <pc:spChg chg="del">
          <ac:chgData name="Briau Mathieu" userId="dbbfa56d-56aa-493e-be10-94583e63f04f" providerId="ADAL" clId="{DA18875F-00B2-4882-A476-3859562F07B7}" dt="2023-08-22T21:28:09.516" v="1459" actId="478"/>
          <ac:spMkLst>
            <pc:docMk/>
            <pc:sldMk cId="782191001" sldId="263"/>
            <ac:spMk id="3" creationId="{1F6BD8AF-B38C-C528-B563-C2719CCA284A}"/>
          </ac:spMkLst>
        </pc:spChg>
        <pc:spChg chg="add">
          <ac:chgData name="Briau Mathieu" userId="dbbfa56d-56aa-493e-be10-94583e63f04f" providerId="ADAL" clId="{DA18875F-00B2-4882-A476-3859562F07B7}" dt="2023-08-22T21:30:14.415" v="1477" actId="26606"/>
          <ac:spMkLst>
            <pc:docMk/>
            <pc:sldMk cId="782191001" sldId="263"/>
            <ac:spMk id="7" creationId="{09A1C012-8297-4361-ACE8-A2509FB18911}"/>
          </ac:spMkLst>
        </pc:spChg>
        <pc:spChg chg="add">
          <ac:chgData name="Briau Mathieu" userId="dbbfa56d-56aa-493e-be10-94583e63f04f" providerId="ADAL" clId="{DA18875F-00B2-4882-A476-3859562F07B7}" dt="2023-08-22T21:30:14.415" v="1477" actId="26606"/>
          <ac:spMkLst>
            <pc:docMk/>
            <pc:sldMk cId="782191001" sldId="263"/>
            <ac:spMk id="8" creationId="{4AA13AD3-0A4F-475A-BEBB-DEEFF5C096C3}"/>
          </ac:spMkLst>
        </pc:spChg>
        <pc:spChg chg="add">
          <ac:chgData name="Briau Mathieu" userId="dbbfa56d-56aa-493e-be10-94583e63f04f" providerId="ADAL" clId="{DA18875F-00B2-4882-A476-3859562F07B7}" dt="2023-08-22T21:30:14.415" v="1477" actId="26606"/>
          <ac:spMkLst>
            <pc:docMk/>
            <pc:sldMk cId="782191001" sldId="263"/>
            <ac:spMk id="9" creationId="{1C2F3FA0-960A-435A-AC72-8ADCBF50F7D2}"/>
          </ac:spMkLst>
        </pc:spChg>
        <pc:spChg chg="add del">
          <ac:chgData name="Briau Mathieu" userId="dbbfa56d-56aa-493e-be10-94583e63f04f" providerId="ADAL" clId="{DA18875F-00B2-4882-A476-3859562F07B7}" dt="2023-08-22T21:29:57.053" v="1476" actId="26606"/>
          <ac:spMkLst>
            <pc:docMk/>
            <pc:sldMk cId="782191001" sldId="263"/>
            <ac:spMk id="10" creationId="{09A1C012-8297-4361-ACE8-A2509FB18911}"/>
          </ac:spMkLst>
        </pc:spChg>
        <pc:spChg chg="add mod">
          <ac:chgData name="Briau Mathieu" userId="dbbfa56d-56aa-493e-be10-94583e63f04f" providerId="ADAL" clId="{DA18875F-00B2-4882-A476-3859562F07B7}" dt="2023-08-22T21:32:28.809" v="1489" actId="21"/>
          <ac:spMkLst>
            <pc:docMk/>
            <pc:sldMk cId="782191001" sldId="263"/>
            <ac:spMk id="11" creationId="{57964522-BBE3-7718-5686-626F6014BD8F}"/>
          </ac:spMkLst>
        </pc:spChg>
        <pc:spChg chg="add del">
          <ac:chgData name="Briau Mathieu" userId="dbbfa56d-56aa-493e-be10-94583e63f04f" providerId="ADAL" clId="{DA18875F-00B2-4882-A476-3859562F07B7}" dt="2023-08-22T21:29:57.053" v="1476" actId="26606"/>
          <ac:spMkLst>
            <pc:docMk/>
            <pc:sldMk cId="782191001" sldId="263"/>
            <ac:spMk id="12" creationId="{4AA13AD3-0A4F-475A-BEBB-DEEFF5C096C3}"/>
          </ac:spMkLst>
        </pc:spChg>
        <pc:spChg chg="add del">
          <ac:chgData name="Briau Mathieu" userId="dbbfa56d-56aa-493e-be10-94583e63f04f" providerId="ADAL" clId="{DA18875F-00B2-4882-A476-3859562F07B7}" dt="2023-08-22T21:29:57.053" v="1476" actId="26606"/>
          <ac:spMkLst>
            <pc:docMk/>
            <pc:sldMk cId="782191001" sldId="263"/>
            <ac:spMk id="14" creationId="{1C2F3FA0-960A-435A-AC72-8ADCBF50F7D2}"/>
          </ac:spMkLst>
        </pc:spChg>
        <pc:picChg chg="add del mod">
          <ac:chgData name="Briau Mathieu" userId="dbbfa56d-56aa-493e-be10-94583e63f04f" providerId="ADAL" clId="{DA18875F-00B2-4882-A476-3859562F07B7}" dt="2023-08-22T21:32:28.809" v="1489" actId="21"/>
          <ac:picMkLst>
            <pc:docMk/>
            <pc:sldMk cId="782191001" sldId="263"/>
            <ac:picMk id="5" creationId="{18E4AF47-3980-D98A-5579-7C86F42275F6}"/>
          </ac:picMkLst>
        </pc:picChg>
      </pc:sldChg>
      <pc:sldChg chg="addSp delSp modSp new mod modClrScheme modAnim chgLayout">
        <pc:chgData name="Briau Mathieu" userId="dbbfa56d-56aa-493e-be10-94583e63f04f" providerId="ADAL" clId="{DA18875F-00B2-4882-A476-3859562F07B7}" dt="2023-08-22T21:33:31.255" v="1555" actId="207"/>
        <pc:sldMkLst>
          <pc:docMk/>
          <pc:sldMk cId="4259825445" sldId="264"/>
        </pc:sldMkLst>
        <pc:spChg chg="del">
          <ac:chgData name="Briau Mathieu" userId="dbbfa56d-56aa-493e-be10-94583e63f04f" providerId="ADAL" clId="{DA18875F-00B2-4882-A476-3859562F07B7}" dt="2023-08-22T21:32:35.925" v="1491" actId="700"/>
          <ac:spMkLst>
            <pc:docMk/>
            <pc:sldMk cId="4259825445" sldId="264"/>
            <ac:spMk id="2" creationId="{5659A4D7-5BA5-48C5-518A-CC65052E5F6B}"/>
          </ac:spMkLst>
        </pc:spChg>
        <pc:spChg chg="del">
          <ac:chgData name="Briau Mathieu" userId="dbbfa56d-56aa-493e-be10-94583e63f04f" providerId="ADAL" clId="{DA18875F-00B2-4882-A476-3859562F07B7}" dt="2023-08-22T21:32:35.925" v="1491" actId="700"/>
          <ac:spMkLst>
            <pc:docMk/>
            <pc:sldMk cId="4259825445" sldId="264"/>
            <ac:spMk id="3" creationId="{64858417-2166-60C8-14A7-C58915F8D0B8}"/>
          </ac:spMkLst>
        </pc:spChg>
        <pc:spChg chg="add mod">
          <ac:chgData name="Briau Mathieu" userId="dbbfa56d-56aa-493e-be10-94583e63f04f" providerId="ADAL" clId="{DA18875F-00B2-4882-A476-3859562F07B7}" dt="2023-08-22T21:33:31.255" v="1555" actId="207"/>
          <ac:spMkLst>
            <pc:docMk/>
            <pc:sldMk cId="4259825445" sldId="264"/>
            <ac:spMk id="5" creationId="{17DAD4D6-FC65-BD8A-2E8B-F74B384CDAA1}"/>
          </ac:spMkLst>
        </pc:spChg>
        <pc:picChg chg="add mod">
          <ac:chgData name="Briau Mathieu" userId="dbbfa56d-56aa-493e-be10-94583e63f04f" providerId="ADAL" clId="{DA18875F-00B2-4882-A476-3859562F07B7}" dt="2023-08-22T21:32:55.256" v="1496" actId="14100"/>
          <ac:picMkLst>
            <pc:docMk/>
            <pc:sldMk cId="4259825445" sldId="264"/>
            <ac:picMk id="4" creationId="{74A56047-5978-16D3-51FE-23E8DBD7DAC6}"/>
          </ac:picMkLst>
        </pc:picChg>
      </pc:sldChg>
      <pc:sldChg chg="addSp new mod">
        <pc:chgData name="Briau Mathieu" userId="dbbfa56d-56aa-493e-be10-94583e63f04f" providerId="ADAL" clId="{DA18875F-00B2-4882-A476-3859562F07B7}" dt="2023-08-22T21:36:36.588" v="1558" actId="22"/>
        <pc:sldMkLst>
          <pc:docMk/>
          <pc:sldMk cId="4208081826" sldId="265"/>
        </pc:sldMkLst>
        <pc:picChg chg="add">
          <ac:chgData name="Briau Mathieu" userId="dbbfa56d-56aa-493e-be10-94583e63f04f" providerId="ADAL" clId="{DA18875F-00B2-4882-A476-3859562F07B7}" dt="2023-08-22T21:36:36.588" v="1558" actId="22"/>
          <ac:picMkLst>
            <pc:docMk/>
            <pc:sldMk cId="4208081826" sldId="265"/>
            <ac:picMk id="3" creationId="{710077EC-416F-1846-7CD5-9C58172A5E9B}"/>
          </ac:picMkLst>
        </pc:picChg>
      </pc:sldChg>
      <pc:sldChg chg="modSp new mod">
        <pc:chgData name="Briau Mathieu" userId="dbbfa56d-56aa-493e-be10-94583e63f04f" providerId="ADAL" clId="{DA18875F-00B2-4882-A476-3859562F07B7}" dt="2023-08-22T21:44:37.737" v="1711" actId="20577"/>
        <pc:sldMkLst>
          <pc:docMk/>
          <pc:sldMk cId="159917909" sldId="266"/>
        </pc:sldMkLst>
        <pc:spChg chg="mod">
          <ac:chgData name="Briau Mathieu" userId="dbbfa56d-56aa-493e-be10-94583e63f04f" providerId="ADAL" clId="{DA18875F-00B2-4882-A476-3859562F07B7}" dt="2023-08-22T21:44:22.146" v="1689" actId="20577"/>
          <ac:spMkLst>
            <pc:docMk/>
            <pc:sldMk cId="159917909" sldId="266"/>
            <ac:spMk id="2" creationId="{40DAC4D4-7666-507D-ED8A-E0EA680E2C13}"/>
          </ac:spMkLst>
        </pc:spChg>
        <pc:spChg chg="mod">
          <ac:chgData name="Briau Mathieu" userId="dbbfa56d-56aa-493e-be10-94583e63f04f" providerId="ADAL" clId="{DA18875F-00B2-4882-A476-3859562F07B7}" dt="2023-08-22T21:44:37.737" v="1711" actId="20577"/>
          <ac:spMkLst>
            <pc:docMk/>
            <pc:sldMk cId="159917909" sldId="266"/>
            <ac:spMk id="3" creationId="{C9409E00-AC8F-4C1B-8810-54CA17D4F572}"/>
          </ac:spMkLst>
        </pc:spChg>
      </pc:sldChg>
      <pc:sldMasterChg chg="del delSldLayout">
        <pc:chgData name="Briau Mathieu" userId="dbbfa56d-56aa-493e-be10-94583e63f04f" providerId="ADAL" clId="{DA18875F-00B2-4882-A476-3859562F07B7}" dt="2023-08-22T20:55:29.697" v="36" actId="26606"/>
        <pc:sldMasterMkLst>
          <pc:docMk/>
          <pc:sldMasterMk cId="1199286128" sldId="2147483648"/>
        </pc:sldMasterMkLst>
        <pc:sldLayoutChg chg="del">
          <pc:chgData name="Briau Mathieu" userId="dbbfa56d-56aa-493e-be10-94583e63f04f" providerId="ADAL" clId="{DA18875F-00B2-4882-A476-3859562F07B7}" dt="2023-08-22T20:55:29.697" v="36" actId="26606"/>
          <pc:sldLayoutMkLst>
            <pc:docMk/>
            <pc:sldMasterMk cId="1199286128" sldId="2147483648"/>
            <pc:sldLayoutMk cId="3941090266" sldId="2147483649"/>
          </pc:sldLayoutMkLst>
        </pc:sldLayoutChg>
        <pc:sldLayoutChg chg="del">
          <pc:chgData name="Briau Mathieu" userId="dbbfa56d-56aa-493e-be10-94583e63f04f" providerId="ADAL" clId="{DA18875F-00B2-4882-A476-3859562F07B7}" dt="2023-08-22T20:55:29.697" v="36" actId="26606"/>
          <pc:sldLayoutMkLst>
            <pc:docMk/>
            <pc:sldMasterMk cId="1199286128" sldId="2147483648"/>
            <pc:sldLayoutMk cId="452942952" sldId="2147483650"/>
          </pc:sldLayoutMkLst>
        </pc:sldLayoutChg>
        <pc:sldLayoutChg chg="del">
          <pc:chgData name="Briau Mathieu" userId="dbbfa56d-56aa-493e-be10-94583e63f04f" providerId="ADAL" clId="{DA18875F-00B2-4882-A476-3859562F07B7}" dt="2023-08-22T20:55:29.697" v="36" actId="26606"/>
          <pc:sldLayoutMkLst>
            <pc:docMk/>
            <pc:sldMasterMk cId="1199286128" sldId="2147483648"/>
            <pc:sldLayoutMk cId="2685242267" sldId="2147483651"/>
          </pc:sldLayoutMkLst>
        </pc:sldLayoutChg>
        <pc:sldLayoutChg chg="del">
          <pc:chgData name="Briau Mathieu" userId="dbbfa56d-56aa-493e-be10-94583e63f04f" providerId="ADAL" clId="{DA18875F-00B2-4882-A476-3859562F07B7}" dt="2023-08-22T20:55:29.697" v="36" actId="26606"/>
          <pc:sldLayoutMkLst>
            <pc:docMk/>
            <pc:sldMasterMk cId="1199286128" sldId="2147483648"/>
            <pc:sldLayoutMk cId="2694664712" sldId="2147483652"/>
          </pc:sldLayoutMkLst>
        </pc:sldLayoutChg>
        <pc:sldLayoutChg chg="del">
          <pc:chgData name="Briau Mathieu" userId="dbbfa56d-56aa-493e-be10-94583e63f04f" providerId="ADAL" clId="{DA18875F-00B2-4882-A476-3859562F07B7}" dt="2023-08-22T20:55:29.697" v="36" actId="26606"/>
          <pc:sldLayoutMkLst>
            <pc:docMk/>
            <pc:sldMasterMk cId="1199286128" sldId="2147483648"/>
            <pc:sldLayoutMk cId="1501577247" sldId="2147483653"/>
          </pc:sldLayoutMkLst>
        </pc:sldLayoutChg>
        <pc:sldLayoutChg chg="del">
          <pc:chgData name="Briau Mathieu" userId="dbbfa56d-56aa-493e-be10-94583e63f04f" providerId="ADAL" clId="{DA18875F-00B2-4882-A476-3859562F07B7}" dt="2023-08-22T20:55:29.697" v="36" actId="26606"/>
          <pc:sldLayoutMkLst>
            <pc:docMk/>
            <pc:sldMasterMk cId="1199286128" sldId="2147483648"/>
            <pc:sldLayoutMk cId="1364588420" sldId="2147483654"/>
          </pc:sldLayoutMkLst>
        </pc:sldLayoutChg>
        <pc:sldLayoutChg chg="del">
          <pc:chgData name="Briau Mathieu" userId="dbbfa56d-56aa-493e-be10-94583e63f04f" providerId="ADAL" clId="{DA18875F-00B2-4882-A476-3859562F07B7}" dt="2023-08-22T20:55:29.697" v="36" actId="26606"/>
          <pc:sldLayoutMkLst>
            <pc:docMk/>
            <pc:sldMasterMk cId="1199286128" sldId="2147483648"/>
            <pc:sldLayoutMk cId="418869489" sldId="2147483655"/>
          </pc:sldLayoutMkLst>
        </pc:sldLayoutChg>
        <pc:sldLayoutChg chg="del">
          <pc:chgData name="Briau Mathieu" userId="dbbfa56d-56aa-493e-be10-94583e63f04f" providerId="ADAL" clId="{DA18875F-00B2-4882-A476-3859562F07B7}" dt="2023-08-22T20:55:29.697" v="36" actId="26606"/>
          <pc:sldLayoutMkLst>
            <pc:docMk/>
            <pc:sldMasterMk cId="1199286128" sldId="2147483648"/>
            <pc:sldLayoutMk cId="451595533" sldId="2147483656"/>
          </pc:sldLayoutMkLst>
        </pc:sldLayoutChg>
        <pc:sldLayoutChg chg="del">
          <pc:chgData name="Briau Mathieu" userId="dbbfa56d-56aa-493e-be10-94583e63f04f" providerId="ADAL" clId="{DA18875F-00B2-4882-A476-3859562F07B7}" dt="2023-08-22T20:55:29.697" v="36" actId="26606"/>
          <pc:sldLayoutMkLst>
            <pc:docMk/>
            <pc:sldMasterMk cId="1199286128" sldId="2147483648"/>
            <pc:sldLayoutMk cId="4294836921" sldId="2147483657"/>
          </pc:sldLayoutMkLst>
        </pc:sldLayoutChg>
        <pc:sldLayoutChg chg="del">
          <pc:chgData name="Briau Mathieu" userId="dbbfa56d-56aa-493e-be10-94583e63f04f" providerId="ADAL" clId="{DA18875F-00B2-4882-A476-3859562F07B7}" dt="2023-08-22T20:55:29.697" v="36" actId="26606"/>
          <pc:sldLayoutMkLst>
            <pc:docMk/>
            <pc:sldMasterMk cId="1199286128" sldId="2147483648"/>
            <pc:sldLayoutMk cId="3025793161" sldId="2147483658"/>
          </pc:sldLayoutMkLst>
        </pc:sldLayoutChg>
        <pc:sldLayoutChg chg="del">
          <pc:chgData name="Briau Mathieu" userId="dbbfa56d-56aa-493e-be10-94583e63f04f" providerId="ADAL" clId="{DA18875F-00B2-4882-A476-3859562F07B7}" dt="2023-08-22T20:55:29.697" v="36" actId="26606"/>
          <pc:sldLayoutMkLst>
            <pc:docMk/>
            <pc:sldMasterMk cId="1199286128" sldId="2147483648"/>
            <pc:sldLayoutMk cId="2951622315" sldId="2147483659"/>
          </pc:sldLayoutMkLst>
        </pc:sldLayoutChg>
      </pc:sldMasterChg>
      <pc:sldMasterChg chg="modSp add mod addSldLayout">
        <pc:chgData name="Briau Mathieu" userId="dbbfa56d-56aa-493e-be10-94583e63f04f" providerId="ADAL" clId="{DA18875F-00B2-4882-A476-3859562F07B7}" dt="2023-08-22T20:59:49.206" v="381" actId="14100"/>
        <pc:sldMasterMkLst>
          <pc:docMk/>
          <pc:sldMasterMk cId="3516698477" sldId="2147483712"/>
        </pc:sldMasterMkLst>
        <pc:spChg chg="mod">
          <ac:chgData name="Briau Mathieu" userId="dbbfa56d-56aa-493e-be10-94583e63f04f" providerId="ADAL" clId="{DA18875F-00B2-4882-A476-3859562F07B7}" dt="2023-08-22T20:56:38.267" v="42" actId="14100"/>
          <ac:spMkLst>
            <pc:docMk/>
            <pc:sldMasterMk cId="3516698477" sldId="2147483712"/>
            <ac:spMk id="2" creationId="{50216229-A6DB-436A-B327-667E80F0A563}"/>
          </ac:spMkLst>
        </pc:spChg>
        <pc:spChg chg="mod">
          <ac:chgData name="Briau Mathieu" userId="dbbfa56d-56aa-493e-be10-94583e63f04f" providerId="ADAL" clId="{DA18875F-00B2-4882-A476-3859562F07B7}" dt="2023-08-22T20:59:49.206" v="381" actId="14100"/>
          <ac:spMkLst>
            <pc:docMk/>
            <pc:sldMasterMk cId="3516698477" sldId="2147483712"/>
            <ac:spMk id="3" creationId="{7B2B351D-270D-480D-8AF5-6A213ED2B3FB}"/>
          </ac:spMkLst>
        </pc:spChg>
        <pc:spChg chg="mod">
          <ac:chgData name="Briau Mathieu" userId="dbbfa56d-56aa-493e-be10-94583e63f04f" providerId="ADAL" clId="{DA18875F-00B2-4882-A476-3859562F07B7}" dt="2023-08-22T20:56:29.535" v="39" actId="14100"/>
          <ac:spMkLst>
            <pc:docMk/>
            <pc:sldMasterMk cId="3516698477" sldId="2147483712"/>
            <ac:spMk id="8" creationId="{1D153959-30FA-4987-A094-7243641F474B}"/>
          </ac:spMkLst>
        </pc:spChg>
        <pc:sldLayoutChg chg="add">
          <pc:chgData name="Briau Mathieu" userId="dbbfa56d-56aa-493e-be10-94583e63f04f" providerId="ADAL" clId="{DA18875F-00B2-4882-A476-3859562F07B7}" dt="2023-08-22T20:55:29.697" v="36" actId="26606"/>
          <pc:sldLayoutMkLst>
            <pc:docMk/>
            <pc:sldMasterMk cId="3516698477" sldId="2147483712"/>
            <pc:sldLayoutMk cId="2378432824" sldId="2147483701"/>
          </pc:sldLayoutMkLst>
        </pc:sldLayoutChg>
        <pc:sldLayoutChg chg="add">
          <pc:chgData name="Briau Mathieu" userId="dbbfa56d-56aa-493e-be10-94583e63f04f" providerId="ADAL" clId="{DA18875F-00B2-4882-A476-3859562F07B7}" dt="2023-08-22T20:55:29.697" v="36" actId="26606"/>
          <pc:sldLayoutMkLst>
            <pc:docMk/>
            <pc:sldMasterMk cId="3516698477" sldId="2147483712"/>
            <pc:sldLayoutMk cId="3733718982" sldId="2147483702"/>
          </pc:sldLayoutMkLst>
        </pc:sldLayoutChg>
        <pc:sldLayoutChg chg="add">
          <pc:chgData name="Briau Mathieu" userId="dbbfa56d-56aa-493e-be10-94583e63f04f" providerId="ADAL" clId="{DA18875F-00B2-4882-A476-3859562F07B7}" dt="2023-08-22T20:55:29.697" v="36" actId="26606"/>
          <pc:sldLayoutMkLst>
            <pc:docMk/>
            <pc:sldMasterMk cId="3516698477" sldId="2147483712"/>
            <pc:sldLayoutMk cId="3080762204" sldId="2147483703"/>
          </pc:sldLayoutMkLst>
        </pc:sldLayoutChg>
        <pc:sldLayoutChg chg="add">
          <pc:chgData name="Briau Mathieu" userId="dbbfa56d-56aa-493e-be10-94583e63f04f" providerId="ADAL" clId="{DA18875F-00B2-4882-A476-3859562F07B7}" dt="2023-08-22T20:55:29.697" v="36" actId="26606"/>
          <pc:sldLayoutMkLst>
            <pc:docMk/>
            <pc:sldMasterMk cId="3516698477" sldId="2147483712"/>
            <pc:sldLayoutMk cId="3575341954" sldId="2147483704"/>
          </pc:sldLayoutMkLst>
        </pc:sldLayoutChg>
        <pc:sldLayoutChg chg="add">
          <pc:chgData name="Briau Mathieu" userId="dbbfa56d-56aa-493e-be10-94583e63f04f" providerId="ADAL" clId="{DA18875F-00B2-4882-A476-3859562F07B7}" dt="2023-08-22T20:55:29.697" v="36" actId="26606"/>
          <pc:sldLayoutMkLst>
            <pc:docMk/>
            <pc:sldMasterMk cId="3516698477" sldId="2147483712"/>
            <pc:sldLayoutMk cId="1868305941" sldId="2147483705"/>
          </pc:sldLayoutMkLst>
        </pc:sldLayoutChg>
        <pc:sldLayoutChg chg="add">
          <pc:chgData name="Briau Mathieu" userId="dbbfa56d-56aa-493e-be10-94583e63f04f" providerId="ADAL" clId="{DA18875F-00B2-4882-A476-3859562F07B7}" dt="2023-08-22T20:55:29.697" v="36" actId="26606"/>
          <pc:sldLayoutMkLst>
            <pc:docMk/>
            <pc:sldMasterMk cId="3516698477" sldId="2147483712"/>
            <pc:sldLayoutMk cId="104814622" sldId="2147483706"/>
          </pc:sldLayoutMkLst>
        </pc:sldLayoutChg>
        <pc:sldLayoutChg chg="add">
          <pc:chgData name="Briau Mathieu" userId="dbbfa56d-56aa-493e-be10-94583e63f04f" providerId="ADAL" clId="{DA18875F-00B2-4882-A476-3859562F07B7}" dt="2023-08-22T20:55:29.697" v="36" actId="26606"/>
          <pc:sldLayoutMkLst>
            <pc:docMk/>
            <pc:sldMasterMk cId="3516698477" sldId="2147483712"/>
            <pc:sldLayoutMk cId="699108689" sldId="2147483707"/>
          </pc:sldLayoutMkLst>
        </pc:sldLayoutChg>
        <pc:sldLayoutChg chg="add">
          <pc:chgData name="Briau Mathieu" userId="dbbfa56d-56aa-493e-be10-94583e63f04f" providerId="ADAL" clId="{DA18875F-00B2-4882-A476-3859562F07B7}" dt="2023-08-22T20:55:29.697" v="36" actId="26606"/>
          <pc:sldLayoutMkLst>
            <pc:docMk/>
            <pc:sldMasterMk cId="3516698477" sldId="2147483712"/>
            <pc:sldLayoutMk cId="3610940021" sldId="2147483708"/>
          </pc:sldLayoutMkLst>
        </pc:sldLayoutChg>
        <pc:sldLayoutChg chg="add">
          <pc:chgData name="Briau Mathieu" userId="dbbfa56d-56aa-493e-be10-94583e63f04f" providerId="ADAL" clId="{DA18875F-00B2-4882-A476-3859562F07B7}" dt="2023-08-22T20:55:29.697" v="36" actId="26606"/>
          <pc:sldLayoutMkLst>
            <pc:docMk/>
            <pc:sldMasterMk cId="3516698477" sldId="2147483712"/>
            <pc:sldLayoutMk cId="3480977228" sldId="2147483709"/>
          </pc:sldLayoutMkLst>
        </pc:sldLayoutChg>
        <pc:sldLayoutChg chg="add">
          <pc:chgData name="Briau Mathieu" userId="dbbfa56d-56aa-493e-be10-94583e63f04f" providerId="ADAL" clId="{DA18875F-00B2-4882-A476-3859562F07B7}" dt="2023-08-22T20:55:29.697" v="36" actId="26606"/>
          <pc:sldLayoutMkLst>
            <pc:docMk/>
            <pc:sldMasterMk cId="3516698477" sldId="2147483712"/>
            <pc:sldLayoutMk cId="1791780597" sldId="2147483710"/>
          </pc:sldLayoutMkLst>
        </pc:sldLayoutChg>
        <pc:sldLayoutChg chg="add">
          <pc:chgData name="Briau Mathieu" userId="dbbfa56d-56aa-493e-be10-94583e63f04f" providerId="ADAL" clId="{DA18875F-00B2-4882-A476-3859562F07B7}" dt="2023-08-22T20:55:29.697" v="36" actId="26606"/>
          <pc:sldLayoutMkLst>
            <pc:docMk/>
            <pc:sldMasterMk cId="3516698477" sldId="2147483712"/>
            <pc:sldLayoutMk cId="1478830809" sldId="2147483711"/>
          </pc:sldLayoutMkLst>
        </pc:sldLayoutChg>
      </pc:sldMasterChg>
    </pc:docChg>
  </pc:docChgLst>
  <pc:docChgLst>
    <pc:chgData name="Briau Mathieu" userId="dbbfa56d-56aa-493e-be10-94583e63f04f" providerId="ADAL" clId="{2BC4EC55-A161-40E7-81C5-7ED096E9D7FD}"/>
    <pc:docChg chg="undo custSel addSld delSld modSld">
      <pc:chgData name="Briau Mathieu" userId="dbbfa56d-56aa-493e-be10-94583e63f04f" providerId="ADAL" clId="{2BC4EC55-A161-40E7-81C5-7ED096E9D7FD}" dt="2023-08-25T13:38:23.083" v="1450" actId="20577"/>
      <pc:docMkLst>
        <pc:docMk/>
      </pc:docMkLst>
      <pc:sldChg chg="modSp mod">
        <pc:chgData name="Briau Mathieu" userId="dbbfa56d-56aa-493e-be10-94583e63f04f" providerId="ADAL" clId="{2BC4EC55-A161-40E7-81C5-7ED096E9D7FD}" dt="2023-08-22T21:47:31.140" v="1" actId="20577"/>
        <pc:sldMkLst>
          <pc:docMk/>
          <pc:sldMk cId="1340022386" sldId="256"/>
        </pc:sldMkLst>
        <pc:spChg chg="mod">
          <ac:chgData name="Briau Mathieu" userId="dbbfa56d-56aa-493e-be10-94583e63f04f" providerId="ADAL" clId="{2BC4EC55-A161-40E7-81C5-7ED096E9D7FD}" dt="2023-08-22T21:47:31.140" v="1" actId="20577"/>
          <ac:spMkLst>
            <pc:docMk/>
            <pc:sldMk cId="1340022386" sldId="256"/>
            <ac:spMk id="2" creationId="{D7A58A0D-E2F0-A751-93F3-CBD3529D25A9}"/>
          </ac:spMkLst>
        </pc:spChg>
      </pc:sldChg>
      <pc:sldChg chg="del">
        <pc:chgData name="Briau Mathieu" userId="dbbfa56d-56aa-493e-be10-94583e63f04f" providerId="ADAL" clId="{2BC4EC55-A161-40E7-81C5-7ED096E9D7FD}" dt="2023-08-22T22:00:39.885" v="723" actId="47"/>
        <pc:sldMkLst>
          <pc:docMk/>
          <pc:sldMk cId="1413851144" sldId="257"/>
        </pc:sldMkLst>
      </pc:sldChg>
      <pc:sldChg chg="modSp mod">
        <pc:chgData name="Briau Mathieu" userId="dbbfa56d-56aa-493e-be10-94583e63f04f" providerId="ADAL" clId="{2BC4EC55-A161-40E7-81C5-7ED096E9D7FD}" dt="2023-08-22T23:31:47.965" v="1319" actId="20577"/>
        <pc:sldMkLst>
          <pc:docMk/>
          <pc:sldMk cId="3269712283" sldId="258"/>
        </pc:sldMkLst>
        <pc:spChg chg="mod">
          <ac:chgData name="Briau Mathieu" userId="dbbfa56d-56aa-493e-be10-94583e63f04f" providerId="ADAL" clId="{2BC4EC55-A161-40E7-81C5-7ED096E9D7FD}" dt="2023-08-22T22:01:25.306" v="787" actId="20577"/>
          <ac:spMkLst>
            <pc:docMk/>
            <pc:sldMk cId="3269712283" sldId="258"/>
            <ac:spMk id="2" creationId="{6FE05B8C-8B44-7D3F-8C77-0599903AA427}"/>
          </ac:spMkLst>
        </pc:spChg>
        <pc:spChg chg="mod">
          <ac:chgData name="Briau Mathieu" userId="dbbfa56d-56aa-493e-be10-94583e63f04f" providerId="ADAL" clId="{2BC4EC55-A161-40E7-81C5-7ED096E9D7FD}" dt="2023-08-22T23:31:47.965" v="1319" actId="20577"/>
          <ac:spMkLst>
            <pc:docMk/>
            <pc:sldMk cId="3269712283" sldId="258"/>
            <ac:spMk id="3" creationId="{7BFCA231-1199-E7C7-70D1-19B9101A1402}"/>
          </ac:spMkLst>
        </pc:spChg>
      </pc:sldChg>
      <pc:sldChg chg="del">
        <pc:chgData name="Briau Mathieu" userId="dbbfa56d-56aa-493e-be10-94583e63f04f" providerId="ADAL" clId="{2BC4EC55-A161-40E7-81C5-7ED096E9D7FD}" dt="2023-08-22T22:00:40.904" v="725" actId="47"/>
        <pc:sldMkLst>
          <pc:docMk/>
          <pc:sldMk cId="3106052636" sldId="259"/>
        </pc:sldMkLst>
      </pc:sldChg>
      <pc:sldChg chg="del">
        <pc:chgData name="Briau Mathieu" userId="dbbfa56d-56aa-493e-be10-94583e63f04f" providerId="ADAL" clId="{2BC4EC55-A161-40E7-81C5-7ED096E9D7FD}" dt="2023-08-22T22:00:38.498" v="720" actId="47"/>
        <pc:sldMkLst>
          <pc:docMk/>
          <pc:sldMk cId="830460961" sldId="260"/>
        </pc:sldMkLst>
      </pc:sldChg>
      <pc:sldChg chg="del">
        <pc:chgData name="Briau Mathieu" userId="dbbfa56d-56aa-493e-be10-94583e63f04f" providerId="ADAL" clId="{2BC4EC55-A161-40E7-81C5-7ED096E9D7FD}" dt="2023-08-22T22:00:40.383" v="724" actId="47"/>
        <pc:sldMkLst>
          <pc:docMk/>
          <pc:sldMk cId="1151597355" sldId="261"/>
        </pc:sldMkLst>
      </pc:sldChg>
      <pc:sldChg chg="del">
        <pc:chgData name="Briau Mathieu" userId="dbbfa56d-56aa-493e-be10-94583e63f04f" providerId="ADAL" clId="{2BC4EC55-A161-40E7-81C5-7ED096E9D7FD}" dt="2023-08-22T22:00:38.029" v="719" actId="47"/>
        <pc:sldMkLst>
          <pc:docMk/>
          <pc:sldMk cId="3171662410" sldId="262"/>
        </pc:sldMkLst>
      </pc:sldChg>
      <pc:sldChg chg="del">
        <pc:chgData name="Briau Mathieu" userId="dbbfa56d-56aa-493e-be10-94583e63f04f" providerId="ADAL" clId="{2BC4EC55-A161-40E7-81C5-7ED096E9D7FD}" dt="2023-08-22T22:00:38.943" v="721" actId="47"/>
        <pc:sldMkLst>
          <pc:docMk/>
          <pc:sldMk cId="4259825445" sldId="264"/>
        </pc:sldMkLst>
      </pc:sldChg>
      <pc:sldChg chg="del">
        <pc:chgData name="Briau Mathieu" userId="dbbfa56d-56aa-493e-be10-94583e63f04f" providerId="ADAL" clId="{2BC4EC55-A161-40E7-81C5-7ED096E9D7FD}" dt="2023-08-22T22:00:39.397" v="722" actId="47"/>
        <pc:sldMkLst>
          <pc:docMk/>
          <pc:sldMk cId="4208081826" sldId="265"/>
        </pc:sldMkLst>
      </pc:sldChg>
      <pc:sldChg chg="modSp mod">
        <pc:chgData name="Briau Mathieu" userId="dbbfa56d-56aa-493e-be10-94583e63f04f" providerId="ADAL" clId="{2BC4EC55-A161-40E7-81C5-7ED096E9D7FD}" dt="2023-08-22T22:03:49.835" v="922" actId="20577"/>
        <pc:sldMkLst>
          <pc:docMk/>
          <pc:sldMk cId="159917909" sldId="266"/>
        </pc:sldMkLst>
        <pc:spChg chg="mod">
          <ac:chgData name="Briau Mathieu" userId="dbbfa56d-56aa-493e-be10-94583e63f04f" providerId="ADAL" clId="{2BC4EC55-A161-40E7-81C5-7ED096E9D7FD}" dt="2023-08-22T22:03:25.162" v="834"/>
          <ac:spMkLst>
            <pc:docMk/>
            <pc:sldMk cId="159917909" sldId="266"/>
            <ac:spMk id="2" creationId="{40DAC4D4-7666-507D-ED8A-E0EA680E2C13}"/>
          </ac:spMkLst>
        </pc:spChg>
        <pc:spChg chg="mod">
          <ac:chgData name="Briau Mathieu" userId="dbbfa56d-56aa-493e-be10-94583e63f04f" providerId="ADAL" clId="{2BC4EC55-A161-40E7-81C5-7ED096E9D7FD}" dt="2023-08-22T22:03:49.835" v="922" actId="20577"/>
          <ac:spMkLst>
            <pc:docMk/>
            <pc:sldMk cId="159917909" sldId="266"/>
            <ac:spMk id="3" creationId="{C9409E00-AC8F-4C1B-8810-54CA17D4F572}"/>
          </ac:spMkLst>
        </pc:spChg>
      </pc:sldChg>
      <pc:sldChg chg="modSp add mod">
        <pc:chgData name="Briau Mathieu" userId="dbbfa56d-56aa-493e-be10-94583e63f04f" providerId="ADAL" clId="{2BC4EC55-A161-40E7-81C5-7ED096E9D7FD}" dt="2023-08-22T23:32:14.941" v="1331" actId="20577"/>
        <pc:sldMkLst>
          <pc:docMk/>
          <pc:sldMk cId="3553976624" sldId="267"/>
        </pc:sldMkLst>
        <pc:spChg chg="mod">
          <ac:chgData name="Briau Mathieu" userId="dbbfa56d-56aa-493e-be10-94583e63f04f" providerId="ADAL" clId="{2BC4EC55-A161-40E7-81C5-7ED096E9D7FD}" dt="2023-08-22T22:00:51.265" v="746" actId="20577"/>
          <ac:spMkLst>
            <pc:docMk/>
            <pc:sldMk cId="3553976624" sldId="267"/>
            <ac:spMk id="2" creationId="{6FE05B8C-8B44-7D3F-8C77-0599903AA427}"/>
          </ac:spMkLst>
        </pc:spChg>
        <pc:spChg chg="mod">
          <ac:chgData name="Briau Mathieu" userId="dbbfa56d-56aa-493e-be10-94583e63f04f" providerId="ADAL" clId="{2BC4EC55-A161-40E7-81C5-7ED096E9D7FD}" dt="2023-08-22T23:32:14.941" v="1331" actId="20577"/>
          <ac:spMkLst>
            <pc:docMk/>
            <pc:sldMk cId="3553976624" sldId="267"/>
            <ac:spMk id="3" creationId="{7BFCA231-1199-E7C7-70D1-19B9101A1402}"/>
          </ac:spMkLst>
        </pc:spChg>
      </pc:sldChg>
      <pc:sldChg chg="modSp add mod">
        <pc:chgData name="Briau Mathieu" userId="dbbfa56d-56aa-493e-be10-94583e63f04f" providerId="ADAL" clId="{2BC4EC55-A161-40E7-81C5-7ED096E9D7FD}" dt="2023-08-22T22:04:54.450" v="1024" actId="20577"/>
        <pc:sldMkLst>
          <pc:docMk/>
          <pc:sldMk cId="3543112538" sldId="268"/>
        </pc:sldMkLst>
        <pc:spChg chg="mod">
          <ac:chgData name="Briau Mathieu" userId="dbbfa56d-56aa-493e-be10-94583e63f04f" providerId="ADAL" clId="{2BC4EC55-A161-40E7-81C5-7ED096E9D7FD}" dt="2023-08-22T22:04:54.450" v="1024" actId="20577"/>
          <ac:spMkLst>
            <pc:docMk/>
            <pc:sldMk cId="3543112538" sldId="268"/>
            <ac:spMk id="3" creationId="{7BFCA231-1199-E7C7-70D1-19B9101A1402}"/>
          </ac:spMkLst>
        </pc:spChg>
      </pc:sldChg>
      <pc:sldChg chg="modSp new mod">
        <pc:chgData name="Briau Mathieu" userId="dbbfa56d-56aa-493e-be10-94583e63f04f" providerId="ADAL" clId="{2BC4EC55-A161-40E7-81C5-7ED096E9D7FD}" dt="2023-08-25T13:38:23.083" v="1450" actId="20577"/>
        <pc:sldMkLst>
          <pc:docMk/>
          <pc:sldMk cId="2239917310" sldId="269"/>
        </pc:sldMkLst>
        <pc:spChg chg="mod">
          <ac:chgData name="Briau Mathieu" userId="dbbfa56d-56aa-493e-be10-94583e63f04f" providerId="ADAL" clId="{2BC4EC55-A161-40E7-81C5-7ED096E9D7FD}" dt="2023-08-22T22:05:36.059" v="1045" actId="20577"/>
          <ac:spMkLst>
            <pc:docMk/>
            <pc:sldMk cId="2239917310" sldId="269"/>
            <ac:spMk id="2" creationId="{5DDDB267-7B03-6FF3-25AD-CC459A86BD58}"/>
          </ac:spMkLst>
        </pc:spChg>
        <pc:spChg chg="mod">
          <ac:chgData name="Briau Mathieu" userId="dbbfa56d-56aa-493e-be10-94583e63f04f" providerId="ADAL" clId="{2BC4EC55-A161-40E7-81C5-7ED096E9D7FD}" dt="2023-08-25T13:38:23.083" v="1450" actId="20577"/>
          <ac:spMkLst>
            <pc:docMk/>
            <pc:sldMk cId="2239917310" sldId="269"/>
            <ac:spMk id="3" creationId="{443DEB85-E398-5245-21AF-1703FC56FC7D}"/>
          </ac:spMkLst>
        </pc:spChg>
      </pc:sldChg>
      <pc:sldChg chg="modSp mod">
        <pc:chgData name="Briau Mathieu" userId="dbbfa56d-56aa-493e-be10-94583e63f04f" providerId="ADAL" clId="{2BC4EC55-A161-40E7-81C5-7ED096E9D7FD}" dt="2023-08-25T13:37:26.404" v="1448" actId="20577"/>
        <pc:sldMkLst>
          <pc:docMk/>
          <pc:sldMk cId="3107870631" sldId="270"/>
        </pc:sldMkLst>
        <pc:spChg chg="mod">
          <ac:chgData name="Briau Mathieu" userId="dbbfa56d-56aa-493e-be10-94583e63f04f" providerId="ADAL" clId="{2BC4EC55-A161-40E7-81C5-7ED096E9D7FD}" dt="2023-08-25T13:37:16.460" v="1415" actId="20577"/>
          <ac:spMkLst>
            <pc:docMk/>
            <pc:sldMk cId="3107870631" sldId="270"/>
            <ac:spMk id="2" creationId="{2BD303E7-038B-5558-208B-CD453F1E107C}"/>
          </ac:spMkLst>
        </pc:spChg>
        <pc:spChg chg="mod">
          <ac:chgData name="Briau Mathieu" userId="dbbfa56d-56aa-493e-be10-94583e63f04f" providerId="ADAL" clId="{2BC4EC55-A161-40E7-81C5-7ED096E9D7FD}" dt="2023-08-25T13:37:26.404" v="1448" actId="20577"/>
          <ac:spMkLst>
            <pc:docMk/>
            <pc:sldMk cId="3107870631" sldId="270"/>
            <ac:spMk id="3" creationId="{61B59624-7135-67D0-843C-2615F886B91D}"/>
          </ac:spMkLst>
        </pc:spChg>
      </pc:sldChg>
    </pc:docChg>
  </pc:docChgLst>
  <pc:docChgLst>
    <pc:chgData name="Briau Mathieu" userId="dbbfa56d-56aa-493e-be10-94583e63f04f" providerId="ADAL" clId="{0618630C-FD42-402D-A126-BECFD10774F0}"/>
    <pc:docChg chg="custSel addSld modSld sldOrd">
      <pc:chgData name="Briau Mathieu" userId="dbbfa56d-56aa-493e-be10-94583e63f04f" providerId="ADAL" clId="{0618630C-FD42-402D-A126-BECFD10774F0}" dt="2023-09-01T21:11:18.194" v="1115" actId="108"/>
      <pc:docMkLst>
        <pc:docMk/>
      </pc:docMkLst>
      <pc:sldChg chg="modSp mod">
        <pc:chgData name="Briau Mathieu" userId="dbbfa56d-56aa-493e-be10-94583e63f04f" providerId="ADAL" clId="{0618630C-FD42-402D-A126-BECFD10774F0}" dt="2023-09-01T13:12:19.269" v="1" actId="20577"/>
        <pc:sldMkLst>
          <pc:docMk/>
          <pc:sldMk cId="1340022386" sldId="256"/>
        </pc:sldMkLst>
        <pc:spChg chg="mod">
          <ac:chgData name="Briau Mathieu" userId="dbbfa56d-56aa-493e-be10-94583e63f04f" providerId="ADAL" clId="{0618630C-FD42-402D-A126-BECFD10774F0}" dt="2023-09-01T13:12:19.269" v="1" actId="20577"/>
          <ac:spMkLst>
            <pc:docMk/>
            <pc:sldMk cId="1340022386" sldId="256"/>
            <ac:spMk id="2" creationId="{D7A58A0D-E2F0-A751-93F3-CBD3529D25A9}"/>
          </ac:spMkLst>
        </pc:spChg>
      </pc:sldChg>
      <pc:sldChg chg="modSp mod">
        <pc:chgData name="Briau Mathieu" userId="dbbfa56d-56aa-493e-be10-94583e63f04f" providerId="ADAL" clId="{0618630C-FD42-402D-A126-BECFD10774F0}" dt="2023-09-01T13:14:04.773" v="102" actId="20577"/>
        <pc:sldMkLst>
          <pc:docMk/>
          <pc:sldMk cId="3543112538" sldId="268"/>
        </pc:sldMkLst>
        <pc:spChg chg="mod">
          <ac:chgData name="Briau Mathieu" userId="dbbfa56d-56aa-493e-be10-94583e63f04f" providerId="ADAL" clId="{0618630C-FD42-402D-A126-BECFD10774F0}" dt="2023-09-01T13:14:04.773" v="102" actId="20577"/>
          <ac:spMkLst>
            <pc:docMk/>
            <pc:sldMk cId="3543112538" sldId="268"/>
            <ac:spMk id="3" creationId="{7BFCA231-1199-E7C7-70D1-19B9101A1402}"/>
          </ac:spMkLst>
        </pc:spChg>
      </pc:sldChg>
      <pc:sldChg chg="modSp new mod">
        <pc:chgData name="Briau Mathieu" userId="dbbfa56d-56aa-493e-be10-94583e63f04f" providerId="ADAL" clId="{0618630C-FD42-402D-A126-BECFD10774F0}" dt="2023-09-01T13:20:00.030" v="788" actId="20577"/>
        <pc:sldMkLst>
          <pc:docMk/>
          <pc:sldMk cId="3802209326" sldId="269"/>
        </pc:sldMkLst>
        <pc:spChg chg="mod">
          <ac:chgData name="Briau Mathieu" userId="dbbfa56d-56aa-493e-be10-94583e63f04f" providerId="ADAL" clId="{0618630C-FD42-402D-A126-BECFD10774F0}" dt="2023-09-01T13:14:29.029" v="153" actId="20577"/>
          <ac:spMkLst>
            <pc:docMk/>
            <pc:sldMk cId="3802209326" sldId="269"/>
            <ac:spMk id="2" creationId="{501B4FFD-550C-5609-E209-7E7E08F8A743}"/>
          </ac:spMkLst>
        </pc:spChg>
        <pc:spChg chg="mod">
          <ac:chgData name="Briau Mathieu" userId="dbbfa56d-56aa-493e-be10-94583e63f04f" providerId="ADAL" clId="{0618630C-FD42-402D-A126-BECFD10774F0}" dt="2023-09-01T13:20:00.030" v="788" actId="20577"/>
          <ac:spMkLst>
            <pc:docMk/>
            <pc:sldMk cId="3802209326" sldId="269"/>
            <ac:spMk id="3" creationId="{F909BDE4-CC8F-965F-1A64-0C37852C4BE2}"/>
          </ac:spMkLst>
        </pc:spChg>
      </pc:sldChg>
      <pc:sldChg chg="modSp new mod ord">
        <pc:chgData name="Briau Mathieu" userId="dbbfa56d-56aa-493e-be10-94583e63f04f" providerId="ADAL" clId="{0618630C-FD42-402D-A126-BECFD10774F0}" dt="2023-09-01T13:31:16.445" v="1102" actId="20577"/>
        <pc:sldMkLst>
          <pc:docMk/>
          <pc:sldMk cId="1889085402" sldId="270"/>
        </pc:sldMkLst>
        <pc:spChg chg="mod">
          <ac:chgData name="Briau Mathieu" userId="dbbfa56d-56aa-493e-be10-94583e63f04f" providerId="ADAL" clId="{0618630C-FD42-402D-A126-BECFD10774F0}" dt="2023-09-01T13:28:46.284" v="796" actId="20577"/>
          <ac:spMkLst>
            <pc:docMk/>
            <pc:sldMk cId="1889085402" sldId="270"/>
            <ac:spMk id="2" creationId="{835B270D-D12D-3B47-E948-A129DE103BB0}"/>
          </ac:spMkLst>
        </pc:spChg>
        <pc:spChg chg="mod">
          <ac:chgData name="Briau Mathieu" userId="dbbfa56d-56aa-493e-be10-94583e63f04f" providerId="ADAL" clId="{0618630C-FD42-402D-A126-BECFD10774F0}" dt="2023-09-01T13:31:16.445" v="1102" actId="20577"/>
          <ac:spMkLst>
            <pc:docMk/>
            <pc:sldMk cId="1889085402" sldId="270"/>
            <ac:spMk id="3" creationId="{E91D52AB-195B-8352-28C2-7DC270DD830A}"/>
          </ac:spMkLst>
        </pc:spChg>
      </pc:sldChg>
      <pc:sldChg chg="addSp delSp modSp mod delAnim modAnim">
        <pc:chgData name="Briau Mathieu" userId="dbbfa56d-56aa-493e-be10-94583e63f04f" providerId="ADAL" clId="{0618630C-FD42-402D-A126-BECFD10774F0}" dt="2023-09-01T21:11:18.194" v="1115" actId="108"/>
        <pc:sldMkLst>
          <pc:docMk/>
          <pc:sldMk cId="625493465" sldId="271"/>
        </pc:sldMkLst>
        <pc:spChg chg="mod">
          <ac:chgData name="Briau Mathieu" userId="dbbfa56d-56aa-493e-be10-94583e63f04f" providerId="ADAL" clId="{0618630C-FD42-402D-A126-BECFD10774F0}" dt="2023-09-01T21:11:18.194" v="1115" actId="108"/>
          <ac:spMkLst>
            <pc:docMk/>
            <pc:sldMk cId="625493465" sldId="271"/>
            <ac:spMk id="3" creationId="{EC2A8EA4-F25C-1136-8F14-50BB81E99136}"/>
          </ac:spMkLst>
        </pc:spChg>
        <pc:spChg chg="mod">
          <ac:chgData name="Briau Mathieu" userId="dbbfa56d-56aa-493e-be10-94583e63f04f" providerId="ADAL" clId="{0618630C-FD42-402D-A126-BECFD10774F0}" dt="2023-09-01T21:10:19.386" v="1113" actId="1076"/>
          <ac:spMkLst>
            <pc:docMk/>
            <pc:sldMk cId="625493465" sldId="271"/>
            <ac:spMk id="8" creationId="{B06EB629-B820-19F5-B035-D34F31649706}"/>
          </ac:spMkLst>
        </pc:spChg>
        <pc:picChg chg="del">
          <ac:chgData name="Briau Mathieu" userId="dbbfa56d-56aa-493e-be10-94583e63f04f" providerId="ADAL" clId="{0618630C-FD42-402D-A126-BECFD10774F0}" dt="2023-09-01T21:09:25.690" v="1103" actId="478"/>
          <ac:picMkLst>
            <pc:docMk/>
            <pc:sldMk cId="625493465" sldId="271"/>
            <ac:picMk id="5" creationId="{7BC1EE56-A9ED-5C41-EDCE-E34A812DB345}"/>
          </ac:picMkLst>
        </pc:picChg>
        <pc:picChg chg="add mod">
          <ac:chgData name="Briau Mathieu" userId="dbbfa56d-56aa-493e-be10-94583e63f04f" providerId="ADAL" clId="{0618630C-FD42-402D-A126-BECFD10774F0}" dt="2023-09-01T21:11:10.531" v="1114" actId="13822"/>
          <ac:picMkLst>
            <pc:docMk/>
            <pc:sldMk cId="625493465" sldId="271"/>
            <ac:picMk id="1026" creationId="{0DB516E5-7679-C54A-F680-2F0B58384A52}"/>
          </ac:picMkLst>
        </pc:picChg>
      </pc:sldChg>
    </pc:docChg>
  </pc:docChgLst>
  <pc:docChgLst>
    <pc:chgData name="Briau Mathieu" userId="dbbfa56d-56aa-493e-be10-94583e63f04f" providerId="ADAL" clId="{01083197-81E5-4151-84BA-C4F5221C4746}"/>
    <pc:docChg chg="undo custSel addSld delSld modSld sldOrd">
      <pc:chgData name="Briau Mathieu" userId="dbbfa56d-56aa-493e-be10-94583e63f04f" providerId="ADAL" clId="{01083197-81E5-4151-84BA-C4F5221C4746}" dt="2023-11-24T15:52:33.726" v="5920" actId="478"/>
      <pc:docMkLst>
        <pc:docMk/>
      </pc:docMkLst>
      <pc:sldChg chg="modSp mod">
        <pc:chgData name="Briau Mathieu" userId="dbbfa56d-56aa-493e-be10-94583e63f04f" providerId="ADAL" clId="{01083197-81E5-4151-84BA-C4F5221C4746}" dt="2023-11-24T14:10:07.467" v="8" actId="6549"/>
        <pc:sldMkLst>
          <pc:docMk/>
          <pc:sldMk cId="1340022386" sldId="256"/>
        </pc:sldMkLst>
        <pc:spChg chg="mod">
          <ac:chgData name="Briau Mathieu" userId="dbbfa56d-56aa-493e-be10-94583e63f04f" providerId="ADAL" clId="{01083197-81E5-4151-84BA-C4F5221C4746}" dt="2023-11-24T14:10:07.467" v="8" actId="6549"/>
          <ac:spMkLst>
            <pc:docMk/>
            <pc:sldMk cId="1340022386" sldId="256"/>
            <ac:spMk id="2" creationId="{D7A58A0D-E2F0-A751-93F3-CBD3529D25A9}"/>
          </ac:spMkLst>
        </pc:spChg>
      </pc:sldChg>
      <pc:sldChg chg="modSp mod">
        <pc:chgData name="Briau Mathieu" userId="dbbfa56d-56aa-493e-be10-94583e63f04f" providerId="ADAL" clId="{01083197-81E5-4151-84BA-C4F5221C4746}" dt="2023-11-24T15:03:00.896" v="3518" actId="20577"/>
        <pc:sldMkLst>
          <pc:docMk/>
          <pc:sldMk cId="3543112538" sldId="268"/>
        </pc:sldMkLst>
        <pc:spChg chg="mod">
          <ac:chgData name="Briau Mathieu" userId="dbbfa56d-56aa-493e-be10-94583e63f04f" providerId="ADAL" clId="{01083197-81E5-4151-84BA-C4F5221C4746}" dt="2023-11-24T15:03:00.896" v="3518" actId="20577"/>
          <ac:spMkLst>
            <pc:docMk/>
            <pc:sldMk cId="3543112538" sldId="268"/>
            <ac:spMk id="3" creationId="{7BFCA231-1199-E7C7-70D1-19B9101A1402}"/>
          </ac:spMkLst>
        </pc:spChg>
      </pc:sldChg>
      <pc:sldChg chg="addSp delSp modSp mod">
        <pc:chgData name="Briau Mathieu" userId="dbbfa56d-56aa-493e-be10-94583e63f04f" providerId="ADAL" clId="{01083197-81E5-4151-84BA-C4F5221C4746}" dt="2023-11-24T14:30:45.041" v="1731" actId="20577"/>
        <pc:sldMkLst>
          <pc:docMk/>
          <pc:sldMk cId="3802209326" sldId="269"/>
        </pc:sldMkLst>
        <pc:spChg chg="mod">
          <ac:chgData name="Briau Mathieu" userId="dbbfa56d-56aa-493e-be10-94583e63f04f" providerId="ADAL" clId="{01083197-81E5-4151-84BA-C4F5221C4746}" dt="2023-11-24T14:22:24.090" v="1038" actId="20577"/>
          <ac:spMkLst>
            <pc:docMk/>
            <pc:sldMk cId="3802209326" sldId="269"/>
            <ac:spMk id="2" creationId="{501B4FFD-550C-5609-E209-7E7E08F8A743}"/>
          </ac:spMkLst>
        </pc:spChg>
        <pc:spChg chg="mod">
          <ac:chgData name="Briau Mathieu" userId="dbbfa56d-56aa-493e-be10-94583e63f04f" providerId="ADAL" clId="{01083197-81E5-4151-84BA-C4F5221C4746}" dt="2023-11-24T14:30:45.041" v="1731" actId="20577"/>
          <ac:spMkLst>
            <pc:docMk/>
            <pc:sldMk cId="3802209326" sldId="269"/>
            <ac:spMk id="3" creationId="{F909BDE4-CC8F-965F-1A64-0C37852C4BE2}"/>
          </ac:spMkLst>
        </pc:spChg>
        <pc:spChg chg="add mod">
          <ac:chgData name="Briau Mathieu" userId="dbbfa56d-56aa-493e-be10-94583e63f04f" providerId="ADAL" clId="{01083197-81E5-4151-84BA-C4F5221C4746}" dt="2023-11-24T14:29:50.325" v="1675" actId="1076"/>
          <ac:spMkLst>
            <pc:docMk/>
            <pc:sldMk cId="3802209326" sldId="269"/>
            <ac:spMk id="4" creationId="{05D2A7B8-8501-1152-62E4-76CC854E31D5}"/>
          </ac:spMkLst>
        </pc:spChg>
        <pc:picChg chg="del">
          <ac:chgData name="Briau Mathieu" userId="dbbfa56d-56aa-493e-be10-94583e63f04f" providerId="ADAL" clId="{01083197-81E5-4151-84BA-C4F5221C4746}" dt="2023-11-24T14:22:27.825" v="1040" actId="478"/>
          <ac:picMkLst>
            <pc:docMk/>
            <pc:sldMk cId="3802209326" sldId="269"/>
            <ac:picMk id="7" creationId="{8CAAF13F-69D7-7289-4D84-7D1D7B4EAAE5}"/>
          </ac:picMkLst>
        </pc:picChg>
        <pc:picChg chg="del">
          <ac:chgData name="Briau Mathieu" userId="dbbfa56d-56aa-493e-be10-94583e63f04f" providerId="ADAL" clId="{01083197-81E5-4151-84BA-C4F5221C4746}" dt="2023-11-24T14:22:26.216" v="1039" actId="478"/>
          <ac:picMkLst>
            <pc:docMk/>
            <pc:sldMk cId="3802209326" sldId="269"/>
            <ac:picMk id="9" creationId="{BDA0FB33-DB3A-1C5C-A437-D6CB48C3274A}"/>
          </ac:picMkLst>
        </pc:picChg>
      </pc:sldChg>
      <pc:sldChg chg="addSp delSp modSp mod">
        <pc:chgData name="Briau Mathieu" userId="dbbfa56d-56aa-493e-be10-94583e63f04f" providerId="ADAL" clId="{01083197-81E5-4151-84BA-C4F5221C4746}" dt="2023-11-24T14:20:38.416" v="816"/>
        <pc:sldMkLst>
          <pc:docMk/>
          <pc:sldMk cId="1889085402" sldId="270"/>
        </pc:sldMkLst>
        <pc:spChg chg="mod">
          <ac:chgData name="Briau Mathieu" userId="dbbfa56d-56aa-493e-be10-94583e63f04f" providerId="ADAL" clId="{01083197-81E5-4151-84BA-C4F5221C4746}" dt="2023-11-24T14:19:10.410" v="520" actId="20577"/>
          <ac:spMkLst>
            <pc:docMk/>
            <pc:sldMk cId="1889085402" sldId="270"/>
            <ac:spMk id="2" creationId="{835B270D-D12D-3B47-E948-A129DE103BB0}"/>
          </ac:spMkLst>
        </pc:spChg>
        <pc:spChg chg="mod">
          <ac:chgData name="Briau Mathieu" userId="dbbfa56d-56aa-493e-be10-94583e63f04f" providerId="ADAL" clId="{01083197-81E5-4151-84BA-C4F5221C4746}" dt="2023-11-24T14:20:30.084" v="814" actId="20577"/>
          <ac:spMkLst>
            <pc:docMk/>
            <pc:sldMk cId="1889085402" sldId="270"/>
            <ac:spMk id="3" creationId="{E91D52AB-195B-8352-28C2-7DC270DD830A}"/>
          </ac:spMkLst>
        </pc:spChg>
        <pc:spChg chg="del">
          <ac:chgData name="Briau Mathieu" userId="dbbfa56d-56aa-493e-be10-94583e63f04f" providerId="ADAL" clId="{01083197-81E5-4151-84BA-C4F5221C4746}" dt="2023-11-24T14:19:33.961" v="591" actId="478"/>
          <ac:spMkLst>
            <pc:docMk/>
            <pc:sldMk cId="1889085402" sldId="270"/>
            <ac:spMk id="8" creationId="{634A77E7-BF63-C701-394C-E70CF72C8058}"/>
          </ac:spMkLst>
        </pc:spChg>
        <pc:graphicFrameChg chg="add del mod">
          <ac:chgData name="Briau Mathieu" userId="dbbfa56d-56aa-493e-be10-94583e63f04f" providerId="ADAL" clId="{01083197-81E5-4151-84BA-C4F5221C4746}" dt="2023-11-24T14:20:38.416" v="816"/>
          <ac:graphicFrameMkLst>
            <pc:docMk/>
            <pc:sldMk cId="1889085402" sldId="270"/>
            <ac:graphicFrameMk id="4" creationId="{E88CA977-D521-3B71-A686-6C7D089D9E1D}"/>
          </ac:graphicFrameMkLst>
        </pc:graphicFrameChg>
        <pc:picChg chg="del">
          <ac:chgData name="Briau Mathieu" userId="dbbfa56d-56aa-493e-be10-94583e63f04f" providerId="ADAL" clId="{01083197-81E5-4151-84BA-C4F5221C4746}" dt="2023-11-24T14:19:35.314" v="592" actId="478"/>
          <ac:picMkLst>
            <pc:docMk/>
            <pc:sldMk cId="1889085402" sldId="270"/>
            <ac:picMk id="5" creationId="{086BECAC-311B-83D7-598A-B1EA95F27D37}"/>
          </ac:picMkLst>
        </pc:picChg>
        <pc:picChg chg="del">
          <ac:chgData name="Briau Mathieu" userId="dbbfa56d-56aa-493e-be10-94583e63f04f" providerId="ADAL" clId="{01083197-81E5-4151-84BA-C4F5221C4746}" dt="2023-11-24T14:19:32.489" v="590" actId="478"/>
          <ac:picMkLst>
            <pc:docMk/>
            <pc:sldMk cId="1889085402" sldId="270"/>
            <ac:picMk id="7" creationId="{20E28FD9-F377-9E1B-3FE6-7DA9C2820709}"/>
          </ac:picMkLst>
        </pc:picChg>
      </pc:sldChg>
      <pc:sldChg chg="modSp mod">
        <pc:chgData name="Briau Mathieu" userId="dbbfa56d-56aa-493e-be10-94583e63f04f" providerId="ADAL" clId="{01083197-81E5-4151-84BA-C4F5221C4746}" dt="2023-11-24T14:18:46.053" v="509" actId="20577"/>
        <pc:sldMkLst>
          <pc:docMk/>
          <pc:sldMk cId="625493465" sldId="271"/>
        </pc:sldMkLst>
        <pc:spChg chg="mod">
          <ac:chgData name="Briau Mathieu" userId="dbbfa56d-56aa-493e-be10-94583e63f04f" providerId="ADAL" clId="{01083197-81E5-4151-84BA-C4F5221C4746}" dt="2023-11-24T14:14:04.105" v="160" actId="20577"/>
          <ac:spMkLst>
            <pc:docMk/>
            <pc:sldMk cId="625493465" sldId="271"/>
            <ac:spMk id="2" creationId="{CAAD5A62-1F3B-41E8-8062-3ED38EEE2B7F}"/>
          </ac:spMkLst>
        </pc:spChg>
        <pc:spChg chg="mod">
          <ac:chgData name="Briau Mathieu" userId="dbbfa56d-56aa-493e-be10-94583e63f04f" providerId="ADAL" clId="{01083197-81E5-4151-84BA-C4F5221C4746}" dt="2023-11-24T14:18:46.053" v="509" actId="20577"/>
          <ac:spMkLst>
            <pc:docMk/>
            <pc:sldMk cId="625493465" sldId="271"/>
            <ac:spMk id="3" creationId="{EC2A8EA4-F25C-1136-8F14-50BB81E99136}"/>
          </ac:spMkLst>
        </pc:spChg>
      </pc:sldChg>
      <pc:sldChg chg="addSp delSp modSp mod chgLayout">
        <pc:chgData name="Briau Mathieu" userId="dbbfa56d-56aa-493e-be10-94583e63f04f" providerId="ADAL" clId="{01083197-81E5-4151-84BA-C4F5221C4746}" dt="2023-11-24T14:51:48.417" v="3121" actId="20577"/>
        <pc:sldMkLst>
          <pc:docMk/>
          <pc:sldMk cId="3864124083" sldId="272"/>
        </pc:sldMkLst>
        <pc:spChg chg="mod ord">
          <ac:chgData name="Briau Mathieu" userId="dbbfa56d-56aa-493e-be10-94583e63f04f" providerId="ADAL" clId="{01083197-81E5-4151-84BA-C4F5221C4746}" dt="2023-11-24T14:31:30.758" v="1771" actId="700"/>
          <ac:spMkLst>
            <pc:docMk/>
            <pc:sldMk cId="3864124083" sldId="272"/>
            <ac:spMk id="2" creationId="{EE1A2A09-7E75-A7B6-4697-D6A4CDD2B522}"/>
          </ac:spMkLst>
        </pc:spChg>
        <pc:spChg chg="add mod ord">
          <ac:chgData name="Briau Mathieu" userId="dbbfa56d-56aa-493e-be10-94583e63f04f" providerId="ADAL" clId="{01083197-81E5-4151-84BA-C4F5221C4746}" dt="2023-11-24T14:51:48.417" v="3121" actId="20577"/>
          <ac:spMkLst>
            <pc:docMk/>
            <pc:sldMk cId="3864124083" sldId="272"/>
            <ac:spMk id="3" creationId="{540072E6-C9FC-F8ED-EFC4-952EBE4FB031}"/>
          </ac:spMkLst>
        </pc:spChg>
        <pc:picChg chg="del">
          <ac:chgData name="Briau Mathieu" userId="dbbfa56d-56aa-493e-be10-94583e63f04f" providerId="ADAL" clId="{01083197-81E5-4151-84BA-C4F5221C4746}" dt="2023-11-24T14:31:26.136" v="1770" actId="478"/>
          <ac:picMkLst>
            <pc:docMk/>
            <pc:sldMk cId="3864124083" sldId="272"/>
            <ac:picMk id="9" creationId="{DCDBC5CF-A99C-CE86-EFF5-454A0C543EE8}"/>
          </ac:picMkLst>
        </pc:picChg>
      </pc:sldChg>
      <pc:sldChg chg="modSp mod">
        <pc:chgData name="Briau Mathieu" userId="dbbfa56d-56aa-493e-be10-94583e63f04f" providerId="ADAL" clId="{01083197-81E5-4151-84BA-C4F5221C4746}" dt="2023-11-24T14:52:04.694" v="3122" actId="113"/>
        <pc:sldMkLst>
          <pc:docMk/>
          <pc:sldMk cId="2490638669" sldId="273"/>
        </pc:sldMkLst>
        <pc:spChg chg="mod">
          <ac:chgData name="Briau Mathieu" userId="dbbfa56d-56aa-493e-be10-94583e63f04f" providerId="ADAL" clId="{01083197-81E5-4151-84BA-C4F5221C4746}" dt="2023-11-24T14:36:08.242" v="2337" actId="20577"/>
          <ac:spMkLst>
            <pc:docMk/>
            <pc:sldMk cId="2490638669" sldId="273"/>
            <ac:spMk id="2" creationId="{0CFA6B4B-B0E3-BC45-2D47-058CE94A91AA}"/>
          </ac:spMkLst>
        </pc:spChg>
        <pc:spChg chg="mod">
          <ac:chgData name="Briau Mathieu" userId="dbbfa56d-56aa-493e-be10-94583e63f04f" providerId="ADAL" clId="{01083197-81E5-4151-84BA-C4F5221C4746}" dt="2023-11-24T14:52:04.694" v="3122" actId="113"/>
          <ac:spMkLst>
            <pc:docMk/>
            <pc:sldMk cId="2490638669" sldId="273"/>
            <ac:spMk id="3" creationId="{AB1515F6-F96E-81BD-473E-4E0094DD8586}"/>
          </ac:spMkLst>
        </pc:spChg>
      </pc:sldChg>
      <pc:sldChg chg="addSp delSp modSp mod ord chgLayout">
        <pc:chgData name="Briau Mathieu" userId="dbbfa56d-56aa-493e-be10-94583e63f04f" providerId="ADAL" clId="{01083197-81E5-4151-84BA-C4F5221C4746}" dt="2023-11-24T14:51:11.687" v="3087"/>
        <pc:sldMkLst>
          <pc:docMk/>
          <pc:sldMk cId="3979912472" sldId="274"/>
        </pc:sldMkLst>
        <pc:spChg chg="mod ord">
          <ac:chgData name="Briau Mathieu" userId="dbbfa56d-56aa-493e-be10-94583e63f04f" providerId="ADAL" clId="{01083197-81E5-4151-84BA-C4F5221C4746}" dt="2023-11-24T14:49:28.587" v="2925" actId="700"/>
          <ac:spMkLst>
            <pc:docMk/>
            <pc:sldMk cId="3979912472" sldId="274"/>
            <ac:spMk id="2" creationId="{885939E7-6C27-7911-AF13-30B867A522C3}"/>
          </ac:spMkLst>
        </pc:spChg>
        <pc:spChg chg="del mod">
          <ac:chgData name="Briau Mathieu" userId="dbbfa56d-56aa-493e-be10-94583e63f04f" providerId="ADAL" clId="{01083197-81E5-4151-84BA-C4F5221C4746}" dt="2023-11-24T14:47:36.518" v="2916"/>
          <ac:spMkLst>
            <pc:docMk/>
            <pc:sldMk cId="3979912472" sldId="274"/>
            <ac:spMk id="3" creationId="{1FFBD425-ADC8-9FB9-F163-F56F1CD1EF8A}"/>
          </ac:spMkLst>
        </pc:spChg>
        <pc:spChg chg="add del mod">
          <ac:chgData name="Briau Mathieu" userId="dbbfa56d-56aa-493e-be10-94583e63f04f" providerId="ADAL" clId="{01083197-81E5-4151-84BA-C4F5221C4746}" dt="2023-11-24T14:49:06.215" v="2920" actId="22"/>
          <ac:spMkLst>
            <pc:docMk/>
            <pc:sldMk cId="3979912472" sldId="274"/>
            <ac:spMk id="4" creationId="{E1A66A88-2B6D-344F-FD2D-7328627102CC}"/>
          </ac:spMkLst>
        </pc:spChg>
        <pc:spChg chg="add del">
          <ac:chgData name="Briau Mathieu" userId="dbbfa56d-56aa-493e-be10-94583e63f04f" providerId="ADAL" clId="{01083197-81E5-4151-84BA-C4F5221C4746}" dt="2023-11-24T14:47:39.828" v="2918"/>
          <ac:spMkLst>
            <pc:docMk/>
            <pc:sldMk cId="3979912472" sldId="274"/>
            <ac:spMk id="5" creationId="{5B646BD8-D0A9-C9B0-0161-F61931BD5B20}"/>
          </ac:spMkLst>
        </pc:spChg>
        <pc:spChg chg="add">
          <ac:chgData name="Briau Mathieu" userId="dbbfa56d-56aa-493e-be10-94583e63f04f" providerId="ADAL" clId="{01083197-81E5-4151-84BA-C4F5221C4746}" dt="2023-11-24T14:47:44.476" v="2919"/>
          <ac:spMkLst>
            <pc:docMk/>
            <pc:sldMk cId="3979912472" sldId="274"/>
            <ac:spMk id="6" creationId="{CD3D76F1-3592-E214-2B56-A3CD40CBCDF7}"/>
          </ac:spMkLst>
        </pc:spChg>
        <pc:spChg chg="add mod">
          <ac:chgData name="Briau Mathieu" userId="dbbfa56d-56aa-493e-be10-94583e63f04f" providerId="ADAL" clId="{01083197-81E5-4151-84BA-C4F5221C4746}" dt="2023-11-24T14:50:35.147" v="3085" actId="113"/>
          <ac:spMkLst>
            <pc:docMk/>
            <pc:sldMk cId="3979912472" sldId="274"/>
            <ac:spMk id="10" creationId="{D1634E81-AFCB-0DE1-F951-CB5894FF5793}"/>
          </ac:spMkLst>
        </pc:spChg>
        <pc:picChg chg="add del mod ord">
          <ac:chgData name="Briau Mathieu" userId="dbbfa56d-56aa-493e-be10-94583e63f04f" providerId="ADAL" clId="{01083197-81E5-4151-84BA-C4F5221C4746}" dt="2023-11-24T14:49:31.361" v="2926" actId="21"/>
          <ac:picMkLst>
            <pc:docMk/>
            <pc:sldMk cId="3979912472" sldId="274"/>
            <ac:picMk id="8" creationId="{DA265F6A-3FCC-736E-007C-889C954EDDF9}"/>
          </ac:picMkLst>
        </pc:picChg>
        <pc:picChg chg="add mod">
          <ac:chgData name="Briau Mathieu" userId="dbbfa56d-56aa-493e-be10-94583e63f04f" providerId="ADAL" clId="{01083197-81E5-4151-84BA-C4F5221C4746}" dt="2023-11-24T14:50:28.642" v="3083" actId="1076"/>
          <ac:picMkLst>
            <pc:docMk/>
            <pc:sldMk cId="3979912472" sldId="274"/>
            <ac:picMk id="11" creationId="{88A8770B-CD37-A3E4-0D94-4E5BC37E50BB}"/>
          </ac:picMkLst>
        </pc:picChg>
      </pc:sldChg>
      <pc:sldChg chg="del">
        <pc:chgData name="Briau Mathieu" userId="dbbfa56d-56aa-493e-be10-94583e63f04f" providerId="ADAL" clId="{01083197-81E5-4151-84BA-C4F5221C4746}" dt="2023-11-24T14:53:20.659" v="3242" actId="47"/>
        <pc:sldMkLst>
          <pc:docMk/>
          <pc:sldMk cId="3805964306" sldId="275"/>
        </pc:sldMkLst>
      </pc:sldChg>
      <pc:sldChg chg="del">
        <pc:chgData name="Briau Mathieu" userId="dbbfa56d-56aa-493e-be10-94583e63f04f" providerId="ADAL" clId="{01083197-81E5-4151-84BA-C4F5221C4746}" dt="2023-11-24T14:53:20.659" v="3242" actId="47"/>
        <pc:sldMkLst>
          <pc:docMk/>
          <pc:sldMk cId="491522461" sldId="276"/>
        </pc:sldMkLst>
      </pc:sldChg>
      <pc:sldChg chg="del">
        <pc:chgData name="Briau Mathieu" userId="dbbfa56d-56aa-493e-be10-94583e63f04f" providerId="ADAL" clId="{01083197-81E5-4151-84BA-C4F5221C4746}" dt="2023-11-24T14:53:20.659" v="3242" actId="47"/>
        <pc:sldMkLst>
          <pc:docMk/>
          <pc:sldMk cId="3125592047" sldId="277"/>
        </pc:sldMkLst>
      </pc:sldChg>
      <pc:sldChg chg="del">
        <pc:chgData name="Briau Mathieu" userId="dbbfa56d-56aa-493e-be10-94583e63f04f" providerId="ADAL" clId="{01083197-81E5-4151-84BA-C4F5221C4746}" dt="2023-11-24T14:53:20.659" v="3242" actId="47"/>
        <pc:sldMkLst>
          <pc:docMk/>
          <pc:sldMk cId="4210610099" sldId="278"/>
        </pc:sldMkLst>
      </pc:sldChg>
      <pc:sldChg chg="del">
        <pc:chgData name="Briau Mathieu" userId="dbbfa56d-56aa-493e-be10-94583e63f04f" providerId="ADAL" clId="{01083197-81E5-4151-84BA-C4F5221C4746}" dt="2023-11-24T14:53:20.659" v="3242" actId="47"/>
        <pc:sldMkLst>
          <pc:docMk/>
          <pc:sldMk cId="883301685" sldId="279"/>
        </pc:sldMkLst>
      </pc:sldChg>
      <pc:sldChg chg="del">
        <pc:chgData name="Briau Mathieu" userId="dbbfa56d-56aa-493e-be10-94583e63f04f" providerId="ADAL" clId="{01083197-81E5-4151-84BA-C4F5221C4746}" dt="2023-11-24T14:53:20.659" v="3242" actId="47"/>
        <pc:sldMkLst>
          <pc:docMk/>
          <pc:sldMk cId="3713280294" sldId="280"/>
        </pc:sldMkLst>
      </pc:sldChg>
      <pc:sldChg chg="del">
        <pc:chgData name="Briau Mathieu" userId="dbbfa56d-56aa-493e-be10-94583e63f04f" providerId="ADAL" clId="{01083197-81E5-4151-84BA-C4F5221C4746}" dt="2023-11-24T14:53:20.659" v="3242" actId="47"/>
        <pc:sldMkLst>
          <pc:docMk/>
          <pc:sldMk cId="750439178" sldId="281"/>
        </pc:sldMkLst>
      </pc:sldChg>
      <pc:sldChg chg="del">
        <pc:chgData name="Briau Mathieu" userId="dbbfa56d-56aa-493e-be10-94583e63f04f" providerId="ADAL" clId="{01083197-81E5-4151-84BA-C4F5221C4746}" dt="2023-11-24T14:53:20.659" v="3242" actId="47"/>
        <pc:sldMkLst>
          <pc:docMk/>
          <pc:sldMk cId="2243105982" sldId="282"/>
        </pc:sldMkLst>
      </pc:sldChg>
      <pc:sldChg chg="del">
        <pc:chgData name="Briau Mathieu" userId="dbbfa56d-56aa-493e-be10-94583e63f04f" providerId="ADAL" clId="{01083197-81E5-4151-84BA-C4F5221C4746}" dt="2023-11-24T14:53:20.659" v="3242" actId="47"/>
        <pc:sldMkLst>
          <pc:docMk/>
          <pc:sldMk cId="9027981" sldId="283"/>
        </pc:sldMkLst>
      </pc:sldChg>
      <pc:sldChg chg="del">
        <pc:chgData name="Briau Mathieu" userId="dbbfa56d-56aa-493e-be10-94583e63f04f" providerId="ADAL" clId="{01083197-81E5-4151-84BA-C4F5221C4746}" dt="2023-11-24T14:53:20.659" v="3242" actId="47"/>
        <pc:sldMkLst>
          <pc:docMk/>
          <pc:sldMk cId="2335426283" sldId="284"/>
        </pc:sldMkLst>
      </pc:sldChg>
      <pc:sldChg chg="delSp modSp mod">
        <pc:chgData name="Briau Mathieu" userId="dbbfa56d-56aa-493e-be10-94583e63f04f" providerId="ADAL" clId="{01083197-81E5-4151-84BA-C4F5221C4746}" dt="2023-11-24T14:53:08.536" v="3241" actId="20577"/>
        <pc:sldMkLst>
          <pc:docMk/>
          <pc:sldMk cId="491683639" sldId="285"/>
        </pc:sldMkLst>
        <pc:spChg chg="mod">
          <ac:chgData name="Briau Mathieu" userId="dbbfa56d-56aa-493e-be10-94583e63f04f" providerId="ADAL" clId="{01083197-81E5-4151-84BA-C4F5221C4746}" dt="2023-11-24T14:44:39.441" v="2837" actId="20577"/>
          <ac:spMkLst>
            <pc:docMk/>
            <pc:sldMk cId="491683639" sldId="285"/>
            <ac:spMk id="2" creationId="{BB89DCDF-A6C2-CB79-00DB-0DF13CCA2E83}"/>
          </ac:spMkLst>
        </pc:spChg>
        <pc:spChg chg="mod">
          <ac:chgData name="Briau Mathieu" userId="dbbfa56d-56aa-493e-be10-94583e63f04f" providerId="ADAL" clId="{01083197-81E5-4151-84BA-C4F5221C4746}" dt="2023-11-24T14:53:08.536" v="3241" actId="20577"/>
          <ac:spMkLst>
            <pc:docMk/>
            <pc:sldMk cId="491683639" sldId="285"/>
            <ac:spMk id="6" creationId="{86616F6A-BBB2-4BE8-F793-0B332F44F36B}"/>
          </ac:spMkLst>
        </pc:spChg>
        <pc:spChg chg="del">
          <ac:chgData name="Briau Mathieu" userId="dbbfa56d-56aa-493e-be10-94583e63f04f" providerId="ADAL" clId="{01083197-81E5-4151-84BA-C4F5221C4746}" dt="2023-11-24T14:44:49.904" v="2840" actId="478"/>
          <ac:spMkLst>
            <pc:docMk/>
            <pc:sldMk cId="491683639" sldId="285"/>
            <ac:spMk id="8" creationId="{BC1A140D-90AE-A514-9D86-CED4F15876DE}"/>
          </ac:spMkLst>
        </pc:spChg>
        <pc:spChg chg="del">
          <ac:chgData name="Briau Mathieu" userId="dbbfa56d-56aa-493e-be10-94583e63f04f" providerId="ADAL" clId="{01083197-81E5-4151-84BA-C4F5221C4746}" dt="2023-11-24T14:44:49.904" v="2840" actId="478"/>
          <ac:spMkLst>
            <pc:docMk/>
            <pc:sldMk cId="491683639" sldId="285"/>
            <ac:spMk id="9" creationId="{B9FB5320-FF6C-A967-8FC1-04965523B1F8}"/>
          </ac:spMkLst>
        </pc:spChg>
        <pc:picChg chg="del">
          <ac:chgData name="Briau Mathieu" userId="dbbfa56d-56aa-493e-be10-94583e63f04f" providerId="ADAL" clId="{01083197-81E5-4151-84BA-C4F5221C4746}" dt="2023-11-24T14:44:46.433" v="2838" actId="478"/>
          <ac:picMkLst>
            <pc:docMk/>
            <pc:sldMk cId="491683639" sldId="285"/>
            <ac:picMk id="5" creationId="{F7CF31E1-8807-2599-F3A2-B730866F9870}"/>
          </ac:picMkLst>
        </pc:picChg>
        <pc:picChg chg="del">
          <ac:chgData name="Briau Mathieu" userId="dbbfa56d-56aa-493e-be10-94583e63f04f" providerId="ADAL" clId="{01083197-81E5-4151-84BA-C4F5221C4746}" dt="2023-11-24T14:44:48.040" v="2839" actId="478"/>
          <ac:picMkLst>
            <pc:docMk/>
            <pc:sldMk cId="491683639" sldId="285"/>
            <ac:picMk id="7" creationId="{07284F2A-C2C9-5F55-19F9-EF9591F41A9E}"/>
          </ac:picMkLst>
        </pc:picChg>
      </pc:sldChg>
      <pc:sldChg chg="modSp add mod">
        <pc:chgData name="Briau Mathieu" userId="dbbfa56d-56aa-493e-be10-94583e63f04f" providerId="ADAL" clId="{01083197-81E5-4151-84BA-C4F5221C4746}" dt="2023-11-24T14:22:06.674" v="1028" actId="20577"/>
        <pc:sldMkLst>
          <pc:docMk/>
          <pc:sldMk cId="3806838123" sldId="286"/>
        </pc:sldMkLst>
        <pc:spChg chg="mod">
          <ac:chgData name="Briau Mathieu" userId="dbbfa56d-56aa-493e-be10-94583e63f04f" providerId="ADAL" clId="{01083197-81E5-4151-84BA-C4F5221C4746}" dt="2023-11-24T14:20:47.322" v="821" actId="20577"/>
          <ac:spMkLst>
            <pc:docMk/>
            <pc:sldMk cId="3806838123" sldId="286"/>
            <ac:spMk id="2" creationId="{835B270D-D12D-3B47-E948-A129DE103BB0}"/>
          </ac:spMkLst>
        </pc:spChg>
        <pc:spChg chg="mod">
          <ac:chgData name="Briau Mathieu" userId="dbbfa56d-56aa-493e-be10-94583e63f04f" providerId="ADAL" clId="{01083197-81E5-4151-84BA-C4F5221C4746}" dt="2023-11-24T14:22:06.674" v="1028" actId="20577"/>
          <ac:spMkLst>
            <pc:docMk/>
            <pc:sldMk cId="3806838123" sldId="286"/>
            <ac:spMk id="3" creationId="{E91D52AB-195B-8352-28C2-7DC270DD830A}"/>
          </ac:spMkLst>
        </pc:spChg>
      </pc:sldChg>
      <pc:sldChg chg="addSp delSp modSp new mod ord">
        <pc:chgData name="Briau Mathieu" userId="dbbfa56d-56aa-493e-be10-94583e63f04f" providerId="ADAL" clId="{01083197-81E5-4151-84BA-C4F5221C4746}" dt="2023-11-24T15:25:09.494" v="4364"/>
        <pc:sldMkLst>
          <pc:docMk/>
          <pc:sldMk cId="2109145517" sldId="287"/>
        </pc:sldMkLst>
        <pc:spChg chg="mod">
          <ac:chgData name="Briau Mathieu" userId="dbbfa56d-56aa-493e-be10-94583e63f04f" providerId="ADAL" clId="{01083197-81E5-4151-84BA-C4F5221C4746}" dt="2023-11-24T14:57:36.536" v="3324" actId="20577"/>
          <ac:spMkLst>
            <pc:docMk/>
            <pc:sldMk cId="2109145517" sldId="287"/>
            <ac:spMk id="2" creationId="{369486EC-61CF-99FE-649C-76292AF33252}"/>
          </ac:spMkLst>
        </pc:spChg>
        <pc:spChg chg="mod">
          <ac:chgData name="Briau Mathieu" userId="dbbfa56d-56aa-493e-be10-94583e63f04f" providerId="ADAL" clId="{01083197-81E5-4151-84BA-C4F5221C4746}" dt="2023-11-24T14:55:28.137" v="3306" actId="20577"/>
          <ac:spMkLst>
            <pc:docMk/>
            <pc:sldMk cId="2109145517" sldId="287"/>
            <ac:spMk id="3" creationId="{E1CAC3C4-3A4A-B709-5E37-B057CB453F2B}"/>
          </ac:spMkLst>
        </pc:spChg>
        <pc:spChg chg="add mod">
          <ac:chgData name="Briau Mathieu" userId="dbbfa56d-56aa-493e-be10-94583e63f04f" providerId="ADAL" clId="{01083197-81E5-4151-84BA-C4F5221C4746}" dt="2023-11-24T14:58:25.856" v="3336" actId="13926"/>
          <ac:spMkLst>
            <pc:docMk/>
            <pc:sldMk cId="2109145517" sldId="287"/>
            <ac:spMk id="4" creationId="{8FC69401-8775-6C6D-021D-F3AE910D0B9A}"/>
          </ac:spMkLst>
        </pc:spChg>
        <pc:spChg chg="add del mod">
          <ac:chgData name="Briau Mathieu" userId="dbbfa56d-56aa-493e-be10-94583e63f04f" providerId="ADAL" clId="{01083197-81E5-4151-84BA-C4F5221C4746}" dt="2023-11-24T14:57:10.273" v="3318" actId="478"/>
          <ac:spMkLst>
            <pc:docMk/>
            <pc:sldMk cId="2109145517" sldId="287"/>
            <ac:spMk id="5" creationId="{FD05D9AD-384C-613B-361C-D913CFCAAD1B}"/>
          </ac:spMkLst>
        </pc:spChg>
      </pc:sldChg>
      <pc:sldChg chg="addSp delSp modSp add mod">
        <pc:chgData name="Briau Mathieu" userId="dbbfa56d-56aa-493e-be10-94583e63f04f" providerId="ADAL" clId="{01083197-81E5-4151-84BA-C4F5221C4746}" dt="2023-11-24T15:13:50.650" v="3789" actId="1076"/>
        <pc:sldMkLst>
          <pc:docMk/>
          <pc:sldMk cId="3113101188" sldId="288"/>
        </pc:sldMkLst>
        <pc:spChg chg="mod">
          <ac:chgData name="Briau Mathieu" userId="dbbfa56d-56aa-493e-be10-94583e63f04f" providerId="ADAL" clId="{01083197-81E5-4151-84BA-C4F5221C4746}" dt="2023-11-24T14:59:19.816" v="3387" actId="20577"/>
          <ac:spMkLst>
            <pc:docMk/>
            <pc:sldMk cId="3113101188" sldId="288"/>
            <ac:spMk id="2" creationId="{BB89DCDF-A6C2-CB79-00DB-0DF13CCA2E83}"/>
          </ac:spMkLst>
        </pc:spChg>
        <pc:spChg chg="add mod">
          <ac:chgData name="Briau Mathieu" userId="dbbfa56d-56aa-493e-be10-94583e63f04f" providerId="ADAL" clId="{01083197-81E5-4151-84BA-C4F5221C4746}" dt="2023-11-24T15:13:50.650" v="3789" actId="1076"/>
          <ac:spMkLst>
            <pc:docMk/>
            <pc:sldMk cId="3113101188" sldId="288"/>
            <ac:spMk id="3" creationId="{0CE57A49-1562-E4C0-69E7-B69CBF824CFB}"/>
          </ac:spMkLst>
        </pc:spChg>
        <pc:spChg chg="add mod">
          <ac:chgData name="Briau Mathieu" userId="dbbfa56d-56aa-493e-be10-94583e63f04f" providerId="ADAL" clId="{01083197-81E5-4151-84BA-C4F5221C4746}" dt="2023-11-24T15:13:43.015" v="3788" actId="1076"/>
          <ac:spMkLst>
            <pc:docMk/>
            <pc:sldMk cId="3113101188" sldId="288"/>
            <ac:spMk id="4" creationId="{163BA83D-5764-AA83-BC68-887AEA6F7D87}"/>
          </ac:spMkLst>
        </pc:spChg>
        <pc:spChg chg="del mod">
          <ac:chgData name="Briau Mathieu" userId="dbbfa56d-56aa-493e-be10-94583e63f04f" providerId="ADAL" clId="{01083197-81E5-4151-84BA-C4F5221C4746}" dt="2023-11-24T15:13:16.211" v="3758" actId="478"/>
          <ac:spMkLst>
            <pc:docMk/>
            <pc:sldMk cId="3113101188" sldId="288"/>
            <ac:spMk id="6" creationId="{86616F6A-BBB2-4BE8-F793-0B332F44F36B}"/>
          </ac:spMkLst>
        </pc:spChg>
        <pc:spChg chg="add mod">
          <ac:chgData name="Briau Mathieu" userId="dbbfa56d-56aa-493e-be10-94583e63f04f" providerId="ADAL" clId="{01083197-81E5-4151-84BA-C4F5221C4746}" dt="2023-11-24T15:13:39.917" v="3787" actId="1076"/>
          <ac:spMkLst>
            <pc:docMk/>
            <pc:sldMk cId="3113101188" sldId="288"/>
            <ac:spMk id="7" creationId="{A2CE6691-57C2-E23E-670D-A826931E3307}"/>
          </ac:spMkLst>
        </pc:spChg>
      </pc:sldChg>
      <pc:sldChg chg="addSp delSp modSp add mod">
        <pc:chgData name="Briau Mathieu" userId="dbbfa56d-56aa-493e-be10-94583e63f04f" providerId="ADAL" clId="{01083197-81E5-4151-84BA-C4F5221C4746}" dt="2023-11-24T15:52:33.726" v="5920" actId="478"/>
        <pc:sldMkLst>
          <pc:docMk/>
          <pc:sldMk cId="736197146" sldId="289"/>
        </pc:sldMkLst>
        <pc:spChg chg="mod">
          <ac:chgData name="Briau Mathieu" userId="dbbfa56d-56aa-493e-be10-94583e63f04f" providerId="ADAL" clId="{01083197-81E5-4151-84BA-C4F5221C4746}" dt="2023-11-24T15:25:18.766" v="4378" actId="20577"/>
          <ac:spMkLst>
            <pc:docMk/>
            <pc:sldMk cId="736197146" sldId="289"/>
            <ac:spMk id="2" creationId="{BB89DCDF-A6C2-CB79-00DB-0DF13CCA2E83}"/>
          </ac:spMkLst>
        </pc:spChg>
        <pc:spChg chg="add mod">
          <ac:chgData name="Briau Mathieu" userId="dbbfa56d-56aa-493e-be10-94583e63f04f" providerId="ADAL" clId="{01083197-81E5-4151-84BA-C4F5221C4746}" dt="2023-11-24T15:29:16.871" v="4862" actId="20577"/>
          <ac:spMkLst>
            <pc:docMk/>
            <pc:sldMk cId="736197146" sldId="289"/>
            <ac:spMk id="4" creationId="{F67A9F42-7766-038E-2C2B-D46CE5CD7DEE}"/>
          </ac:spMkLst>
        </pc:spChg>
        <pc:spChg chg="add del mod">
          <ac:chgData name="Briau Mathieu" userId="dbbfa56d-56aa-493e-be10-94583e63f04f" providerId="ADAL" clId="{01083197-81E5-4151-84BA-C4F5221C4746}" dt="2023-11-24T15:52:33.726" v="5920" actId="478"/>
          <ac:spMkLst>
            <pc:docMk/>
            <pc:sldMk cId="736197146" sldId="289"/>
            <ac:spMk id="5" creationId="{1DAF7DB5-6328-9CE7-E60C-920CE265E24A}"/>
          </ac:spMkLst>
        </pc:spChg>
        <pc:spChg chg="del">
          <ac:chgData name="Briau Mathieu" userId="dbbfa56d-56aa-493e-be10-94583e63f04f" providerId="ADAL" clId="{01083197-81E5-4151-84BA-C4F5221C4746}" dt="2023-11-24T15:27:54.426" v="4770" actId="478"/>
          <ac:spMkLst>
            <pc:docMk/>
            <pc:sldMk cId="736197146" sldId="289"/>
            <ac:spMk id="6" creationId="{86616F6A-BBB2-4BE8-F793-0B332F44F36B}"/>
          </ac:spMkLst>
        </pc:spChg>
      </pc:sldChg>
      <pc:sldChg chg="addSp delSp modSp add mod">
        <pc:chgData name="Briau Mathieu" userId="dbbfa56d-56aa-493e-be10-94583e63f04f" providerId="ADAL" clId="{01083197-81E5-4151-84BA-C4F5221C4746}" dt="2023-11-24T15:50:43.463" v="5907" actId="20577"/>
        <pc:sldMkLst>
          <pc:docMk/>
          <pc:sldMk cId="989690756" sldId="290"/>
        </pc:sldMkLst>
        <pc:spChg chg="add mod">
          <ac:chgData name="Briau Mathieu" userId="dbbfa56d-56aa-493e-be10-94583e63f04f" providerId="ADAL" clId="{01083197-81E5-4151-84BA-C4F5221C4746}" dt="2023-11-24T15:48:10.755" v="5692" actId="1076"/>
          <ac:spMkLst>
            <pc:docMk/>
            <pc:sldMk cId="989690756" sldId="290"/>
            <ac:spMk id="3" creationId="{3BA9DB67-4338-5892-36AC-5ED705C2BA8C}"/>
          </ac:spMkLst>
        </pc:spChg>
        <pc:spChg chg="add del mod">
          <ac:chgData name="Briau Mathieu" userId="dbbfa56d-56aa-493e-be10-94583e63f04f" providerId="ADAL" clId="{01083197-81E5-4151-84BA-C4F5221C4746}" dt="2023-11-24T15:21:06.265" v="4065" actId="478"/>
          <ac:spMkLst>
            <pc:docMk/>
            <pc:sldMk cId="989690756" sldId="290"/>
            <ac:spMk id="4" creationId="{B513A624-CED8-5C4E-AA5D-A60B6952B6F8}"/>
          </ac:spMkLst>
        </pc:spChg>
        <pc:spChg chg="add del mod">
          <ac:chgData name="Briau Mathieu" userId="dbbfa56d-56aa-493e-be10-94583e63f04f" providerId="ADAL" clId="{01083197-81E5-4151-84BA-C4F5221C4746}" dt="2023-11-24T15:21:09.007" v="4066" actId="478"/>
          <ac:spMkLst>
            <pc:docMk/>
            <pc:sldMk cId="989690756" sldId="290"/>
            <ac:spMk id="5" creationId="{24826F9F-3709-53FF-4CA1-796B27F0FF05}"/>
          </ac:spMkLst>
        </pc:spChg>
        <pc:spChg chg="del">
          <ac:chgData name="Briau Mathieu" userId="dbbfa56d-56aa-493e-be10-94583e63f04f" providerId="ADAL" clId="{01083197-81E5-4151-84BA-C4F5221C4746}" dt="2023-11-24T15:20:04.874" v="4005" actId="478"/>
          <ac:spMkLst>
            <pc:docMk/>
            <pc:sldMk cId="989690756" sldId="290"/>
            <ac:spMk id="6" creationId="{86616F6A-BBB2-4BE8-F793-0B332F44F36B}"/>
          </ac:spMkLst>
        </pc:spChg>
        <pc:spChg chg="add mod">
          <ac:chgData name="Briau Mathieu" userId="dbbfa56d-56aa-493e-be10-94583e63f04f" providerId="ADAL" clId="{01083197-81E5-4151-84BA-C4F5221C4746}" dt="2023-11-24T15:50:43.463" v="5907" actId="20577"/>
          <ac:spMkLst>
            <pc:docMk/>
            <pc:sldMk cId="989690756" sldId="290"/>
            <ac:spMk id="8" creationId="{2EEE0E28-E839-75F1-011C-CD9171DBEF3D}"/>
          </ac:spMkLst>
        </pc:spChg>
        <pc:spChg chg="add mod">
          <ac:chgData name="Briau Mathieu" userId="dbbfa56d-56aa-493e-be10-94583e63f04f" providerId="ADAL" clId="{01083197-81E5-4151-84BA-C4F5221C4746}" dt="2023-11-24T15:50:26.487" v="5853" actId="20577"/>
          <ac:spMkLst>
            <pc:docMk/>
            <pc:sldMk cId="989690756" sldId="290"/>
            <ac:spMk id="9" creationId="{CE71B309-728E-0E68-CD5B-65113A2518FF}"/>
          </ac:spMkLst>
        </pc:spChg>
      </pc:sldChg>
      <pc:sldChg chg="addSp delSp modSp add mod">
        <pc:chgData name="Briau Mathieu" userId="dbbfa56d-56aa-493e-be10-94583e63f04f" providerId="ADAL" clId="{01083197-81E5-4151-84BA-C4F5221C4746}" dt="2023-11-24T15:24:12.648" v="4362" actId="20577"/>
        <pc:sldMkLst>
          <pc:docMk/>
          <pc:sldMk cId="622797523" sldId="291"/>
        </pc:sldMkLst>
        <pc:spChg chg="mod">
          <ac:chgData name="Briau Mathieu" userId="dbbfa56d-56aa-493e-be10-94583e63f04f" providerId="ADAL" clId="{01083197-81E5-4151-84BA-C4F5221C4746}" dt="2023-11-24T15:22:22.216" v="4128" actId="20577"/>
          <ac:spMkLst>
            <pc:docMk/>
            <pc:sldMk cId="622797523" sldId="291"/>
            <ac:spMk id="2" creationId="{BB89DCDF-A6C2-CB79-00DB-0DF13CCA2E83}"/>
          </ac:spMkLst>
        </pc:spChg>
        <pc:spChg chg="add mod">
          <ac:chgData name="Briau Mathieu" userId="dbbfa56d-56aa-493e-be10-94583e63f04f" providerId="ADAL" clId="{01083197-81E5-4151-84BA-C4F5221C4746}" dt="2023-11-24T15:24:12.648" v="4362" actId="20577"/>
          <ac:spMkLst>
            <pc:docMk/>
            <pc:sldMk cId="622797523" sldId="291"/>
            <ac:spMk id="4" creationId="{AEB13948-6C86-6538-954D-AA70E29A285B}"/>
          </ac:spMkLst>
        </pc:spChg>
        <pc:spChg chg="del mod">
          <ac:chgData name="Briau Mathieu" userId="dbbfa56d-56aa-493e-be10-94583e63f04f" providerId="ADAL" clId="{01083197-81E5-4151-84BA-C4F5221C4746}" dt="2023-11-24T15:22:37.017" v="4131" actId="478"/>
          <ac:spMkLst>
            <pc:docMk/>
            <pc:sldMk cId="622797523" sldId="291"/>
            <ac:spMk id="6" creationId="{86616F6A-BBB2-4BE8-F793-0B332F44F36B}"/>
          </ac:spMkLst>
        </pc:spChg>
      </pc:sldChg>
      <pc:sldChg chg="delSp modSp add mod">
        <pc:chgData name="Briau Mathieu" userId="dbbfa56d-56aa-493e-be10-94583e63f04f" providerId="ADAL" clId="{01083197-81E5-4151-84BA-C4F5221C4746}" dt="2023-11-24T15:21:56.241" v="4108" actId="1076"/>
        <pc:sldMkLst>
          <pc:docMk/>
          <pc:sldMk cId="1324431125" sldId="292"/>
        </pc:sldMkLst>
        <pc:spChg chg="del">
          <ac:chgData name="Briau Mathieu" userId="dbbfa56d-56aa-493e-be10-94583e63f04f" providerId="ADAL" clId="{01083197-81E5-4151-84BA-C4F5221C4746}" dt="2023-11-24T15:21:23.607" v="4081" actId="478"/>
          <ac:spMkLst>
            <pc:docMk/>
            <pc:sldMk cId="1324431125" sldId="292"/>
            <ac:spMk id="3" creationId="{3BA9DB67-4338-5892-36AC-5ED705C2BA8C}"/>
          </ac:spMkLst>
        </pc:spChg>
        <pc:spChg chg="mod">
          <ac:chgData name="Briau Mathieu" userId="dbbfa56d-56aa-493e-be10-94583e63f04f" providerId="ADAL" clId="{01083197-81E5-4151-84BA-C4F5221C4746}" dt="2023-11-24T15:21:56.241" v="4108" actId="1076"/>
          <ac:spMkLst>
            <pc:docMk/>
            <pc:sldMk cId="1324431125" sldId="292"/>
            <ac:spMk id="4" creationId="{B513A624-CED8-5C4E-AA5D-A60B6952B6F8}"/>
          </ac:spMkLst>
        </pc:spChg>
        <pc:spChg chg="mod">
          <ac:chgData name="Briau Mathieu" userId="dbbfa56d-56aa-493e-be10-94583e63f04f" providerId="ADAL" clId="{01083197-81E5-4151-84BA-C4F5221C4746}" dt="2023-11-24T15:21:33.225" v="4083" actId="6549"/>
          <ac:spMkLst>
            <pc:docMk/>
            <pc:sldMk cId="1324431125" sldId="292"/>
            <ac:spMk id="5" creationId="{24826F9F-3709-53FF-4CA1-796B27F0FF05}"/>
          </ac:spMkLst>
        </pc:spChg>
        <pc:spChg chg="mod">
          <ac:chgData name="Briau Mathieu" userId="dbbfa56d-56aa-493e-be10-94583e63f04f" providerId="ADAL" clId="{01083197-81E5-4151-84BA-C4F5221C4746}" dt="2023-11-24T15:21:50.087" v="4107" actId="20577"/>
          <ac:spMkLst>
            <pc:docMk/>
            <pc:sldMk cId="1324431125" sldId="292"/>
            <ac:spMk id="8" creationId="{2EEE0E28-E839-75F1-011C-CD9171DBEF3D}"/>
          </ac:spMkLst>
        </pc:spChg>
      </pc:sldChg>
      <pc:sldChg chg="addSp delSp modSp add mod">
        <pc:chgData name="Briau Mathieu" userId="dbbfa56d-56aa-493e-be10-94583e63f04f" providerId="ADAL" clId="{01083197-81E5-4151-84BA-C4F5221C4746}" dt="2023-11-24T15:27:39.018" v="4769" actId="20577"/>
        <pc:sldMkLst>
          <pc:docMk/>
          <pc:sldMk cId="2545975105" sldId="293"/>
        </pc:sldMkLst>
        <pc:spChg chg="mod">
          <ac:chgData name="Briau Mathieu" userId="dbbfa56d-56aa-493e-be10-94583e63f04f" providerId="ADAL" clId="{01083197-81E5-4151-84BA-C4F5221C4746}" dt="2023-11-24T15:25:30.288" v="4391" actId="20577"/>
          <ac:spMkLst>
            <pc:docMk/>
            <pc:sldMk cId="2545975105" sldId="293"/>
            <ac:spMk id="2" creationId="{BB89DCDF-A6C2-CB79-00DB-0DF13CCA2E83}"/>
          </ac:spMkLst>
        </pc:spChg>
        <pc:spChg chg="add mod">
          <ac:chgData name="Briau Mathieu" userId="dbbfa56d-56aa-493e-be10-94583e63f04f" providerId="ADAL" clId="{01083197-81E5-4151-84BA-C4F5221C4746}" dt="2023-11-24T15:27:39.018" v="4769" actId="20577"/>
          <ac:spMkLst>
            <pc:docMk/>
            <pc:sldMk cId="2545975105" sldId="293"/>
            <ac:spMk id="4" creationId="{9F134683-BC73-FE36-908C-899993F800B7}"/>
          </ac:spMkLst>
        </pc:spChg>
        <pc:spChg chg="del">
          <ac:chgData name="Briau Mathieu" userId="dbbfa56d-56aa-493e-be10-94583e63f04f" providerId="ADAL" clId="{01083197-81E5-4151-84BA-C4F5221C4746}" dt="2023-11-24T15:25:33.466" v="4392" actId="478"/>
          <ac:spMkLst>
            <pc:docMk/>
            <pc:sldMk cId="2545975105" sldId="293"/>
            <ac:spMk id="6" creationId="{86616F6A-BBB2-4BE8-F793-0B332F44F36B}"/>
          </ac:spMkLst>
        </pc:spChg>
      </pc:sldChg>
      <pc:sldChg chg="addSp delSp modSp add mod chgLayout">
        <pc:chgData name="Briau Mathieu" userId="dbbfa56d-56aa-493e-be10-94583e63f04f" providerId="ADAL" clId="{01083197-81E5-4151-84BA-C4F5221C4746}" dt="2023-11-24T15:39:18.885" v="5227" actId="1076"/>
        <pc:sldMkLst>
          <pc:docMk/>
          <pc:sldMk cId="1342130530" sldId="294"/>
        </pc:sldMkLst>
        <pc:spChg chg="mod ord">
          <ac:chgData name="Briau Mathieu" userId="dbbfa56d-56aa-493e-be10-94583e63f04f" providerId="ADAL" clId="{01083197-81E5-4151-84BA-C4F5221C4746}" dt="2023-11-24T15:36:02.014" v="5027" actId="700"/>
          <ac:spMkLst>
            <pc:docMk/>
            <pc:sldMk cId="1342130530" sldId="294"/>
            <ac:spMk id="2" creationId="{BB89DCDF-A6C2-CB79-00DB-0DF13CCA2E83}"/>
          </ac:spMkLst>
        </pc:spChg>
        <pc:spChg chg="del">
          <ac:chgData name="Briau Mathieu" userId="dbbfa56d-56aa-493e-be10-94583e63f04f" providerId="ADAL" clId="{01083197-81E5-4151-84BA-C4F5221C4746}" dt="2023-11-24T15:32:49.060" v="4868" actId="478"/>
          <ac:spMkLst>
            <pc:docMk/>
            <pc:sldMk cId="1342130530" sldId="294"/>
            <ac:spMk id="4" creationId="{F67A9F42-7766-038E-2C2B-D46CE5CD7DEE}"/>
          </ac:spMkLst>
        </pc:spChg>
        <pc:spChg chg="del mod">
          <ac:chgData name="Briau Mathieu" userId="dbbfa56d-56aa-493e-be10-94583e63f04f" providerId="ADAL" clId="{01083197-81E5-4151-84BA-C4F5221C4746}" dt="2023-11-24T15:35:52.544" v="5025" actId="478"/>
          <ac:spMkLst>
            <pc:docMk/>
            <pc:sldMk cId="1342130530" sldId="294"/>
            <ac:spMk id="5" creationId="{1DAF7DB5-6328-9CE7-E60C-920CE265E24A}"/>
          </ac:spMkLst>
        </pc:spChg>
        <pc:spChg chg="add del mod">
          <ac:chgData name="Briau Mathieu" userId="dbbfa56d-56aa-493e-be10-94583e63f04f" providerId="ADAL" clId="{01083197-81E5-4151-84BA-C4F5221C4746}" dt="2023-11-24T15:33:35.783" v="4881" actId="478"/>
          <ac:spMkLst>
            <pc:docMk/>
            <pc:sldMk cId="1342130530" sldId="294"/>
            <ac:spMk id="6" creationId="{F18C5FBC-3913-178B-EFEC-F1E49C4DD98E}"/>
          </ac:spMkLst>
        </pc:spChg>
        <pc:spChg chg="add del mod">
          <ac:chgData name="Briau Mathieu" userId="dbbfa56d-56aa-493e-be10-94583e63f04f" providerId="ADAL" clId="{01083197-81E5-4151-84BA-C4F5221C4746}" dt="2023-11-24T15:36:00.272" v="5026" actId="21"/>
          <ac:spMkLst>
            <pc:docMk/>
            <pc:sldMk cId="1342130530" sldId="294"/>
            <ac:spMk id="7" creationId="{BCA44018-3F81-BB90-31CE-15DC490241EA}"/>
          </ac:spMkLst>
        </pc:spChg>
        <pc:spChg chg="add mod ord">
          <ac:chgData name="Briau Mathieu" userId="dbbfa56d-56aa-493e-be10-94583e63f04f" providerId="ADAL" clId="{01083197-81E5-4151-84BA-C4F5221C4746}" dt="2023-11-24T15:39:13.320" v="5226" actId="20577"/>
          <ac:spMkLst>
            <pc:docMk/>
            <pc:sldMk cId="1342130530" sldId="294"/>
            <ac:spMk id="8" creationId="{532B1255-C5C5-7FFD-5009-29F48CE5E702}"/>
          </ac:spMkLst>
        </pc:spChg>
        <pc:spChg chg="add mod">
          <ac:chgData name="Briau Mathieu" userId="dbbfa56d-56aa-493e-be10-94583e63f04f" providerId="ADAL" clId="{01083197-81E5-4151-84BA-C4F5221C4746}" dt="2023-11-24T15:39:18.885" v="5227" actId="1076"/>
          <ac:spMkLst>
            <pc:docMk/>
            <pc:sldMk cId="1342130530" sldId="294"/>
            <ac:spMk id="9" creationId="{2E8E827A-12CD-C1B6-0E08-F54A6782921A}"/>
          </ac:spMkLst>
        </pc:spChg>
        <pc:spChg chg="add mod">
          <ac:chgData name="Briau Mathieu" userId="dbbfa56d-56aa-493e-be10-94583e63f04f" providerId="ADAL" clId="{01083197-81E5-4151-84BA-C4F5221C4746}" dt="2023-11-24T15:38:48.311" v="5193" actId="1076"/>
          <ac:spMkLst>
            <pc:docMk/>
            <pc:sldMk cId="1342130530" sldId="294"/>
            <ac:spMk id="10" creationId="{5A982DEC-B720-ACC9-05D5-31FF36C2FBF7}"/>
          </ac:spMkLst>
        </pc:spChg>
      </pc:sldChg>
      <pc:sldChg chg="modSp add mod">
        <pc:chgData name="Briau Mathieu" userId="dbbfa56d-56aa-493e-be10-94583e63f04f" providerId="ADAL" clId="{01083197-81E5-4151-84BA-C4F5221C4746}" dt="2023-11-24T15:50:49.599" v="5908" actId="1076"/>
        <pc:sldMkLst>
          <pc:docMk/>
          <pc:sldMk cId="1581891312" sldId="295"/>
        </pc:sldMkLst>
        <pc:spChg chg="mod">
          <ac:chgData name="Briau Mathieu" userId="dbbfa56d-56aa-493e-be10-94583e63f04f" providerId="ADAL" clId="{01083197-81E5-4151-84BA-C4F5221C4746}" dt="2023-11-24T15:50:49.599" v="5908" actId="1076"/>
          <ac:spMkLst>
            <pc:docMk/>
            <pc:sldMk cId="1581891312" sldId="295"/>
            <ac:spMk id="3" creationId="{3BA9DB67-4338-5892-36AC-5ED705C2BA8C}"/>
          </ac:spMkLst>
        </pc:spChg>
        <pc:spChg chg="mod">
          <ac:chgData name="Briau Mathieu" userId="dbbfa56d-56aa-493e-be10-94583e63f04f" providerId="ADAL" clId="{01083197-81E5-4151-84BA-C4F5221C4746}" dt="2023-11-24T15:40:28.287" v="5312" actId="14100"/>
          <ac:spMkLst>
            <pc:docMk/>
            <pc:sldMk cId="1581891312" sldId="295"/>
            <ac:spMk id="8" creationId="{2EEE0E28-E839-75F1-011C-CD9171DBEF3D}"/>
          </ac:spMkLst>
        </pc:spChg>
      </pc:sldChg>
      <pc:sldChg chg="addSp delSp modSp add mod">
        <pc:chgData name="Briau Mathieu" userId="dbbfa56d-56aa-493e-be10-94583e63f04f" providerId="ADAL" clId="{01083197-81E5-4151-84BA-C4F5221C4746}" dt="2023-11-24T15:52:14.283" v="5919" actId="1076"/>
        <pc:sldMkLst>
          <pc:docMk/>
          <pc:sldMk cId="2526500474" sldId="296"/>
        </pc:sldMkLst>
        <pc:spChg chg="del">
          <ac:chgData name="Briau Mathieu" userId="dbbfa56d-56aa-493e-be10-94583e63f04f" providerId="ADAL" clId="{01083197-81E5-4151-84BA-C4F5221C4746}" dt="2023-11-24T15:51:58.585" v="5914" actId="478"/>
          <ac:spMkLst>
            <pc:docMk/>
            <pc:sldMk cId="2526500474" sldId="296"/>
            <ac:spMk id="4" creationId="{F67A9F42-7766-038E-2C2B-D46CE5CD7DEE}"/>
          </ac:spMkLst>
        </pc:spChg>
        <pc:spChg chg="add del mod">
          <ac:chgData name="Briau Mathieu" userId="dbbfa56d-56aa-493e-be10-94583e63f04f" providerId="ADAL" clId="{01083197-81E5-4151-84BA-C4F5221C4746}" dt="2023-11-24T15:52:14.283" v="5919" actId="1076"/>
          <ac:spMkLst>
            <pc:docMk/>
            <pc:sldMk cId="2526500474" sldId="296"/>
            <ac:spMk id="5" creationId="{1DAF7DB5-6328-9CE7-E60C-920CE265E24A}"/>
          </ac:spMkLst>
        </pc:spChg>
        <pc:spChg chg="add del mod">
          <ac:chgData name="Briau Mathieu" userId="dbbfa56d-56aa-493e-be10-94583e63f04f" providerId="ADAL" clId="{01083197-81E5-4151-84BA-C4F5221C4746}" dt="2023-11-24T15:52:09.966" v="5918" actId="478"/>
          <ac:spMkLst>
            <pc:docMk/>
            <pc:sldMk cId="2526500474" sldId="296"/>
            <ac:spMk id="6" creationId="{C416BE2F-3E16-DB3A-ADF1-3D507568CA0E}"/>
          </ac:spMkLst>
        </pc:spChg>
      </pc:sldChg>
    </pc:docChg>
  </pc:docChgLst>
  <pc:docChgLst>
    <pc:chgData name="Mathieu Briau" userId="dbbfa56d-56aa-493e-be10-94583e63f04f" providerId="ADAL" clId="{F88729AA-B4B0-4E80-8E9B-DEAA9AC8B22C}"/>
    <pc:docChg chg="modSld">
      <pc:chgData name="Mathieu Briau" userId="dbbfa56d-56aa-493e-be10-94583e63f04f" providerId="ADAL" clId="{F88729AA-B4B0-4E80-8E9B-DEAA9AC8B22C}" dt="2023-09-01T17:10:07.347" v="35" actId="20577"/>
      <pc:docMkLst>
        <pc:docMk/>
      </pc:docMkLst>
      <pc:sldChg chg="modSp mod">
        <pc:chgData name="Mathieu Briau" userId="dbbfa56d-56aa-493e-be10-94583e63f04f" providerId="ADAL" clId="{F88729AA-B4B0-4E80-8E9B-DEAA9AC8B22C}" dt="2023-09-01T17:10:07.347" v="35" actId="20577"/>
        <pc:sldMkLst>
          <pc:docMk/>
          <pc:sldMk cId="3802209326" sldId="269"/>
        </pc:sldMkLst>
        <pc:spChg chg="mod">
          <ac:chgData name="Mathieu Briau" userId="dbbfa56d-56aa-493e-be10-94583e63f04f" providerId="ADAL" clId="{F88729AA-B4B0-4E80-8E9B-DEAA9AC8B22C}" dt="2023-09-01T17:10:07.347" v="35" actId="20577"/>
          <ac:spMkLst>
            <pc:docMk/>
            <pc:sldMk cId="3802209326" sldId="269"/>
            <ac:spMk id="3" creationId="{F909BDE4-CC8F-965F-1A64-0C37852C4BE2}"/>
          </ac:spMkLst>
        </pc:spChg>
      </pc:sldChg>
      <pc:sldChg chg="modSp modAnim">
        <pc:chgData name="Mathieu Briau" userId="dbbfa56d-56aa-493e-be10-94583e63f04f" providerId="ADAL" clId="{F88729AA-B4B0-4E80-8E9B-DEAA9AC8B22C}" dt="2023-09-01T16:12:39.791" v="29" actId="20577"/>
        <pc:sldMkLst>
          <pc:docMk/>
          <pc:sldMk cId="625493465" sldId="271"/>
        </pc:sldMkLst>
        <pc:spChg chg="mod">
          <ac:chgData name="Mathieu Briau" userId="dbbfa56d-56aa-493e-be10-94583e63f04f" providerId="ADAL" clId="{F88729AA-B4B0-4E80-8E9B-DEAA9AC8B22C}" dt="2023-09-01T16:12:39.791" v="29" actId="20577"/>
          <ac:spMkLst>
            <pc:docMk/>
            <pc:sldMk cId="625493465" sldId="271"/>
            <ac:spMk id="3" creationId="{EC2A8EA4-F25C-1136-8F14-50BB81E991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0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4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4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7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11/24/2023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8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883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3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71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076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1345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0"/>
            <a:ext cx="10268712" cy="1345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1561381"/>
            <a:ext cx="10268712" cy="461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11/24/2023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A58A0D-E2F0-A751-93F3-CBD3529D2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fr-CA" dirty="0"/>
              <a:t>SIGNALR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4E2C04-358C-000C-5B46-818340C81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525963"/>
            <a:ext cx="6021207" cy="1509712"/>
          </a:xfrm>
        </p:spPr>
        <p:txBody>
          <a:bodyPr anchor="t">
            <a:normAutofit/>
          </a:bodyPr>
          <a:lstStyle/>
          <a:p>
            <a:pPr algn="l"/>
            <a:r>
              <a:rPr lang="fr-CA" dirty="0"/>
              <a:t>5W5 Programmation Web Avancée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A1158-D85E-5C12-7C9E-A8B4D2A5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70" r="19898" b="-1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2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9DCDF-A6C2-CB79-00DB-0DF13CCA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Hub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16F6A-BBB2-4BE8-F793-0B332F44F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C’est l’équivalent d’un contrôleur, mais pour </a:t>
            </a:r>
            <a:r>
              <a:rPr lang="fr-CA" dirty="0" err="1"/>
              <a:t>SignalR</a:t>
            </a:r>
            <a:r>
              <a:rPr lang="fr-CA" dirty="0"/>
              <a:t>.</a:t>
            </a:r>
          </a:p>
          <a:p>
            <a:r>
              <a:rPr lang="fr-CA" dirty="0"/>
              <a:t>C’est dans un hub que l’on va écrire tout notre code pour gérer notre communication avec les clients.</a:t>
            </a:r>
          </a:p>
        </p:txBody>
      </p:sp>
    </p:spTree>
    <p:extLst>
      <p:ext uri="{BB962C8B-B14F-4D97-AF65-F5344CB8AC3E}">
        <p14:creationId xmlns:p14="http://schemas.microsoft.com/office/powerpoint/2010/main" val="49168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9DCDF-A6C2-CB79-00DB-0DF13CCA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Fonctionnalités du Hub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E57A49-1562-E4C0-69E7-B69CBF824CFB}"/>
              </a:ext>
            </a:extLst>
          </p:cNvPr>
          <p:cNvSpPr txBox="1"/>
          <p:nvPr/>
        </p:nvSpPr>
        <p:spPr>
          <a:xfrm>
            <a:off x="960120" y="2335300"/>
            <a:ext cx="866775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Recevoir une requête</a:t>
            </a:r>
          </a:p>
          <a:p>
            <a:r>
              <a:rPr lang="fr-CA" dirty="0">
                <a:solidFill>
                  <a:srgbClr val="008000"/>
                </a:solidFill>
                <a:latin typeface="Cascadia Mono" panose="020B0609020000020004" pitchFamily="49" charset="0"/>
              </a:rPr>
              <a:t>// Appeler une fonction sur le client avec la même donnée</a:t>
            </a:r>
            <a:endParaRPr lang="fr-CA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FaireUnEcho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value)</a:t>
            </a:r>
          </a:p>
          <a:p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Clients.Caller.SendAsync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CA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UneFonctionClient</a:t>
            </a:r>
            <a:r>
              <a:rPr lang="fr-C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value);</a:t>
            </a:r>
          </a:p>
          <a:p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63BA83D-5764-AA83-BC68-887AEA6F7D87}"/>
              </a:ext>
            </a:extLst>
          </p:cNvPr>
          <p:cNvSpPr txBox="1"/>
          <p:nvPr/>
        </p:nvSpPr>
        <p:spPr>
          <a:xfrm>
            <a:off x="960120" y="4427018"/>
            <a:ext cx="880241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Recevoir une requête</a:t>
            </a:r>
          </a:p>
          <a:p>
            <a:r>
              <a:rPr lang="fr-CA" dirty="0">
                <a:solidFill>
                  <a:srgbClr val="008000"/>
                </a:solidFill>
                <a:latin typeface="Cascadia Mono" panose="020B0609020000020004" pitchFamily="49" charset="0"/>
              </a:rPr>
              <a:t>// Appeler une fonction sur TOUS les client avec la même donnée 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Envoyer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AuxAutres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value)</a:t>
            </a:r>
          </a:p>
          <a:p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Clients.All.SendAsync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</a:t>
            </a:r>
            <a:r>
              <a:rPr lang="fr-CA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UneFonctionClient</a:t>
            </a:r>
            <a:r>
              <a:rPr lang="fr-C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value);</a:t>
            </a:r>
          </a:p>
          <a:p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2CE6691-57C2-E23E-670D-A826931E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Traiter des requêtes</a:t>
            </a:r>
          </a:p>
        </p:txBody>
      </p:sp>
    </p:spTree>
    <p:extLst>
      <p:ext uri="{BB962C8B-B14F-4D97-AF65-F5344CB8AC3E}">
        <p14:creationId xmlns:p14="http://schemas.microsoft.com/office/powerpoint/2010/main" val="311310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9DCDF-A6C2-CB79-00DB-0DF13CCA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Fonctionnalités du Hub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A9DB67-4338-5892-36AC-5ED705C2BA8C}"/>
              </a:ext>
            </a:extLst>
          </p:cNvPr>
          <p:cNvSpPr txBox="1"/>
          <p:nvPr/>
        </p:nvSpPr>
        <p:spPr>
          <a:xfrm>
            <a:off x="960120" y="2211166"/>
            <a:ext cx="947567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A" dirty="0">
                <a:solidFill>
                  <a:srgbClr val="008000"/>
                </a:solidFill>
                <a:latin typeface="Cascadia Mono" panose="020B0609020000020004" pitchFamily="49" charset="0"/>
              </a:rPr>
              <a:t>// Appeler un usager</a:t>
            </a:r>
            <a:endParaRPr lang="fr-CA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EnvoyerAUnUsager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value,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Clients.User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userId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SendAsync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CA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UneFonctionClient</a:t>
            </a:r>
            <a:r>
              <a:rPr lang="fr-C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value);</a:t>
            </a:r>
          </a:p>
          <a:p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EEE0E28-E839-75F1-011C-CD9171DB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561382"/>
            <a:ext cx="10268712" cy="3489590"/>
          </a:xfrm>
        </p:spPr>
        <p:txBody>
          <a:bodyPr>
            <a:normAutofit/>
          </a:bodyPr>
          <a:lstStyle/>
          <a:p>
            <a:r>
              <a:rPr lang="fr-CA" dirty="0"/>
              <a:t>Envoyer des données à un usager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Appeler un usager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E71B309-728E-0E68-CD5B-65113A2518FF}"/>
              </a:ext>
            </a:extLst>
          </p:cNvPr>
          <p:cNvSpPr txBox="1"/>
          <p:nvPr/>
        </p:nvSpPr>
        <p:spPr>
          <a:xfrm>
            <a:off x="960120" y="4511788"/>
            <a:ext cx="1110996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Appeler un usager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AppelerAUnUsager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value,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var 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result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A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Clients.User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userId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.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InvokeAsync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CA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UneFonctionClient</a:t>
            </a:r>
            <a:r>
              <a:rPr lang="fr-CA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value, 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CancellationToken.None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CA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Faire quelque chose avec le résultat!</a:t>
            </a:r>
          </a:p>
          <a:p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9690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9DCDF-A6C2-CB79-00DB-0DF13CCA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Fonctionnalités du Hub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A9DB67-4338-5892-36AC-5ED705C2BA8C}"/>
              </a:ext>
            </a:extLst>
          </p:cNvPr>
          <p:cNvSpPr txBox="1"/>
          <p:nvPr/>
        </p:nvSpPr>
        <p:spPr>
          <a:xfrm>
            <a:off x="960120" y="2211166"/>
            <a:ext cx="10971273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FairePlusieursChoses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value,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r-CA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Appeler la méthode Calcul sur le client d’un user</a:t>
            </a:r>
          </a:p>
          <a:p>
            <a:r>
              <a:rPr lang="fr-CA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Attendre la réponse</a:t>
            </a:r>
          </a:p>
          <a:p>
            <a:r>
              <a:rPr lang="fr-CA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fr-CA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CA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fr-CA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result</a:t>
            </a:r>
            <a:r>
              <a:rPr lang="fr-CA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= </a:t>
            </a:r>
            <a:r>
              <a:rPr lang="fr-CA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Clients.User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userId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			.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InvokeAsync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CA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fr-CA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"Calcul"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value, 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CancellationToken.None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CA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fr-CA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Appeler la méthode </a:t>
            </a:r>
            <a:r>
              <a:rPr lang="fr-CA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UneFonctionClient</a:t>
            </a:r>
            <a:r>
              <a:rPr lang="fr-CA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sur tous les clients connectés à ce Hub</a:t>
            </a:r>
          </a:p>
          <a:p>
            <a:r>
              <a:rPr lang="fr-CA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fr-CA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CA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fr-CA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result</a:t>
            </a:r>
            <a:r>
              <a:rPr lang="fr-CA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= </a:t>
            </a:r>
            <a:r>
              <a:rPr lang="fr-CA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Clients.All.SendAsync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CA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UneFonctionClient</a:t>
            </a:r>
            <a:r>
              <a:rPr lang="fr-CA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result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EEE0E28-E839-75F1-011C-CD9171DB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561381"/>
            <a:ext cx="10268712" cy="649785"/>
          </a:xfrm>
        </p:spPr>
        <p:txBody>
          <a:bodyPr/>
          <a:lstStyle/>
          <a:p>
            <a:r>
              <a:rPr lang="fr-CA" dirty="0"/>
              <a:t>Possible de faire de nombreux appels!</a:t>
            </a:r>
          </a:p>
        </p:txBody>
      </p:sp>
    </p:spTree>
    <p:extLst>
      <p:ext uri="{BB962C8B-B14F-4D97-AF65-F5344CB8AC3E}">
        <p14:creationId xmlns:p14="http://schemas.microsoft.com/office/powerpoint/2010/main" val="158189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9DCDF-A6C2-CB79-00DB-0DF13CCA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Fonctionnalités du Hub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13A624-CED8-5C4E-AA5D-A60B6952B6F8}"/>
              </a:ext>
            </a:extLst>
          </p:cNvPr>
          <p:cNvSpPr txBox="1"/>
          <p:nvPr/>
        </p:nvSpPr>
        <p:spPr>
          <a:xfrm>
            <a:off x="960120" y="4489106"/>
            <a:ext cx="1001428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A" dirty="0">
                <a:solidFill>
                  <a:srgbClr val="008000"/>
                </a:solidFill>
                <a:latin typeface="Cascadia Mono" panose="020B0609020000020004" pitchFamily="49" charset="0"/>
              </a:rPr>
              <a:t>// Appeler un groupe</a:t>
            </a:r>
            <a:endParaRPr lang="fr-CA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EnvoyerAUnUsager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value,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groupName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Clients.Group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groupName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SendAsync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CA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UneFonctionClient</a:t>
            </a:r>
            <a:r>
              <a:rPr lang="fr-C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value);</a:t>
            </a:r>
          </a:p>
          <a:p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826F9F-3709-53FF-4CA1-796B27F0FF05}"/>
              </a:ext>
            </a:extLst>
          </p:cNvPr>
          <p:cNvSpPr txBox="1"/>
          <p:nvPr/>
        </p:nvSpPr>
        <p:spPr>
          <a:xfrm>
            <a:off x="960120" y="2218003"/>
            <a:ext cx="98796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Groups.RemoveFromGroupAsync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Context.ConnectionId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"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ancienGroupe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</a:p>
          <a:p>
            <a:r>
              <a:rPr lang="fr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Groups.AddToGroupAsync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Context.ConnectionId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"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nouveauGroupe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");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EEE0E28-E839-75F1-011C-CD9171DBE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Gérer des groupes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Appeler un groupe d’usager</a:t>
            </a:r>
          </a:p>
        </p:txBody>
      </p:sp>
    </p:spTree>
    <p:extLst>
      <p:ext uri="{BB962C8B-B14F-4D97-AF65-F5344CB8AC3E}">
        <p14:creationId xmlns:p14="http://schemas.microsoft.com/office/powerpoint/2010/main" val="132443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9DCDF-A6C2-CB79-00DB-0DF13CCA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Hub et [</a:t>
            </a:r>
            <a:r>
              <a:rPr lang="fr-CA" dirty="0" err="1"/>
              <a:t>authorize</a:t>
            </a:r>
            <a:r>
              <a:rPr lang="fr-CA" dirty="0"/>
              <a:t>]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B13948-6C86-6538-954D-AA70E29A2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peut mettre un [</a:t>
            </a:r>
            <a:r>
              <a:rPr lang="fr-CA" dirty="0" err="1"/>
              <a:t>Authorize</a:t>
            </a:r>
            <a:r>
              <a:rPr lang="fr-CA" dirty="0"/>
              <a:t>] sur un Hub.</a:t>
            </a:r>
          </a:p>
          <a:p>
            <a:r>
              <a:rPr lang="fr-CA" dirty="0"/>
              <a:t>On peut alors utiliser </a:t>
            </a:r>
            <a:r>
              <a:rPr lang="fr-CA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Context.UserIdentifier</a:t>
            </a:r>
            <a:r>
              <a:rPr lang="fr-CA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2800" dirty="0"/>
              <a:t>pour obtenir le </a:t>
            </a:r>
            <a:r>
              <a:rPr lang="fr-CA" sz="2800" dirty="0" err="1"/>
              <a:t>userId</a:t>
            </a:r>
            <a:r>
              <a:rPr lang="fr-CA" sz="2800" dirty="0"/>
              <a:t> de l’utilisateur qui a fait la requête.</a:t>
            </a:r>
            <a:endParaRPr lang="fr-CA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2279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86EC-61CF-99FE-649C-76292AF3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Enregistrer un 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CAC3C4-3A4A-B709-5E37-B057CB453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Il faut enregistrer notre Hub dans </a:t>
            </a:r>
            <a:r>
              <a:rPr lang="fr-CA" dirty="0" err="1"/>
              <a:t>Program.cs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C69401-8775-6C6D-021D-F3AE910D0B9A}"/>
              </a:ext>
            </a:extLst>
          </p:cNvPr>
          <p:cNvSpPr txBox="1"/>
          <p:nvPr/>
        </p:nvSpPr>
        <p:spPr>
          <a:xfrm>
            <a:off x="960120" y="2488474"/>
            <a:ext cx="9475671" cy="369331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A" sz="18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builder.Services.AddSignalR</a:t>
            </a:r>
            <a:r>
              <a:rPr lang="fr-CA" sz="18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fr-C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  <a:endParaRPr lang="fr-C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r-CA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app.MapControllerRoute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fr-C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"Admin"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pattern: </a:t>
            </a:r>
            <a:r>
              <a:rPr lang="fr-C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"{</a:t>
            </a:r>
            <a:r>
              <a:rPr lang="fr-CA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area:exists</a:t>
            </a:r>
            <a:r>
              <a:rPr lang="fr-C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}/{</a:t>
            </a:r>
            <a:r>
              <a:rPr lang="fr-CA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controller</a:t>
            </a:r>
            <a:r>
              <a:rPr lang="fr-C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=Home}/{action=Index}/{id?}"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fr-C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app.MapControllerRoute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fr-C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"default"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pattern: </a:t>
            </a:r>
            <a:r>
              <a:rPr lang="fr-C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"{</a:t>
            </a:r>
            <a:r>
              <a:rPr lang="fr-CA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controller</a:t>
            </a:r>
            <a:r>
              <a:rPr lang="fr-C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=Home}/{action=Index}/{id?}"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fr-C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CA" sz="18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app.MapHub</a:t>
            </a:r>
            <a:r>
              <a:rPr lang="fr-CA" sz="18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&lt;</a:t>
            </a:r>
            <a:r>
              <a:rPr lang="fr-CA" sz="18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MatchHub</a:t>
            </a:r>
            <a:r>
              <a:rPr lang="fr-CA" sz="18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&gt;(</a:t>
            </a:r>
            <a:r>
              <a:rPr lang="fr-CA" sz="1800" dirty="0">
                <a:solidFill>
                  <a:srgbClr val="A31515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"/</a:t>
            </a:r>
            <a:r>
              <a:rPr lang="fr-CA" sz="1800" dirty="0" err="1">
                <a:solidFill>
                  <a:srgbClr val="A31515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matchHub</a:t>
            </a:r>
            <a:r>
              <a:rPr lang="fr-CA" sz="1800" dirty="0">
                <a:solidFill>
                  <a:srgbClr val="A31515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"</a:t>
            </a:r>
            <a:r>
              <a:rPr lang="fr-CA" sz="18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);</a:t>
            </a:r>
            <a:endParaRPr lang="fr-CA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0914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9DCDF-A6C2-CB79-00DB-0DF13CCA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Côté </a:t>
            </a:r>
            <a:r>
              <a:rPr lang="fr-CA" dirty="0" err="1"/>
              <a:t>Angular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7A9F42-7766-038E-2C2B-D46CE5CD7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 librairie 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fr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microsoft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signalr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/>
              <a:t>Permet de communiquer facilement avec un hub.</a:t>
            </a:r>
          </a:p>
        </p:txBody>
      </p:sp>
    </p:spTree>
    <p:extLst>
      <p:ext uri="{BB962C8B-B14F-4D97-AF65-F5344CB8AC3E}">
        <p14:creationId xmlns:p14="http://schemas.microsoft.com/office/powerpoint/2010/main" val="73619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9DCDF-A6C2-CB79-00DB-0DF13CCA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Côté </a:t>
            </a:r>
            <a:r>
              <a:rPr lang="fr-CA" dirty="0" err="1"/>
              <a:t>Angular</a:t>
            </a:r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AF7DB5-6328-9CE7-E60C-920CE265E24A}"/>
              </a:ext>
            </a:extLst>
          </p:cNvPr>
          <p:cNvSpPr txBox="1"/>
          <p:nvPr/>
        </p:nvSpPr>
        <p:spPr>
          <a:xfrm>
            <a:off x="188051" y="1578798"/>
            <a:ext cx="11812849" cy="50475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A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connectToHub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On doit commencer par créer la connexion vers le Hub</a:t>
            </a:r>
            <a:endParaRPr lang="fr-CA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CA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hubConnection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signalR</a:t>
            </a:r>
            <a:r>
              <a:rPr lang="fr-CA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HubConnectionBuilder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.</a:t>
            </a:r>
            <a:r>
              <a:rPr lang="fr-CA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withUrl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'https://localhost:7060/chat'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.</a:t>
            </a:r>
            <a:r>
              <a:rPr lang="fr-CA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On se connecte au Hub  </a:t>
            </a:r>
            <a:endParaRPr lang="fr-CA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CA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hubConnection</a:t>
            </a:r>
            <a:endParaRPr lang="fr-CA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fr-CA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fr-CA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fr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 connexion est active!'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TODO Une fois connectée, on peut commencer à écouter pour les évènements qui vont déclencher des callbacks</a:t>
            </a:r>
            <a:endParaRPr lang="fr-CA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hubConnection</a:t>
            </a:r>
            <a:r>
              <a:rPr lang="fr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UneFonction</a:t>
            </a:r>
            <a:r>
              <a:rPr lang="fr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fr-CA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r-CA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data a le même type que ce qui a été envoyé par le serveur</a:t>
            </a:r>
            <a:endParaRPr lang="fr-CA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r-CA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hubConnection</a:t>
            </a:r>
            <a:r>
              <a:rPr lang="fr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UneAutreFonction</a:t>
            </a:r>
            <a:r>
              <a:rPr lang="fr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fr-CA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r-CA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fr-CA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starting</a:t>
            </a:r>
            <a:r>
              <a:rPr lang="fr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fr-CA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fr-CA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2526500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9DCDF-A6C2-CB79-00DB-0DF13CCA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Côté </a:t>
            </a:r>
            <a:r>
              <a:rPr lang="fr-CA" dirty="0" err="1"/>
              <a:t>Angular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32B1255-C5C5-7FFD-5009-29F48CE5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Une fois la connexion établit, on peut appeler les méthodes que l’on veut sur notre Hub.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Dans notre Hub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E8E827A-12CD-C1B6-0E08-F54A6782921A}"/>
              </a:ext>
            </a:extLst>
          </p:cNvPr>
          <p:cNvSpPr txBox="1"/>
          <p:nvPr/>
        </p:nvSpPr>
        <p:spPr>
          <a:xfrm>
            <a:off x="960120" y="2629989"/>
            <a:ext cx="9302547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A" dirty="0" err="1">
                <a:solidFill>
                  <a:srgbClr val="DCDCAA"/>
                </a:solidFill>
                <a:latin typeface="Consolas" panose="020B0609020204030204" pitchFamily="49" charset="0"/>
              </a:rPr>
              <a:t>faireQuelqueChose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hubConnection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FaireQuelqueChose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.uneString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982DEC-B720-ACC9-05D5-31FF36C2FBF7}"/>
              </a:ext>
            </a:extLst>
          </p:cNvPr>
          <p:cNvSpPr txBox="1"/>
          <p:nvPr/>
        </p:nvSpPr>
        <p:spPr>
          <a:xfrm>
            <a:off x="960120" y="4981015"/>
            <a:ext cx="947567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FaireQuelqueChose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uneString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uneValeur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Faire ce que l'on veut, incluant des appels à </a:t>
            </a:r>
            <a:r>
              <a:rPr lang="fr-CA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SendAsync</a:t>
            </a:r>
            <a:endParaRPr lang="fr-C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4213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05B8C-8B44-7D3F-8C77-0599903A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Résumé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CA231-1199-E7C7-70D1-19B9101A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fr-CA" dirty="0"/>
              <a:t>Half-duplex vs full-duplex</a:t>
            </a:r>
          </a:p>
          <a:p>
            <a:pPr marL="457200" indent="-457200">
              <a:buFontTx/>
              <a:buChar char="-"/>
            </a:pPr>
            <a:r>
              <a:rPr lang="fr-CA" dirty="0" err="1"/>
              <a:t>Websockets</a:t>
            </a:r>
            <a:endParaRPr lang="fr-CA" dirty="0"/>
          </a:p>
          <a:p>
            <a:pPr marL="457200" indent="-457200">
              <a:buFontTx/>
              <a:buChar char="-"/>
            </a:pPr>
            <a:r>
              <a:rPr lang="fr-CA" dirty="0" err="1"/>
              <a:t>SignalR</a:t>
            </a:r>
            <a:endParaRPr lang="fr-CA" dirty="0"/>
          </a:p>
          <a:p>
            <a:pPr marL="457200" indent="-457200">
              <a:buFontTx/>
              <a:buChar char="-"/>
            </a:pPr>
            <a:r>
              <a:rPr lang="fr-CA" dirty="0"/>
              <a:t>Le protocole</a:t>
            </a:r>
          </a:p>
          <a:p>
            <a:pPr marL="457200" indent="-457200">
              <a:buFontTx/>
              <a:buChar char="-"/>
            </a:pPr>
            <a:r>
              <a:rPr lang="fr-CA" dirty="0"/>
              <a:t>Méthodes utiles</a:t>
            </a:r>
          </a:p>
          <a:p>
            <a:pPr marL="457200" indent="-457200">
              <a:buFontTx/>
              <a:buChar char="-"/>
            </a:pPr>
            <a:r>
              <a:rPr lang="fr-CA" dirty="0"/>
              <a:t>Côté </a:t>
            </a:r>
            <a:r>
              <a:rPr lang="fr-CA" dirty="0" err="1"/>
              <a:t>angular</a:t>
            </a:r>
            <a:endParaRPr lang="fr-CA" dirty="0"/>
          </a:p>
          <a:p>
            <a:pPr marL="457200" indent="-457200">
              <a:buFontTx/>
              <a:buChar char="-"/>
            </a:pPr>
            <a:r>
              <a:rPr lang="fr-CA" dirty="0" err="1"/>
              <a:t>Cyle</a:t>
            </a:r>
            <a:r>
              <a:rPr lang="fr-CA" dirty="0"/>
              <a:t> de vie (Timeouts, </a:t>
            </a:r>
            <a:r>
              <a:rPr lang="fr-CA" dirty="0" err="1"/>
              <a:t>keep</a:t>
            </a:r>
            <a:r>
              <a:rPr lang="fr-CA" dirty="0"/>
              <a:t> alive, </a:t>
            </a:r>
            <a:r>
              <a:rPr lang="fr-CA" dirty="0" err="1"/>
              <a:t>etc</a:t>
            </a:r>
            <a:r>
              <a:rPr lang="fr-CA" dirty="0"/>
              <a:t>)</a:t>
            </a:r>
          </a:p>
          <a:p>
            <a:pPr marL="457200" indent="-457200">
              <a:buFontTx/>
              <a:buChar char="-"/>
            </a:pPr>
            <a:endParaRPr lang="fr-CA" dirty="0"/>
          </a:p>
          <a:p>
            <a:pPr marL="457200" indent="-457200">
              <a:buFontTx/>
              <a:buChar char="-"/>
            </a:pPr>
            <a:endParaRPr lang="fr-CA" dirty="0"/>
          </a:p>
          <a:p>
            <a:pPr marL="457200" indent="-457200">
              <a:buFontTx/>
              <a:buChar char="-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4311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9DCDF-A6C2-CB79-00DB-0DF13CCA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Cycle de vie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134683-BC73-FE36-908C-899993F8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dirty="0"/>
              <a:t>Les connections peuvent être fermées de chaque côté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dirty="0"/>
              <a:t>Les connections ont une durée de vie (2 minutes par défaut)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dirty="0"/>
              <a:t>La durée de vie est remise à zéro chaque fois que le client </a:t>
            </a:r>
            <a:r>
              <a:rPr lang="fr-CA" dirty="0" err="1"/>
              <a:t>envoit</a:t>
            </a:r>
            <a:r>
              <a:rPr lang="fr-CA" dirty="0"/>
              <a:t>  une requête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dirty="0"/>
              <a:t>Un client peut envoyer un message « </a:t>
            </a:r>
            <a:r>
              <a:rPr lang="fr-CA" dirty="0" err="1"/>
              <a:t>keep</a:t>
            </a:r>
            <a:r>
              <a:rPr lang="fr-CA" dirty="0"/>
              <a:t> alive » pour garder une connexion ouverte sans envoyer de données</a:t>
            </a:r>
          </a:p>
        </p:txBody>
      </p:sp>
    </p:spTree>
    <p:extLst>
      <p:ext uri="{BB962C8B-B14F-4D97-AF65-F5344CB8AC3E}">
        <p14:creationId xmlns:p14="http://schemas.microsoft.com/office/powerpoint/2010/main" val="254597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D5A62-1F3B-41E8-8062-3ED38EEE2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2A8EA4-F25C-1136-8F14-50BB81E99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Permettre à notre serveur d’envoyer du data à un ou des client(s), quand on veut.</a:t>
            </a:r>
          </a:p>
          <a:p>
            <a:endParaRPr lang="fr-CA" dirty="0"/>
          </a:p>
          <a:p>
            <a:r>
              <a:rPr lang="fr-CA" dirty="0"/>
              <a:t>On veut éviter d’utiliser la solution actuelle de « polling » où le client fait des requêtes très fréquemment pour savoir si il y a du nouveau data.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2549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B270D-D12D-3B47-E948-A129DE10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Half-Duplex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1D52AB-195B-8352-28C2-7DC270DD8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C’est le type de communication que vous connaissez déjà très bien.</a:t>
            </a:r>
          </a:p>
          <a:p>
            <a:r>
              <a:rPr lang="fr-CA" dirty="0"/>
              <a:t>Le client peut non seulement envoyer des données, mais également recevoir une réponse qui contient également des données.</a:t>
            </a:r>
          </a:p>
          <a:p>
            <a:r>
              <a:rPr lang="fr-CA" dirty="0"/>
              <a:t>L’échange va dans les deux sens, mais uniquement lorsque le client fait une demande.</a:t>
            </a:r>
          </a:p>
        </p:txBody>
      </p:sp>
    </p:spTree>
    <p:extLst>
      <p:ext uri="{BB962C8B-B14F-4D97-AF65-F5344CB8AC3E}">
        <p14:creationId xmlns:p14="http://schemas.microsoft.com/office/powerpoint/2010/main" val="188908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B270D-D12D-3B47-E948-A129DE10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FULL-Duplex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1D52AB-195B-8352-28C2-7DC270DD8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L’information peut communiquer librement dans les deux directions.</a:t>
            </a:r>
          </a:p>
          <a:p>
            <a:r>
              <a:rPr lang="fr-CA" dirty="0"/>
              <a:t>Le serveur peut donc envoyer des requêtes avec des données à un ou des clients qui peuvent lui retourner des données.</a:t>
            </a:r>
          </a:p>
        </p:txBody>
      </p:sp>
    </p:spTree>
    <p:extLst>
      <p:ext uri="{BB962C8B-B14F-4D97-AF65-F5344CB8AC3E}">
        <p14:creationId xmlns:p14="http://schemas.microsoft.com/office/powerpoint/2010/main" val="380683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B4FFD-550C-5609-E209-7E7E08F8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Websockets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09BDE4-CC8F-965F-1A64-0C37852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561381"/>
            <a:ext cx="10690860" cy="4619963"/>
          </a:xfrm>
        </p:spPr>
        <p:txBody>
          <a:bodyPr/>
          <a:lstStyle/>
          <a:p>
            <a:r>
              <a:rPr lang="fr-CA" sz="2400" b="1" dirty="0" err="1"/>
              <a:t>Websockets</a:t>
            </a:r>
            <a:r>
              <a:rPr lang="fr-CA" sz="2400" dirty="0"/>
              <a:t> permet de faire une communication full-duplex depuis .Net 7.</a:t>
            </a:r>
          </a:p>
          <a:p>
            <a:r>
              <a:rPr lang="fr-CA" sz="2400" dirty="0"/>
              <a:t>Les </a:t>
            </a:r>
            <a:r>
              <a:rPr lang="fr-CA" sz="2400" dirty="0" err="1"/>
              <a:t>websockets</a:t>
            </a:r>
            <a:r>
              <a:rPr lang="fr-CA" sz="2400" dirty="0"/>
              <a:t> font parties de .Net </a:t>
            </a:r>
            <a:r>
              <a:rPr lang="fr-CA" sz="2400" dirty="0" err="1"/>
              <a:t>Core</a:t>
            </a:r>
            <a:r>
              <a:rPr lang="fr-CA" sz="2400" dirty="0"/>
              <a:t> et sont utilisable directement à l’intérieur d’un Controller.</a:t>
            </a:r>
          </a:p>
          <a:p>
            <a:endParaRPr lang="fr-CA" sz="2400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D2A7B8-8501-1152-62E4-76CC854E31D5}"/>
              </a:ext>
            </a:extLst>
          </p:cNvPr>
          <p:cNvSpPr txBox="1"/>
          <p:nvPr/>
        </p:nvSpPr>
        <p:spPr>
          <a:xfrm>
            <a:off x="960120" y="3198012"/>
            <a:ext cx="8329653" cy="34163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A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fr-CA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fr-CA" b="0" i="0" dirty="0" err="1">
                <a:solidFill>
                  <a:srgbClr val="006881"/>
                </a:solidFill>
                <a:effectLst/>
                <a:latin typeface="SFMono-Regular"/>
              </a:rPr>
              <a:t>WebSocketController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 : </a:t>
            </a:r>
            <a:r>
              <a:rPr lang="fr-CA" b="0" i="0" dirty="0" err="1">
                <a:solidFill>
                  <a:srgbClr val="006881"/>
                </a:solidFill>
                <a:effectLst/>
                <a:latin typeface="SFMono-Regular"/>
              </a:rPr>
              <a:t>ControllerBase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 {</a:t>
            </a:r>
          </a:p>
          <a:p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    [</a:t>
            </a:r>
            <a:r>
              <a:rPr lang="fr-CA" b="0" i="0" dirty="0">
                <a:solidFill>
                  <a:srgbClr val="006881"/>
                </a:solidFill>
                <a:effectLst/>
                <a:latin typeface="SFMono-Regular"/>
              </a:rPr>
              <a:t>Route(</a:t>
            </a:r>
            <a:r>
              <a:rPr lang="fr-CA" b="0" i="0" dirty="0">
                <a:solidFill>
                  <a:srgbClr val="A31515"/>
                </a:solidFill>
                <a:effectLst/>
                <a:latin typeface="SFMono-Regular"/>
              </a:rPr>
              <a:t>"/</a:t>
            </a:r>
            <a:r>
              <a:rPr lang="fr-CA" b="0" i="0" dirty="0" err="1">
                <a:solidFill>
                  <a:srgbClr val="A31515"/>
                </a:solidFill>
                <a:effectLst/>
                <a:latin typeface="SFMono-Regular"/>
              </a:rPr>
              <a:t>ws</a:t>
            </a:r>
            <a:r>
              <a:rPr lang="fr-CA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CA" b="0" i="0" dirty="0">
                <a:solidFill>
                  <a:srgbClr val="006881"/>
                </a:solidFill>
                <a:effectLst/>
                <a:latin typeface="SFMono-Regular"/>
              </a:rPr>
              <a:t>)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]</a:t>
            </a:r>
          </a:p>
          <a:p>
            <a:r>
              <a:rPr lang="fr-CA" dirty="0">
                <a:solidFill>
                  <a:srgbClr val="161616"/>
                </a:solidFill>
                <a:latin typeface="SFMono-Regular"/>
              </a:rPr>
              <a:t>    </a:t>
            </a:r>
            <a:r>
              <a:rPr lang="fr-CA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fr-CA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fr-CA" b="0" i="0" dirty="0" err="1">
                <a:solidFill>
                  <a:srgbClr val="161616"/>
                </a:solidFill>
                <a:effectLst/>
                <a:latin typeface="SFMono-Regular"/>
              </a:rPr>
              <a:t>Task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fr-CA" b="0" i="0" dirty="0" err="1">
                <a:solidFill>
                  <a:srgbClr val="006881"/>
                </a:solidFill>
                <a:effectLst/>
                <a:latin typeface="SFMono-Regular"/>
              </a:rPr>
              <a:t>Get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()</a:t>
            </a:r>
            <a:r>
              <a:rPr lang="fr-CA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{</a:t>
            </a:r>
          </a:p>
          <a:p>
            <a:r>
              <a:rPr lang="fr-CA" dirty="0">
                <a:solidFill>
                  <a:srgbClr val="161616"/>
                </a:solidFill>
                <a:latin typeface="SFMono-Regular"/>
              </a:rPr>
              <a:t>        </a:t>
            </a:r>
            <a:r>
              <a:rPr lang="fr-CA" b="0" i="0" dirty="0">
                <a:solidFill>
                  <a:srgbClr val="0101FD"/>
                </a:solidFill>
                <a:effectLst/>
                <a:latin typeface="SFMono-Regular"/>
              </a:rPr>
              <a:t>if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 (</a:t>
            </a:r>
            <a:r>
              <a:rPr lang="fr-CA" b="0" i="0" dirty="0" err="1">
                <a:solidFill>
                  <a:srgbClr val="161616"/>
                </a:solidFill>
                <a:effectLst/>
                <a:latin typeface="SFMono-Regular"/>
              </a:rPr>
              <a:t>HttpContext.WebSockets.IsWebSocketRequest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) {</a:t>
            </a:r>
          </a:p>
          <a:p>
            <a:r>
              <a:rPr lang="fr-CA" dirty="0">
                <a:solidFill>
                  <a:srgbClr val="161616"/>
                </a:solidFill>
                <a:latin typeface="SFMono-Regular"/>
              </a:rPr>
              <a:t>            </a:t>
            </a:r>
            <a:r>
              <a:rPr lang="fr-CA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fr-CA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fr-CA" b="0" i="0" dirty="0" err="1">
                <a:solidFill>
                  <a:srgbClr val="161616"/>
                </a:solidFill>
                <a:effectLst/>
                <a:latin typeface="SFMono-Regular"/>
              </a:rPr>
              <a:t>webSocket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 = </a:t>
            </a:r>
            <a:r>
              <a:rPr lang="fr-CA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fr-CA" b="0" i="0" dirty="0" err="1">
                <a:solidFill>
                  <a:srgbClr val="161616"/>
                </a:solidFill>
                <a:effectLst/>
                <a:latin typeface="SFMono-Regular"/>
              </a:rPr>
              <a:t>HttpContext.WebSockets.AcceptWebSocketAsync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();</a:t>
            </a:r>
          </a:p>
          <a:p>
            <a:r>
              <a:rPr lang="fr-CA" dirty="0">
                <a:solidFill>
                  <a:srgbClr val="161616"/>
                </a:solidFill>
                <a:latin typeface="SFMono-Regular"/>
              </a:rPr>
              <a:t>            </a:t>
            </a:r>
            <a:r>
              <a:rPr lang="fr-CA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fr-CA" b="0" i="0" dirty="0" err="1">
                <a:solidFill>
                  <a:srgbClr val="161616"/>
                </a:solidFill>
                <a:effectLst/>
                <a:latin typeface="SFMono-Regular"/>
              </a:rPr>
              <a:t>MaFonctionDeCommunication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(</a:t>
            </a:r>
            <a:r>
              <a:rPr lang="fr-CA" b="0" i="0" dirty="0" err="1">
                <a:solidFill>
                  <a:srgbClr val="161616"/>
                </a:solidFill>
                <a:effectLst/>
                <a:latin typeface="SFMono-Regular"/>
              </a:rPr>
              <a:t>webSocket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);</a:t>
            </a:r>
          </a:p>
          <a:p>
            <a:r>
              <a:rPr lang="fr-CA" dirty="0">
                <a:solidFill>
                  <a:srgbClr val="161616"/>
                </a:solidFill>
                <a:latin typeface="SFMono-Regular"/>
              </a:rPr>
              <a:t>        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}</a:t>
            </a:r>
          </a:p>
          <a:p>
            <a:r>
              <a:rPr lang="fr-CA" dirty="0">
                <a:solidFill>
                  <a:srgbClr val="161616"/>
                </a:solidFill>
                <a:latin typeface="SFMono-Regular"/>
              </a:rPr>
              <a:t>        </a:t>
            </a:r>
            <a:r>
              <a:rPr lang="fr-CA" b="0" i="0" dirty="0" err="1">
                <a:solidFill>
                  <a:srgbClr val="0101FD"/>
                </a:solidFill>
                <a:effectLst/>
                <a:latin typeface="SFMono-Regular"/>
              </a:rPr>
              <a:t>else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 {</a:t>
            </a:r>
          </a:p>
          <a:p>
            <a:r>
              <a:rPr lang="fr-CA" dirty="0">
                <a:solidFill>
                  <a:srgbClr val="161616"/>
                </a:solidFill>
                <a:latin typeface="SFMono-Regular"/>
              </a:rPr>
              <a:t>            </a:t>
            </a:r>
            <a:r>
              <a:rPr lang="fr-CA" b="0" i="0" dirty="0" err="1">
                <a:solidFill>
                  <a:srgbClr val="161616"/>
                </a:solidFill>
                <a:effectLst/>
                <a:latin typeface="SFMono-Regular"/>
              </a:rPr>
              <a:t>HttpContext.Response.StatusCode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 = StatusCodes.Status400BadRequest;</a:t>
            </a:r>
          </a:p>
          <a:p>
            <a:r>
              <a:rPr lang="fr-CA" dirty="0">
                <a:solidFill>
                  <a:srgbClr val="161616"/>
                </a:solidFill>
                <a:latin typeface="SFMono-Regular"/>
              </a:rPr>
              <a:t>        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}</a:t>
            </a:r>
          </a:p>
          <a:p>
            <a:r>
              <a:rPr lang="fr-CA" dirty="0">
                <a:solidFill>
                  <a:srgbClr val="161616"/>
                </a:solidFill>
                <a:latin typeface="SFMono-Regular"/>
              </a:rPr>
              <a:t>    </a:t>
            </a:r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}</a:t>
            </a:r>
          </a:p>
          <a:p>
            <a:r>
              <a:rPr lang="fr-CA" b="0" i="0" dirty="0">
                <a:solidFill>
                  <a:srgbClr val="161616"/>
                </a:solidFill>
                <a:effectLst/>
                <a:latin typeface="SFMono-Regular"/>
              </a:rPr>
              <a:t>}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0220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A2A09-7E75-A7B6-4697-D6A4CDD2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SignalR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072E6-C9FC-F8ED-EFC4-952EBE4F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C’est généralement préférable de ne pas utiliser des </a:t>
            </a:r>
            <a:r>
              <a:rPr lang="fr-CA" b="1" dirty="0" err="1"/>
              <a:t>websockets</a:t>
            </a:r>
            <a:r>
              <a:rPr lang="fr-CA" dirty="0"/>
              <a:t> directement et d’utiliser </a:t>
            </a:r>
            <a:r>
              <a:rPr lang="fr-CA" b="1" dirty="0" err="1"/>
              <a:t>SignalR</a:t>
            </a:r>
            <a:r>
              <a:rPr lang="fr-CA" dirty="0"/>
              <a:t>, qui est une technologie qui utilise des </a:t>
            </a:r>
            <a:r>
              <a:rPr lang="fr-CA" b="1" dirty="0" err="1"/>
              <a:t>websockets</a:t>
            </a:r>
            <a:r>
              <a:rPr lang="fr-CA" dirty="0"/>
              <a:t> et qui fournit de nombreuses fonctionnalités très utiles!</a:t>
            </a:r>
          </a:p>
        </p:txBody>
      </p:sp>
    </p:spTree>
    <p:extLst>
      <p:ext uri="{BB962C8B-B14F-4D97-AF65-F5344CB8AC3E}">
        <p14:creationId xmlns:p14="http://schemas.microsoft.com/office/powerpoint/2010/main" val="386412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939E7-6C27-7911-AF13-30B867A5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Protocol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D3D76F1-3592-E214-2B56-A3CD40CBCD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D1634E81-AFCB-0DE1-F951-CB5894FF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Avec </a:t>
            </a:r>
            <a:r>
              <a:rPr lang="fr-CA" b="1" dirty="0" err="1"/>
              <a:t>websockets</a:t>
            </a:r>
            <a:r>
              <a:rPr lang="fr-CA" dirty="0"/>
              <a:t> et </a:t>
            </a:r>
            <a:r>
              <a:rPr lang="fr-CA" b="1" dirty="0" err="1"/>
              <a:t>SignalR</a:t>
            </a:r>
            <a:r>
              <a:rPr lang="fr-CA" dirty="0"/>
              <a:t>, il faut d’abord établir une </a:t>
            </a:r>
            <a:r>
              <a:rPr lang="fr-CA" dirty="0" err="1"/>
              <a:t>connection</a:t>
            </a:r>
            <a:r>
              <a:rPr lang="fr-CA" dirty="0"/>
              <a:t> avant de pouvoir communiquer de façon full-duplex.</a:t>
            </a:r>
          </a:p>
        </p:txBody>
      </p:sp>
      <p:pic>
        <p:nvPicPr>
          <p:cNvPr id="11" name="Espace réservé du contenu 7">
            <a:extLst>
              <a:ext uri="{FF2B5EF4-FFF2-40B4-BE49-F238E27FC236}">
                <a16:creationId xmlns:a16="http://schemas.microsoft.com/office/drawing/2014/main" id="{88A8770B-CD37-A3E4-0D94-4E5BC37E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71395" y="2799541"/>
            <a:ext cx="6154009" cy="3781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7991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A6B4B-B0E3-BC45-2D47-058CE94A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Fonctionnalités </a:t>
            </a:r>
            <a:r>
              <a:rPr lang="fr-CA" dirty="0" err="1"/>
              <a:t>SignalR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1515F6-F96E-81BD-473E-4E0094DD8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Avec </a:t>
            </a:r>
            <a:r>
              <a:rPr lang="fr-CA" dirty="0" err="1"/>
              <a:t>SignalR</a:t>
            </a:r>
            <a:r>
              <a:rPr lang="fr-CA" dirty="0"/>
              <a:t>, on peut utiliser un </a:t>
            </a:r>
            <a:r>
              <a:rPr lang="fr-CA" b="1" dirty="0"/>
              <a:t>Hub</a:t>
            </a:r>
            <a:r>
              <a:rPr lang="fr-CA" dirty="0"/>
              <a:t> pour:</a:t>
            </a:r>
          </a:p>
          <a:p>
            <a:r>
              <a:rPr lang="fr-CA" dirty="0"/>
              <a:t>- Établir une connexion full-duplex</a:t>
            </a:r>
          </a:p>
          <a:p>
            <a:r>
              <a:rPr lang="fr-CA" dirty="0"/>
              <a:t>- Répondre à des requêtes des clients</a:t>
            </a:r>
          </a:p>
          <a:p>
            <a:r>
              <a:rPr lang="fr-CA" dirty="0"/>
              <a:t>- Envoyer des requêtes aux clients qui peuvent être exécutés comme des fonctions</a:t>
            </a:r>
          </a:p>
          <a:p>
            <a:r>
              <a:rPr lang="fr-CA" dirty="0"/>
              <a:t>- Créer des groupes de clients pour leur envoyer des requêtes</a:t>
            </a:r>
          </a:p>
          <a:p>
            <a:r>
              <a:rPr lang="fr-CA" dirty="0"/>
              <a:t>- Utiliser [</a:t>
            </a:r>
            <a:r>
              <a:rPr lang="fr-CA" dirty="0" err="1"/>
              <a:t>Authorize</a:t>
            </a:r>
            <a:r>
              <a:rPr lang="fr-CA" dirty="0"/>
              <a:t>]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9063866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LeftStep">
      <a:dk1>
        <a:srgbClr val="000000"/>
      </a:dk1>
      <a:lt1>
        <a:srgbClr val="FFFFFF"/>
      </a:lt1>
      <a:dk2>
        <a:srgbClr val="1B2F30"/>
      </a:dk2>
      <a:lt2>
        <a:srgbClr val="F0F0F3"/>
      </a:lt2>
      <a:accent1>
        <a:srgbClr val="9FA71E"/>
      </a:accent1>
      <a:accent2>
        <a:srgbClr val="D59117"/>
      </a:accent2>
      <a:accent3>
        <a:srgbClr val="E75429"/>
      </a:accent3>
      <a:accent4>
        <a:srgbClr val="D5173B"/>
      </a:accent4>
      <a:accent5>
        <a:srgbClr val="E7299C"/>
      </a:accent5>
      <a:accent6>
        <a:srgbClr val="D017D5"/>
      </a:accent6>
      <a:hlink>
        <a:srgbClr val="706ACD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89D753B46B3649845684EB0C70D14D" ma:contentTypeVersion="3" ma:contentTypeDescription="Crée un document." ma:contentTypeScope="" ma:versionID="76067c018a465d3a3dfc054a12a22119">
  <xsd:schema xmlns:xsd="http://www.w3.org/2001/XMLSchema" xmlns:xs="http://www.w3.org/2001/XMLSchema" xmlns:p="http://schemas.microsoft.com/office/2006/metadata/properties" xmlns:ns2="b9c87f9a-1c0f-4990-8e5b-857ced555923" targetNamespace="http://schemas.microsoft.com/office/2006/metadata/properties" ma:root="true" ma:fieldsID="5736d7c6ebe576b40f6e806f9133501f" ns2:_="">
    <xsd:import namespace="b9c87f9a-1c0f-4990-8e5b-857ced5559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87f9a-1c0f-4990-8e5b-857ced5559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BB94B2-B02A-408C-932B-8ECAD48C0E9D}"/>
</file>

<file path=customXml/itemProps2.xml><?xml version="1.0" encoding="utf-8"?>
<ds:datastoreItem xmlns:ds="http://schemas.openxmlformats.org/officeDocument/2006/customXml" ds:itemID="{57AE7583-8BED-4482-B48A-6F49AF9FE330}"/>
</file>

<file path=customXml/itemProps3.xml><?xml version="1.0" encoding="utf-8"?>
<ds:datastoreItem xmlns:ds="http://schemas.openxmlformats.org/officeDocument/2006/customXml" ds:itemID="{6C6D56FC-C661-4F20-B5E8-F2BF1025C7C2}"/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1163</Words>
  <Application>Microsoft Office PowerPoint</Application>
  <PresentationFormat>Grand écran</PresentationFormat>
  <Paragraphs>171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Cascadia Mono</vt:lpstr>
      <vt:lpstr>Consolas</vt:lpstr>
      <vt:lpstr>Franklin Gothic Demi Cond</vt:lpstr>
      <vt:lpstr>Franklin Gothic Medium</vt:lpstr>
      <vt:lpstr>SFMono-Regular</vt:lpstr>
      <vt:lpstr>Wingdings</vt:lpstr>
      <vt:lpstr>JuxtaposeVTI</vt:lpstr>
      <vt:lpstr>SIGNALR</vt:lpstr>
      <vt:lpstr>Résumé</vt:lpstr>
      <vt:lpstr>Objectif</vt:lpstr>
      <vt:lpstr>Half-Duplex</vt:lpstr>
      <vt:lpstr>FULL-Duplex</vt:lpstr>
      <vt:lpstr>Websockets</vt:lpstr>
      <vt:lpstr>SignalR</vt:lpstr>
      <vt:lpstr>Le Protocol</vt:lpstr>
      <vt:lpstr>Fonctionnalités SignalR</vt:lpstr>
      <vt:lpstr>Hub</vt:lpstr>
      <vt:lpstr>Fonctionnalités du Hub</vt:lpstr>
      <vt:lpstr>Fonctionnalités du Hub</vt:lpstr>
      <vt:lpstr>Fonctionnalités du Hub</vt:lpstr>
      <vt:lpstr>Fonctionnalités du Hub</vt:lpstr>
      <vt:lpstr>Hub et [authorize]</vt:lpstr>
      <vt:lpstr>Enregistrer un hub</vt:lpstr>
      <vt:lpstr>Côté Angular</vt:lpstr>
      <vt:lpstr>Côté Angular</vt:lpstr>
      <vt:lpstr>Côté Angular</vt:lpstr>
      <vt:lpstr>Cycle de vie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1</dc:title>
  <dc:creator>Briau Mathieu</dc:creator>
  <cp:lastModifiedBy>Briau Mathieu</cp:lastModifiedBy>
  <cp:revision>1</cp:revision>
  <dcterms:created xsi:type="dcterms:W3CDTF">2023-08-22T20:54:08Z</dcterms:created>
  <dcterms:modified xsi:type="dcterms:W3CDTF">2023-11-24T15:52:41Z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0x010100E589D753B46B3649845684EB0C70D14D</vt:lpwstr>
  </property>
</Properties>
</file>