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sldIdLst>
    <p:sldId id="256" r:id="rId2"/>
    <p:sldId id="324" r:id="rId3"/>
    <p:sldId id="325" r:id="rId4"/>
    <p:sldId id="257" r:id="rId5"/>
    <p:sldId id="258" r:id="rId6"/>
    <p:sldId id="319" r:id="rId7"/>
    <p:sldId id="259" r:id="rId8"/>
    <p:sldId id="264" r:id="rId9"/>
    <p:sldId id="320" r:id="rId10"/>
    <p:sldId id="321" r:id="rId11"/>
    <p:sldId id="298" r:id="rId12"/>
    <p:sldId id="322" r:id="rId13"/>
    <p:sldId id="301" r:id="rId14"/>
    <p:sldId id="300" r:id="rId15"/>
    <p:sldId id="302" r:id="rId16"/>
    <p:sldId id="303" r:id="rId17"/>
    <p:sldId id="304" r:id="rId18"/>
    <p:sldId id="32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1483AF52-73F9-A743-AFE8-41978EDC09B9}">
          <p14:sldIdLst>
            <p14:sldId id="256"/>
            <p14:sldId id="324"/>
          </p14:sldIdLst>
        </p14:section>
        <p14:section name="ActionResult" id="{51F902F4-0FC8-5745-A3B1-CF95CE8AFE7C}">
          <p14:sldIdLst>
            <p14:sldId id="325"/>
          </p14:sldIdLst>
        </p14:section>
        <p14:section name="Mocks" id="{527C487F-3E42-B045-BC23-D5B4CB3CECD1}">
          <p14:sldIdLst>
            <p14:sldId id="257"/>
            <p14:sldId id="258"/>
            <p14:sldId id="319"/>
            <p14:sldId id="259"/>
          </p14:sldIdLst>
        </p14:section>
        <p14:section name="Moq" id="{2A7DFA79-7D3C-B74E-83CC-7AAB84305BBD}">
          <p14:sldIdLst>
            <p14:sldId id="264"/>
            <p14:sldId id="320"/>
            <p14:sldId id="321"/>
            <p14:sldId id="298"/>
            <p14:sldId id="322"/>
            <p14:sldId id="301"/>
            <p14:sldId id="300"/>
            <p14:sldId id="302"/>
            <p14:sldId id="303"/>
            <p14:sldId id="304"/>
            <p14:sldId id="32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8" autoAdjust="0"/>
    <p:restoredTop sz="94601"/>
  </p:normalViewPr>
  <p:slideViewPr>
    <p:cSldViewPr snapToGrid="0">
      <p:cViewPr varScale="1">
        <p:scale>
          <a:sx n="104" d="100"/>
          <a:sy n="104" d="100"/>
        </p:scale>
        <p:origin x="9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11/1/23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14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11/1/23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13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11/1/23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097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11/1/23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32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11/1/23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78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11/1/23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469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11/1/23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17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11/1/23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558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11/1/23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20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11/1/23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027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11/1/23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976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11/1/23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791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11/1/23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1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11/1/23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4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11/1/23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573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Tester un contrôleur avec les </a:t>
            </a:r>
            <a:r>
              <a:rPr lang="fr-CA" dirty="0" err="1"/>
              <a:t>mocks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Tests unitaires</a:t>
            </a:r>
          </a:p>
        </p:txBody>
      </p:sp>
    </p:spTree>
    <p:extLst>
      <p:ext uri="{BB962C8B-B14F-4D97-AF65-F5344CB8AC3E}">
        <p14:creationId xmlns:p14="http://schemas.microsoft.com/office/powerpoint/2010/main" val="329930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err="1"/>
              <a:t>Moq</a:t>
            </a:r>
            <a:r>
              <a:rPr lang="fr-CA" dirty="0"/>
              <a:t> - Configuration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A" dirty="0"/>
              <a:t>Pour que </a:t>
            </a:r>
            <a:r>
              <a:rPr lang="fr-CA" dirty="0" err="1"/>
              <a:t>moq</a:t>
            </a:r>
            <a:r>
              <a:rPr lang="fr-CA" dirty="0"/>
              <a:t> puisse « </a:t>
            </a:r>
            <a:r>
              <a:rPr lang="fr-CA" dirty="0" err="1"/>
              <a:t>mocker</a:t>
            </a:r>
            <a:r>
              <a:rPr lang="fr-CA" dirty="0"/>
              <a:t> » (simuler) une méthode ou une propriété, celle-ci doit absolument être </a:t>
            </a:r>
            <a:r>
              <a:rPr lang="fr-CA" dirty="0" err="1"/>
              <a:t>virtual</a:t>
            </a:r>
            <a:endParaRPr lang="fr-CA" dirty="0"/>
          </a:p>
          <a:p>
            <a:r>
              <a:rPr lang="fr-CA" dirty="0" err="1"/>
              <a:t>Moq</a:t>
            </a:r>
            <a:r>
              <a:rPr lang="fr-CA" dirty="0"/>
              <a:t> fait des </a:t>
            </a:r>
            <a:r>
              <a:rPr lang="fr-CA" dirty="0" err="1"/>
              <a:t>override</a:t>
            </a:r>
            <a:r>
              <a:rPr lang="fr-CA" dirty="0"/>
              <a:t> sur nos méthodes et propriétés</a:t>
            </a:r>
          </a:p>
        </p:txBody>
      </p:sp>
    </p:spTree>
    <p:extLst>
      <p:ext uri="{BB962C8B-B14F-4D97-AF65-F5344CB8AC3E}">
        <p14:creationId xmlns:p14="http://schemas.microsoft.com/office/powerpoint/2010/main" val="4278006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err="1"/>
              <a:t>Moq</a:t>
            </a:r>
            <a:r>
              <a:rPr lang="fr-CA" dirty="0"/>
              <a:t> - Configuration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A" dirty="0"/>
              <a:t>Pour configurer une méthode ou une propriété, on utilise .Setup</a:t>
            </a:r>
          </a:p>
          <a:p>
            <a:r>
              <a:rPr lang="en-US" dirty="0" err="1"/>
              <a:t>Méthodes</a:t>
            </a:r>
            <a:endParaRPr lang="en-US" dirty="0"/>
          </a:p>
          <a:p>
            <a:pPr lvl="1"/>
            <a:r>
              <a:rPr lang="en-US" dirty="0" err="1"/>
              <a:t>mock.Setup</a:t>
            </a:r>
            <a:r>
              <a:rPr lang="en-US" dirty="0"/>
              <a:t>(foo =&gt; </a:t>
            </a:r>
            <a:r>
              <a:rPr lang="en-US" dirty="0" err="1"/>
              <a:t>foo.DoSomething</a:t>
            </a:r>
            <a:r>
              <a:rPr lang="en-US" dirty="0"/>
              <a:t>("ping")).Returns(true);</a:t>
            </a:r>
          </a:p>
          <a:p>
            <a:r>
              <a:rPr lang="en-US" dirty="0" err="1"/>
              <a:t>Propriétés</a:t>
            </a:r>
            <a:endParaRPr lang="en-US" dirty="0"/>
          </a:p>
          <a:p>
            <a:pPr lvl="1"/>
            <a:r>
              <a:rPr lang="en-US" dirty="0" err="1"/>
              <a:t>mock.Setup</a:t>
            </a:r>
            <a:r>
              <a:rPr lang="en-US" dirty="0"/>
              <a:t>(foo =&gt; </a:t>
            </a:r>
            <a:r>
              <a:rPr lang="en-US" dirty="0" err="1"/>
              <a:t>foo.Name</a:t>
            </a:r>
            <a:r>
              <a:rPr lang="en-US" dirty="0"/>
              <a:t>).Returns("bar");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14545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err="1"/>
              <a:t>Moq</a:t>
            </a:r>
            <a:r>
              <a:rPr lang="fr-CA" dirty="0"/>
              <a:t> - Configuration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A" dirty="0"/>
              <a:t>Il est possible de configurer les paramètres que notre méthode reçoit</a:t>
            </a:r>
          </a:p>
          <a:p>
            <a:r>
              <a:rPr lang="en-US" dirty="0" err="1"/>
              <a:t>It.IsAny</a:t>
            </a:r>
            <a:endParaRPr lang="en-US" dirty="0"/>
          </a:p>
          <a:p>
            <a:pPr lvl="1"/>
            <a:r>
              <a:rPr lang="fr-FR" dirty="0"/>
              <a:t>Exécute le return pour toutes les valeurs possibles</a:t>
            </a:r>
          </a:p>
          <a:p>
            <a:pPr marL="0" indent="0">
              <a:buNone/>
            </a:pPr>
            <a:r>
              <a:rPr lang="en-US" dirty="0" err="1"/>
              <a:t>mock.Setup</a:t>
            </a:r>
            <a:r>
              <a:rPr lang="en-US" dirty="0"/>
              <a:t>(foo =&gt; </a:t>
            </a:r>
            <a:r>
              <a:rPr lang="en-US" dirty="0" err="1"/>
              <a:t>foo.DoSomething</a:t>
            </a:r>
            <a:r>
              <a:rPr lang="en-US" dirty="0"/>
              <a:t>(</a:t>
            </a:r>
            <a:r>
              <a:rPr lang="en-US" dirty="0" err="1"/>
              <a:t>It.IsAny</a:t>
            </a:r>
            <a:r>
              <a:rPr lang="en-US" dirty="0"/>
              <a:t>&lt;string&gt;())).Returns(true);</a:t>
            </a:r>
          </a:p>
          <a:p>
            <a:r>
              <a:rPr lang="en-US" dirty="0" err="1"/>
              <a:t>It.Is</a:t>
            </a:r>
            <a:endParaRPr lang="en-US" dirty="0"/>
          </a:p>
          <a:p>
            <a:pPr lvl="1"/>
            <a:r>
              <a:rPr lang="fr-FR" dirty="0"/>
              <a:t>Permet de configurer une certaine plage de données</a:t>
            </a:r>
          </a:p>
          <a:p>
            <a:pPr marL="0" indent="0">
              <a:buNone/>
            </a:pPr>
            <a:r>
              <a:rPr lang="en-US" dirty="0" err="1"/>
              <a:t>mock.Setup</a:t>
            </a:r>
            <a:r>
              <a:rPr lang="en-US" dirty="0"/>
              <a:t>(foo =&gt; </a:t>
            </a:r>
            <a:r>
              <a:rPr lang="en-US" dirty="0" err="1"/>
              <a:t>foo.Add</a:t>
            </a:r>
            <a:r>
              <a:rPr lang="en-US" dirty="0"/>
              <a:t>(</a:t>
            </a:r>
            <a:r>
              <a:rPr lang="en-US" dirty="0" err="1"/>
              <a:t>It.Is</a:t>
            </a:r>
            <a:r>
              <a:rPr lang="en-US" dirty="0"/>
              <a:t>&lt;int&gt;(</a:t>
            </a:r>
            <a:r>
              <a:rPr lang="en-US" dirty="0" err="1"/>
              <a:t>i</a:t>
            </a:r>
            <a:r>
              <a:rPr lang="en-US" dirty="0"/>
              <a:t> =&gt; </a:t>
            </a:r>
            <a:r>
              <a:rPr lang="en-US" dirty="0" err="1"/>
              <a:t>i</a:t>
            </a:r>
            <a:r>
              <a:rPr lang="en-US" dirty="0"/>
              <a:t> % 2 == 0))).Returns(true);</a:t>
            </a:r>
          </a:p>
        </p:txBody>
      </p:sp>
    </p:spTree>
    <p:extLst>
      <p:ext uri="{BB962C8B-B14F-4D97-AF65-F5344CB8AC3E}">
        <p14:creationId xmlns:p14="http://schemas.microsoft.com/office/powerpoint/2010/main" val="1172438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err="1"/>
              <a:t>Moq</a:t>
            </a:r>
            <a:r>
              <a:rPr lang="fr-CA" dirty="0"/>
              <a:t> - Configuration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A" dirty="0"/>
              <a:t>Pour une fonction qui retourne </a:t>
            </a:r>
            <a:r>
              <a:rPr lang="fr-CA" dirty="0" err="1"/>
              <a:t>void</a:t>
            </a:r>
            <a:endParaRPr lang="fr-CA" dirty="0"/>
          </a:p>
          <a:p>
            <a:r>
              <a:rPr lang="fr-CA" dirty="0"/>
              <a:t>Comme que le comportement par défaut est de rien faire lorsqu’un méthode de notre </a:t>
            </a:r>
            <a:r>
              <a:rPr lang="fr-CA" dirty="0" err="1"/>
              <a:t>mock</a:t>
            </a:r>
            <a:r>
              <a:rPr lang="fr-CA" dirty="0"/>
              <a:t> n’est pas configure, il n’est pas souvent nécessairement de configurer une méthode qui retourne </a:t>
            </a:r>
            <a:r>
              <a:rPr lang="fr-CA" dirty="0" err="1"/>
              <a:t>void</a:t>
            </a:r>
            <a:r>
              <a:rPr lang="fr-CA" dirty="0"/>
              <a:t> toutefois, c’est possible en utilisant .</a:t>
            </a:r>
            <a:r>
              <a:rPr lang="fr-CA" dirty="0" err="1"/>
              <a:t>Verifiable</a:t>
            </a:r>
            <a:endParaRPr lang="fr-CA" dirty="0"/>
          </a:p>
          <a:p>
            <a:pPr marL="0" indent="0">
              <a:buNone/>
            </a:pPr>
            <a:r>
              <a:rPr lang="fr-CA" dirty="0" err="1"/>
              <a:t>tripsServiceMock.Setup</a:t>
            </a:r>
            <a:r>
              <a:rPr lang="fr-CA" dirty="0"/>
              <a:t>(s =&gt; </a:t>
            </a:r>
            <a:r>
              <a:rPr lang="fr-CA" dirty="0" err="1"/>
              <a:t>s.Delete</a:t>
            </a:r>
            <a:r>
              <a:rPr lang="fr-CA" dirty="0"/>
              <a:t>(</a:t>
            </a:r>
            <a:r>
              <a:rPr lang="fr-CA" dirty="0" err="1"/>
              <a:t>It.IsAny</a:t>
            </a:r>
            <a:r>
              <a:rPr lang="fr-CA" dirty="0"/>
              <a:t>&lt;</a:t>
            </a:r>
            <a:r>
              <a:rPr lang="fr-CA" dirty="0" err="1"/>
              <a:t>int</a:t>
            </a:r>
            <a:r>
              <a:rPr lang="fr-CA" dirty="0"/>
              <a:t>&gt;())).</a:t>
            </a:r>
            <a:r>
              <a:rPr lang="fr-CA" dirty="0" err="1"/>
              <a:t>Verifiable</a:t>
            </a:r>
            <a:r>
              <a:rPr lang="fr-CA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055194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err="1"/>
              <a:t>Moq</a:t>
            </a:r>
            <a:r>
              <a:rPr lang="fr-CA" dirty="0"/>
              <a:t> - Configuration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A" dirty="0"/>
              <a:t>La méthode Callback</a:t>
            </a:r>
          </a:p>
          <a:p>
            <a:r>
              <a:rPr lang="fr-CA" dirty="0"/>
              <a:t>Permet d’exécuter du code lorsque la méthode est appelée</a:t>
            </a:r>
          </a:p>
          <a:p>
            <a:pPr lvl="1"/>
            <a:r>
              <a:rPr lang="fr-CA" dirty="0"/>
              <a:t>Exemple, simuler une suppression</a:t>
            </a:r>
          </a:p>
          <a:p>
            <a:pPr lvl="1"/>
            <a:r>
              <a:rPr lang="fr-CA" dirty="0"/>
              <a:t>Le callback enlève un élément de la liste</a:t>
            </a:r>
          </a:p>
          <a:p>
            <a:pPr marL="0" indent="0">
              <a:buNone/>
            </a:pPr>
            <a:r>
              <a:rPr lang="fr-CA" dirty="0" err="1"/>
              <a:t>tripsServiceMock.Setup</a:t>
            </a:r>
            <a:r>
              <a:rPr lang="fr-CA" dirty="0"/>
              <a:t>(s =&gt; </a:t>
            </a:r>
            <a:r>
              <a:rPr lang="fr-CA" dirty="0" err="1"/>
              <a:t>s.Delete</a:t>
            </a:r>
            <a:r>
              <a:rPr lang="fr-CA" dirty="0"/>
              <a:t>(</a:t>
            </a:r>
            <a:r>
              <a:rPr lang="fr-CA" dirty="0" err="1"/>
              <a:t>It.IsAny</a:t>
            </a:r>
            <a:r>
              <a:rPr lang="fr-CA" dirty="0"/>
              <a:t>&lt;</a:t>
            </a:r>
            <a:r>
              <a:rPr lang="fr-CA" dirty="0" err="1"/>
              <a:t>int</a:t>
            </a:r>
            <a:r>
              <a:rPr lang="fr-CA" dirty="0"/>
              <a:t>&gt;())).Callback((</a:t>
            </a:r>
            <a:r>
              <a:rPr lang="fr-CA" dirty="0" err="1"/>
              <a:t>int</a:t>
            </a:r>
            <a:r>
              <a:rPr lang="fr-CA" dirty="0"/>
              <a:t> id) =&gt;</a:t>
            </a:r>
          </a:p>
          <a:p>
            <a:pPr marL="0" indent="0">
              <a:buNone/>
            </a:pPr>
            <a:r>
              <a:rPr lang="fr-CA" dirty="0"/>
              <a:t>{</a:t>
            </a:r>
          </a:p>
          <a:p>
            <a:pPr marL="0" indent="0">
              <a:buNone/>
            </a:pPr>
            <a:r>
              <a:rPr lang="fr-CA" dirty="0"/>
              <a:t>	</a:t>
            </a:r>
            <a:r>
              <a:rPr lang="fr-CA" dirty="0" err="1"/>
              <a:t>allTrips.Remove</a:t>
            </a:r>
            <a:r>
              <a:rPr lang="fr-CA" dirty="0"/>
              <a:t>(trip);</a:t>
            </a:r>
          </a:p>
          <a:p>
            <a:pPr marL="0" indent="0">
              <a:buNone/>
            </a:pPr>
            <a:r>
              <a:rPr lang="fr-CA" dirty="0"/>
              <a:t>}).</a:t>
            </a:r>
            <a:r>
              <a:rPr lang="fr-CA" dirty="0" err="1"/>
              <a:t>Verifiable</a:t>
            </a:r>
            <a:r>
              <a:rPr lang="fr-CA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690350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err="1"/>
              <a:t>Moq</a:t>
            </a:r>
            <a:r>
              <a:rPr lang="fr-CA" dirty="0"/>
              <a:t> - Configuration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A" dirty="0"/>
              <a:t>Utiliser notre </a:t>
            </a:r>
            <a:r>
              <a:rPr lang="fr-CA" dirty="0" err="1"/>
              <a:t>mock</a:t>
            </a:r>
            <a:endParaRPr lang="fr-CA" dirty="0"/>
          </a:p>
          <a:p>
            <a:r>
              <a:rPr lang="fr-CA" dirty="0"/>
              <a:t>La propriété .Object contient l’objet de référence qu’on peut utiliser comme l’objet normal</a:t>
            </a:r>
          </a:p>
          <a:p>
            <a:pPr marL="0" indent="0">
              <a:buNone/>
            </a:pPr>
            <a:r>
              <a:rPr lang="fr-CA" dirty="0" err="1"/>
              <a:t>tripsServiceMock.Object.Delete</a:t>
            </a:r>
            <a:r>
              <a:rPr lang="fr-CA" dirty="0"/>
              <a:t>(1);</a:t>
            </a:r>
          </a:p>
          <a:p>
            <a:r>
              <a:rPr lang="fr-CA" dirty="0"/>
              <a:t>Appel la configuration qu’on a fait</a:t>
            </a:r>
          </a:p>
          <a:p>
            <a:pPr marL="0" indent="0">
              <a:buNone/>
            </a:pPr>
            <a:r>
              <a:rPr lang="fr-CA" dirty="0" err="1"/>
              <a:t>tripsControllerMock.Object.Delete</a:t>
            </a:r>
            <a:r>
              <a:rPr lang="fr-CA" dirty="0"/>
              <a:t>()</a:t>
            </a:r>
          </a:p>
          <a:p>
            <a:r>
              <a:rPr lang="fr-CA" dirty="0"/>
              <a:t>Appel la vrai action </a:t>
            </a:r>
            <a:r>
              <a:rPr lang="fr-CA" dirty="0" err="1"/>
              <a:t>Delete</a:t>
            </a:r>
            <a:r>
              <a:rPr lang="fr-CA" dirty="0"/>
              <a:t> de notre contrôleur car on avait utilisé l’option </a:t>
            </a:r>
            <a:r>
              <a:rPr lang="fr-CA" dirty="0" err="1"/>
              <a:t>Callbase</a:t>
            </a:r>
            <a:r>
              <a:rPr lang="fr-CA" dirty="0"/>
              <a:t> lors de la création</a:t>
            </a:r>
          </a:p>
        </p:txBody>
      </p:sp>
    </p:spTree>
    <p:extLst>
      <p:ext uri="{BB962C8B-B14F-4D97-AF65-F5344CB8AC3E}">
        <p14:creationId xmlns:p14="http://schemas.microsoft.com/office/powerpoint/2010/main" val="1677394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Bonne pratiques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A" dirty="0"/>
              <a:t>Comment faire si une action contient le code suivant</a:t>
            </a:r>
          </a:p>
          <a:p>
            <a:pPr lvl="1"/>
            <a:r>
              <a:rPr lang="fr-CA" dirty="0" err="1"/>
              <a:t>User.FindFirstValue</a:t>
            </a:r>
            <a:r>
              <a:rPr lang="fr-CA" dirty="0"/>
              <a:t>(</a:t>
            </a:r>
            <a:r>
              <a:rPr lang="fr-CA" dirty="0" err="1"/>
              <a:t>ClaimTypes.NameIdentifier</a:t>
            </a:r>
            <a:r>
              <a:rPr lang="fr-CA" dirty="0"/>
              <a:t>)</a:t>
            </a:r>
          </a:p>
          <a:p>
            <a:endParaRPr lang="fr-CA" dirty="0"/>
          </a:p>
          <a:p>
            <a:r>
              <a:rPr lang="fr-CA" dirty="0"/>
              <a:t>Des idées?</a:t>
            </a:r>
          </a:p>
        </p:txBody>
      </p:sp>
    </p:spTree>
    <p:extLst>
      <p:ext uri="{BB962C8B-B14F-4D97-AF65-F5344CB8AC3E}">
        <p14:creationId xmlns:p14="http://schemas.microsoft.com/office/powerpoint/2010/main" val="388458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Petit truc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CA" dirty="0"/>
              <a:t>Étape 1 </a:t>
            </a:r>
          </a:p>
          <a:p>
            <a:pPr lvl="1"/>
            <a:r>
              <a:rPr lang="fr-CA" dirty="0"/>
              <a:t>Faire une propriété pouvant être </a:t>
            </a:r>
            <a:r>
              <a:rPr lang="fr-CA" dirty="0" err="1"/>
              <a:t>mockée</a:t>
            </a:r>
            <a:r>
              <a:rPr lang="fr-CA" dirty="0"/>
              <a:t> dans notre contrôleur</a:t>
            </a:r>
          </a:p>
          <a:p>
            <a:pPr marL="0" indent="0">
              <a:buNone/>
            </a:pPr>
            <a:r>
              <a:rPr lang="fr-CA" dirty="0"/>
              <a:t>Public </a:t>
            </a:r>
            <a:r>
              <a:rPr lang="fr-CA" dirty="0" err="1"/>
              <a:t>virtual</a:t>
            </a:r>
            <a:r>
              <a:rPr lang="fr-CA" dirty="0"/>
              <a:t> string </a:t>
            </a:r>
            <a:r>
              <a:rPr lang="fr-CA" dirty="0" err="1"/>
              <a:t>UserId</a:t>
            </a:r>
            <a:r>
              <a:rPr lang="fr-CA" dirty="0"/>
              <a:t> { </a:t>
            </a:r>
            <a:r>
              <a:rPr lang="fr-CA" dirty="0" err="1"/>
              <a:t>get</a:t>
            </a:r>
            <a:r>
              <a:rPr lang="fr-CA" dirty="0"/>
              <a:t> { return </a:t>
            </a:r>
            <a:r>
              <a:rPr lang="fr-CA" dirty="0" err="1"/>
              <a:t>User.FindFirstValue</a:t>
            </a:r>
            <a:r>
              <a:rPr lang="fr-CA" dirty="0"/>
              <a:t>(</a:t>
            </a:r>
            <a:r>
              <a:rPr lang="fr-CA" dirty="0" err="1"/>
              <a:t>ClaimTypes.NameIdentifier</a:t>
            </a:r>
            <a:r>
              <a:rPr lang="fr-CA" dirty="0"/>
              <a:t>)!; } }</a:t>
            </a:r>
          </a:p>
          <a:p>
            <a:r>
              <a:rPr lang="fr-CA" dirty="0"/>
              <a:t>Étape 2</a:t>
            </a:r>
          </a:p>
          <a:p>
            <a:pPr lvl="1"/>
            <a:r>
              <a:rPr lang="fr-CA" dirty="0"/>
              <a:t>Faire un </a:t>
            </a:r>
            <a:r>
              <a:rPr lang="fr-CA" dirty="0" err="1"/>
              <a:t>mock</a:t>
            </a:r>
            <a:r>
              <a:rPr lang="fr-CA" dirty="0"/>
              <a:t> dans nos tests du contrôleur utilisant le vrai code</a:t>
            </a:r>
          </a:p>
          <a:p>
            <a:pPr marL="0" indent="0">
              <a:buNone/>
            </a:pPr>
            <a:r>
              <a:rPr lang="en-US" dirty="0"/>
              <a:t>Mock&lt;</a:t>
            </a:r>
            <a:r>
              <a:rPr lang="en-US" dirty="0" err="1"/>
              <a:t>TripsController</a:t>
            </a:r>
            <a:r>
              <a:rPr lang="en-US" dirty="0"/>
              <a:t>&gt; </a:t>
            </a:r>
            <a:r>
              <a:rPr lang="en-US" dirty="0" err="1"/>
              <a:t>tripsControllerMock</a:t>
            </a:r>
            <a:r>
              <a:rPr lang="en-US" dirty="0"/>
              <a:t> = new Mock&lt;</a:t>
            </a:r>
            <a:r>
              <a:rPr lang="en-US" dirty="0" err="1"/>
              <a:t>TripsController</a:t>
            </a:r>
            <a:r>
              <a:rPr lang="en-US" dirty="0"/>
              <a:t>&gt;() { </a:t>
            </a:r>
            <a:r>
              <a:rPr lang="en-US" dirty="0" err="1"/>
              <a:t>CallBase</a:t>
            </a:r>
            <a:r>
              <a:rPr lang="en-US" dirty="0"/>
              <a:t> = true };</a:t>
            </a:r>
            <a:endParaRPr lang="fr-CA" dirty="0"/>
          </a:p>
          <a:p>
            <a:r>
              <a:rPr lang="fr-CA" dirty="0"/>
              <a:t>Étape 3</a:t>
            </a:r>
          </a:p>
          <a:p>
            <a:pPr lvl="1"/>
            <a:r>
              <a:rPr lang="fr-CA" dirty="0"/>
              <a:t>Faire la configuration de la propriété </a:t>
            </a:r>
            <a:r>
              <a:rPr lang="fr-CA" dirty="0" err="1"/>
              <a:t>UserId</a:t>
            </a:r>
            <a:endParaRPr lang="fr-CA" dirty="0"/>
          </a:p>
          <a:p>
            <a:pPr marL="0" indent="0">
              <a:buNone/>
            </a:pPr>
            <a:r>
              <a:rPr lang="fr-CA" dirty="0" err="1"/>
              <a:t>tripsControllerMock.Setup</a:t>
            </a:r>
            <a:r>
              <a:rPr lang="fr-CA" dirty="0"/>
              <a:t>(t =&gt; </a:t>
            </a:r>
            <a:r>
              <a:rPr lang="fr-CA" dirty="0" err="1"/>
              <a:t>t.UserId</a:t>
            </a:r>
            <a:r>
              <a:rPr lang="fr-CA" dirty="0"/>
              <a:t>).</a:t>
            </a:r>
            <a:r>
              <a:rPr lang="fr-CA" dirty="0" err="1"/>
              <a:t>Returns</a:t>
            </a:r>
            <a:r>
              <a:rPr lang="fr-CA" dirty="0"/>
              <a:t>("2");</a:t>
            </a:r>
          </a:p>
          <a:p>
            <a:r>
              <a:rPr lang="fr-CA" dirty="0"/>
              <a:t>Étape 4</a:t>
            </a:r>
          </a:p>
          <a:p>
            <a:pPr lvl="1"/>
            <a:r>
              <a:rPr lang="fr-CA" dirty="0"/>
              <a:t>Utiliser notre </a:t>
            </a:r>
            <a:r>
              <a:rPr lang="fr-CA" dirty="0" err="1"/>
              <a:t>mock</a:t>
            </a:r>
            <a:endParaRPr lang="fr-CA" dirty="0"/>
          </a:p>
          <a:p>
            <a:pPr marL="0" indent="0">
              <a:buNone/>
            </a:pPr>
            <a:r>
              <a:rPr lang="en-US" dirty="0" err="1"/>
              <a:t>RedirectToRouteResult</a:t>
            </a:r>
            <a:r>
              <a:rPr lang="en-US" dirty="0"/>
              <a:t> result = </a:t>
            </a:r>
            <a:r>
              <a:rPr lang="en-US" dirty="0" err="1"/>
              <a:t>tripsControllerMock.Object.Delete</a:t>
            </a:r>
            <a:r>
              <a:rPr lang="en-US" dirty="0"/>
              <a:t>(1)</a:t>
            </a:r>
            <a:endParaRPr lang="fr-CA" dirty="0"/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553692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err="1"/>
              <a:t>Moq</a:t>
            </a:r>
            <a:r>
              <a:rPr lang="fr-CA" dirty="0"/>
              <a:t> – Exercice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A" dirty="0"/>
              <a:t>~20 minutes</a:t>
            </a:r>
          </a:p>
          <a:p>
            <a:r>
              <a:rPr lang="fr-CA" dirty="0"/>
              <a:t>À partir du projet de départ </a:t>
            </a:r>
          </a:p>
          <a:p>
            <a:pPr lvl="1"/>
            <a:r>
              <a:rPr lang="fr-CA" dirty="0"/>
              <a:t>https://</a:t>
            </a:r>
            <a:r>
              <a:rPr lang="fr-CA" dirty="0" err="1"/>
              <a:t>github.com</a:t>
            </a:r>
            <a:r>
              <a:rPr lang="fr-CA" dirty="0"/>
              <a:t>/CEM-420-5W5/</a:t>
            </a:r>
            <a:r>
              <a:rPr lang="fr-CA" dirty="0" err="1"/>
              <a:t>mock.depart</a:t>
            </a:r>
            <a:endParaRPr lang="fr-CA" dirty="0"/>
          </a:p>
          <a:p>
            <a:r>
              <a:rPr lang="fr-CA" dirty="0"/>
              <a:t>Tester la suppression en utilisant les </a:t>
            </a:r>
            <a:r>
              <a:rPr lang="fr-CA" dirty="0" err="1"/>
              <a:t>mocks</a:t>
            </a:r>
            <a:endParaRPr lang="fr-CA" dirty="0"/>
          </a:p>
          <a:p>
            <a:pPr lvl="1"/>
            <a:r>
              <a:rPr lang="fr-CA" dirty="0"/>
              <a:t>Un chat peut seulement être supprimé s’il n’a pas assez de </a:t>
            </a:r>
            <a:r>
              <a:rPr lang="fr-CA" dirty="0" err="1"/>
              <a:t>Cuteness</a:t>
            </a:r>
            <a:endParaRPr lang="fr-CA" dirty="0"/>
          </a:p>
          <a:p>
            <a:pPr lvl="1"/>
            <a:r>
              <a:rPr lang="fr-CA" dirty="0"/>
              <a:t>(</a:t>
            </a:r>
            <a:r>
              <a:rPr lang="fr-CA" dirty="0" err="1"/>
              <a:t>Cuteness</a:t>
            </a:r>
            <a:r>
              <a:rPr lang="fr-CA" dirty="0"/>
              <a:t> == </a:t>
            </a:r>
            <a:r>
              <a:rPr lang="fr-CA" dirty="0" err="1"/>
              <a:t>BarelyOk</a:t>
            </a:r>
            <a:r>
              <a:rPr lang="fr-C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89695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Tests unitaires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A" dirty="0"/>
              <a:t>On a déjà vu au Sprint 1 comment tester nos Services</a:t>
            </a:r>
          </a:p>
          <a:p>
            <a:endParaRPr lang="fr-CA" dirty="0"/>
          </a:p>
          <a:p>
            <a:r>
              <a:rPr lang="fr-CA" dirty="0"/>
              <a:t>Maintenant, on complète nos test en testant nos contrôleurs</a:t>
            </a:r>
          </a:p>
          <a:p>
            <a:r>
              <a:rPr lang="fr-CA" dirty="0"/>
              <a:t>Il sera particulièrement important de tester l’API, </a:t>
            </a:r>
          </a:p>
          <a:p>
            <a:pPr lvl="1"/>
            <a:r>
              <a:rPr lang="fr-CA" dirty="0"/>
              <a:t>L’API aura beaucoup plus de trafic que l’app MVC</a:t>
            </a:r>
          </a:p>
          <a:p>
            <a:pPr lvl="1"/>
            <a:r>
              <a:rPr lang="fr-CA" dirty="0"/>
              <a:t>Il est plus probable qu’un méchant « hacker » armé d’outils tel que Postman tente de brisé l’API</a:t>
            </a:r>
          </a:p>
        </p:txBody>
      </p:sp>
    </p:spTree>
    <p:extLst>
      <p:ext uri="{BB962C8B-B14F-4D97-AF65-F5344CB8AC3E}">
        <p14:creationId xmlns:p14="http://schemas.microsoft.com/office/powerpoint/2010/main" val="4247601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Tester un </a:t>
            </a:r>
            <a:r>
              <a:rPr lang="fr-CA" dirty="0" err="1"/>
              <a:t>ActionResult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A" dirty="0"/>
              <a:t>Se fier au projet exemple disponible sur GitHub</a:t>
            </a:r>
          </a:p>
          <a:p>
            <a:pPr lvl="1"/>
            <a:r>
              <a:rPr lang="fr-CA" dirty="0"/>
              <a:t>https://</a:t>
            </a:r>
            <a:r>
              <a:rPr lang="fr-CA" dirty="0" err="1"/>
              <a:t>github.com</a:t>
            </a:r>
            <a:r>
              <a:rPr lang="fr-CA" dirty="0"/>
              <a:t>/CEM-420-5W5/</a:t>
            </a:r>
            <a:r>
              <a:rPr lang="fr-CA" dirty="0" err="1"/>
              <a:t>action.result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429069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Les </a:t>
            </a:r>
            <a:r>
              <a:rPr lang="fr-CA" dirty="0" err="1"/>
              <a:t>Mocks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Objets simulés qui simulent le comportement de vrais objets</a:t>
            </a:r>
          </a:p>
          <a:p>
            <a:pPr lvl="1"/>
            <a:r>
              <a:rPr lang="fr-CA" dirty="0"/>
              <a:t>Les </a:t>
            </a:r>
            <a:r>
              <a:rPr lang="fr-CA" dirty="0" err="1"/>
              <a:t>mocks</a:t>
            </a:r>
            <a:r>
              <a:rPr lang="fr-CA" dirty="0"/>
              <a:t> sont habituellement utilisés pour faire des tests unitaires</a:t>
            </a:r>
          </a:p>
          <a:p>
            <a:pPr lvl="1"/>
            <a:r>
              <a:rPr lang="fr-CA" dirty="0"/>
              <a:t>Les </a:t>
            </a:r>
            <a:r>
              <a:rPr lang="fr-CA" dirty="0" err="1"/>
              <a:t>mocks</a:t>
            </a:r>
            <a:r>
              <a:rPr lang="fr-CA" dirty="0"/>
              <a:t> sont utilisés pour tester le comportement d’un autre objet</a:t>
            </a:r>
          </a:p>
          <a:p>
            <a:r>
              <a:rPr lang="fr-CA" dirty="0"/>
              <a:t>“</a:t>
            </a:r>
            <a:r>
              <a:rPr lang="fr-CA" dirty="0" err="1"/>
              <a:t>Mocké</a:t>
            </a:r>
            <a:r>
              <a:rPr lang="fr-CA" dirty="0"/>
              <a:t>” c’est imiter l’objet réel et faire des opérations de façon contrôlée pour qu’on obtienne toujours le résultat attendu</a:t>
            </a:r>
          </a:p>
        </p:txBody>
      </p:sp>
    </p:spTree>
    <p:extLst>
      <p:ext uri="{BB962C8B-B14F-4D97-AF65-F5344CB8AC3E}">
        <p14:creationId xmlns:p14="http://schemas.microsoft.com/office/powerpoint/2010/main" val="1358714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Les </a:t>
            </a:r>
            <a:r>
              <a:rPr lang="fr-CA" dirty="0" err="1"/>
              <a:t>Mocks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A" dirty="0"/>
              <a:t>Pourquoi utiliser les objets </a:t>
            </a:r>
            <a:r>
              <a:rPr lang="fr-CA" dirty="0" err="1"/>
              <a:t>mock</a:t>
            </a:r>
            <a:r>
              <a:rPr lang="fr-CA" dirty="0"/>
              <a:t>?</a:t>
            </a:r>
          </a:p>
          <a:p>
            <a:pPr lvl="1"/>
            <a:r>
              <a:rPr lang="fr-CA" dirty="0"/>
              <a:t>Pour simuler des résultats non déterministes</a:t>
            </a:r>
          </a:p>
          <a:p>
            <a:pPr lvl="2"/>
            <a:r>
              <a:rPr lang="fr-CA" dirty="0"/>
              <a:t>L’heure, la température, etc.</a:t>
            </a:r>
          </a:p>
          <a:p>
            <a:pPr lvl="1"/>
            <a:r>
              <a:rPr lang="fr-CA" dirty="0"/>
              <a:t>Pour simuler des objets avec des états difficiles à  reproduire</a:t>
            </a:r>
          </a:p>
          <a:p>
            <a:pPr lvl="2"/>
            <a:r>
              <a:rPr lang="fr-CA" dirty="0"/>
              <a:t>Erreur réseau</a:t>
            </a:r>
          </a:p>
          <a:p>
            <a:pPr lvl="1"/>
            <a:r>
              <a:rPr lang="fr-CA" dirty="0"/>
              <a:t>Pour simuler des objets qui sont lents</a:t>
            </a:r>
          </a:p>
          <a:p>
            <a:pPr lvl="2"/>
            <a:r>
              <a:rPr lang="fr-CA" dirty="0"/>
              <a:t>Base de données</a:t>
            </a:r>
          </a:p>
          <a:p>
            <a:pPr lvl="1"/>
            <a:r>
              <a:rPr lang="fr-CA" dirty="0"/>
              <a:t>Pour simuler des objets qui n’existent pas encore ou qui vont changer</a:t>
            </a:r>
          </a:p>
        </p:txBody>
      </p:sp>
    </p:spTree>
    <p:extLst>
      <p:ext uri="{BB962C8B-B14F-4D97-AF65-F5344CB8AC3E}">
        <p14:creationId xmlns:p14="http://schemas.microsoft.com/office/powerpoint/2010/main" val="1858728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Les </a:t>
            </a:r>
            <a:r>
              <a:rPr lang="fr-CA" dirty="0" err="1"/>
              <a:t>Mocks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A" dirty="0"/>
              <a:t>Pourquoi utiliser les objets </a:t>
            </a:r>
            <a:r>
              <a:rPr lang="fr-CA" dirty="0" err="1"/>
              <a:t>mock</a:t>
            </a:r>
            <a:r>
              <a:rPr lang="fr-CA" dirty="0"/>
              <a:t>?</a:t>
            </a:r>
          </a:p>
          <a:p>
            <a:pPr lvl="1"/>
            <a:r>
              <a:rPr lang="fr-CA" dirty="0"/>
              <a:t>Parce qu’il y a des trucs qu’on ne veut pas avoir à tester</a:t>
            </a:r>
          </a:p>
          <a:p>
            <a:pPr lvl="2"/>
            <a:r>
              <a:rPr lang="fr-CA" dirty="0" err="1"/>
              <a:t>HttpContext</a:t>
            </a:r>
            <a:endParaRPr lang="fr-CA" dirty="0"/>
          </a:p>
          <a:p>
            <a:pPr lvl="3"/>
            <a:r>
              <a:rPr lang="fr-CA" dirty="0"/>
              <a:t>Qui inclus User</a:t>
            </a:r>
          </a:p>
          <a:p>
            <a:pPr lvl="2"/>
            <a:r>
              <a:rPr lang="fr-CA" dirty="0"/>
              <a:t>Les services lorsqu’on test un contrôleur</a:t>
            </a:r>
          </a:p>
        </p:txBody>
      </p:sp>
    </p:spTree>
    <p:extLst>
      <p:ext uri="{BB962C8B-B14F-4D97-AF65-F5344CB8AC3E}">
        <p14:creationId xmlns:p14="http://schemas.microsoft.com/office/powerpoint/2010/main" val="1294552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Les </a:t>
            </a:r>
            <a:r>
              <a:rPr lang="fr-CA" dirty="0" err="1"/>
              <a:t>Mocks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/>
          </a:bodyPr>
          <a:lstStyle/>
          <a:p>
            <a:r>
              <a:rPr lang="fr-CA" dirty="0" err="1"/>
              <a:t>Mock</a:t>
            </a:r>
            <a:r>
              <a:rPr lang="fr-CA" dirty="0"/>
              <a:t> vs Stubs</a:t>
            </a:r>
          </a:p>
          <a:p>
            <a:r>
              <a:rPr lang="fr-CA" dirty="0"/>
              <a:t>Stub </a:t>
            </a:r>
          </a:p>
          <a:p>
            <a:pPr lvl="1"/>
            <a:r>
              <a:rPr lang="fr-CA" dirty="0"/>
              <a:t>Un objet écrit avec un comportement prédéterminé</a:t>
            </a:r>
          </a:p>
          <a:p>
            <a:pPr lvl="2"/>
            <a:r>
              <a:rPr lang="fr-CA" dirty="0"/>
              <a:t>Particulièrement utile lors du développement en parallèle d’un API et d’une (ou plusieurs) application qui l’utilise</a:t>
            </a:r>
          </a:p>
          <a:p>
            <a:r>
              <a:rPr lang="fr-CA" dirty="0" err="1"/>
              <a:t>Mock</a:t>
            </a:r>
            <a:endParaRPr lang="fr-CA" dirty="0"/>
          </a:p>
          <a:p>
            <a:pPr lvl="1"/>
            <a:r>
              <a:rPr lang="fr-CA" dirty="0"/>
              <a:t>Un objet que l’on configure avec nos attentes</a:t>
            </a:r>
          </a:p>
          <a:p>
            <a:pPr lvl="1"/>
            <a:r>
              <a:rPr lang="fr-CA" dirty="0"/>
              <a:t>Un </a:t>
            </a:r>
            <a:r>
              <a:rPr lang="fr-CA" dirty="0" err="1"/>
              <a:t>mock</a:t>
            </a:r>
            <a:r>
              <a:rPr lang="fr-CA" dirty="0"/>
              <a:t> n’a pas de configuration prédéterminée, on doit avoir du code qui  le configure dans nos tests</a:t>
            </a:r>
          </a:p>
          <a:p>
            <a:r>
              <a:rPr lang="fr-CA" dirty="0"/>
              <a:t>Déroulement normal</a:t>
            </a:r>
          </a:p>
          <a:p>
            <a:pPr lvl="1"/>
            <a:r>
              <a:rPr lang="fr-CA" dirty="0" err="1"/>
              <a:t>Mock</a:t>
            </a:r>
            <a:r>
              <a:rPr lang="fr-CA" dirty="0"/>
              <a:t> :</a:t>
            </a:r>
            <a:r>
              <a:rPr lang="fr-CA" dirty="0">
                <a:sym typeface="Wingdings" panose="05000000000000000000" pitchFamily="2" charset="2"/>
              </a:rPr>
              <a:t> initialisation  configuration des attentes  exécution  vérification</a:t>
            </a:r>
          </a:p>
          <a:p>
            <a:pPr lvl="1"/>
            <a:r>
              <a:rPr lang="fr-CA" dirty="0">
                <a:sym typeface="Wingdings" panose="05000000000000000000" pitchFamily="2" charset="2"/>
              </a:rPr>
              <a:t>Stub : initialisation  exécution  vérification</a:t>
            </a:r>
          </a:p>
        </p:txBody>
      </p:sp>
    </p:spTree>
    <p:extLst>
      <p:ext uri="{BB962C8B-B14F-4D97-AF65-F5344CB8AC3E}">
        <p14:creationId xmlns:p14="http://schemas.microsoft.com/office/powerpoint/2010/main" val="1606551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Installation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/>
              <a:t>Moq</a:t>
            </a:r>
            <a:r>
              <a:rPr lang="en-US" dirty="0"/>
              <a:t> se </a:t>
            </a:r>
            <a:r>
              <a:rPr lang="en-US" dirty="0" err="1"/>
              <a:t>retrouve</a:t>
            </a:r>
            <a:r>
              <a:rPr lang="en-US" dirty="0"/>
              <a:t> </a:t>
            </a:r>
            <a:r>
              <a:rPr lang="en-US" dirty="0" err="1"/>
              <a:t>dans</a:t>
            </a:r>
            <a:r>
              <a:rPr lang="en-US" dirty="0"/>
              <a:t> </a:t>
            </a:r>
            <a:r>
              <a:rPr lang="en-US" dirty="0" err="1"/>
              <a:t>NuGet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74721" y="3064839"/>
            <a:ext cx="8642555" cy="359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609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err="1"/>
              <a:t>Moq</a:t>
            </a:r>
            <a:r>
              <a:rPr lang="fr-CA" dirty="0"/>
              <a:t> - Création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A" dirty="0"/>
              <a:t>Créer un </a:t>
            </a:r>
            <a:r>
              <a:rPr lang="fr-CA" dirty="0" err="1"/>
              <a:t>mock</a:t>
            </a:r>
            <a:endParaRPr lang="fr-CA" dirty="0"/>
          </a:p>
          <a:p>
            <a:pPr marL="0" indent="0">
              <a:buNone/>
            </a:pPr>
            <a:r>
              <a:rPr lang="fr-CA" dirty="0" err="1"/>
              <a:t>Mock</a:t>
            </a:r>
            <a:r>
              <a:rPr lang="fr-CA" dirty="0"/>
              <a:t>&lt;</a:t>
            </a:r>
            <a:r>
              <a:rPr lang="fr-CA" dirty="0" err="1"/>
              <a:t>UsersService</a:t>
            </a:r>
            <a:r>
              <a:rPr lang="fr-CA" dirty="0"/>
              <a:t>&gt; </a:t>
            </a:r>
            <a:r>
              <a:rPr lang="fr-CA" dirty="0" err="1"/>
              <a:t>usersServiceMock</a:t>
            </a:r>
            <a:r>
              <a:rPr lang="fr-CA" dirty="0"/>
              <a:t> = new </a:t>
            </a:r>
            <a:r>
              <a:rPr lang="fr-CA" dirty="0" err="1"/>
              <a:t>Mock</a:t>
            </a:r>
            <a:r>
              <a:rPr lang="fr-CA" dirty="0"/>
              <a:t>&lt;</a:t>
            </a:r>
            <a:r>
              <a:rPr lang="fr-CA" dirty="0" err="1"/>
              <a:t>UsersService</a:t>
            </a:r>
            <a:r>
              <a:rPr lang="fr-CA" dirty="0"/>
              <a:t>&gt;();</a:t>
            </a:r>
          </a:p>
          <a:p>
            <a:r>
              <a:rPr lang="fr-CA" dirty="0"/>
              <a:t>Nous aurons donc un faux service qu’on pourra configurer</a:t>
            </a:r>
          </a:p>
          <a:p>
            <a:r>
              <a:rPr lang="fr-CA" dirty="0"/>
              <a:t>L’option </a:t>
            </a:r>
            <a:r>
              <a:rPr lang="fr-CA" dirty="0" err="1"/>
              <a:t>Callbase</a:t>
            </a:r>
            <a:r>
              <a:rPr lang="fr-CA" dirty="0"/>
              <a:t> permet de </a:t>
            </a:r>
            <a:r>
              <a:rPr lang="fr-CA" dirty="0" err="1"/>
              <a:t>mocker</a:t>
            </a:r>
            <a:r>
              <a:rPr lang="fr-CA" dirty="0"/>
              <a:t> seulement une partie une partie de l’objet et d’utiliser le code original pour tout le temps</a:t>
            </a:r>
          </a:p>
          <a:p>
            <a:pPr marL="0" indent="0">
              <a:buNone/>
            </a:pPr>
            <a:r>
              <a:rPr lang="en-US" dirty="0"/>
              <a:t>Mock&lt;</a:t>
            </a:r>
            <a:r>
              <a:rPr lang="en-US" dirty="0" err="1"/>
              <a:t>TripsController</a:t>
            </a:r>
            <a:r>
              <a:rPr lang="en-US" dirty="0"/>
              <a:t>&gt; </a:t>
            </a:r>
            <a:r>
              <a:rPr lang="en-US" dirty="0" err="1"/>
              <a:t>tripsControllerMock</a:t>
            </a:r>
            <a:r>
              <a:rPr lang="en-US" dirty="0"/>
              <a:t> = new Mock&lt;</a:t>
            </a:r>
            <a:r>
              <a:rPr lang="en-US" dirty="0" err="1"/>
              <a:t>TripsController</a:t>
            </a:r>
            <a:r>
              <a:rPr lang="en-US" dirty="0"/>
              <a:t>&gt;() { </a:t>
            </a:r>
            <a:r>
              <a:rPr lang="en-US" dirty="0" err="1"/>
              <a:t>CallBase</a:t>
            </a:r>
            <a:r>
              <a:rPr lang="en-US" dirty="0"/>
              <a:t> = true };</a:t>
            </a:r>
          </a:p>
          <a:p>
            <a:r>
              <a:rPr lang="fr-CA" dirty="0"/>
              <a:t>Nous pourrons ainsi utiliser des </a:t>
            </a:r>
            <a:r>
              <a:rPr lang="fr-CA" dirty="0" err="1"/>
              <a:t>mocks</a:t>
            </a:r>
            <a:r>
              <a:rPr lang="fr-CA" dirty="0"/>
              <a:t> avec les services du contrôleur, mais appel les vrai actions de l’objet</a:t>
            </a:r>
          </a:p>
        </p:txBody>
      </p:sp>
    </p:spTree>
    <p:extLst>
      <p:ext uri="{BB962C8B-B14F-4D97-AF65-F5344CB8AC3E}">
        <p14:creationId xmlns:p14="http://schemas.microsoft.com/office/powerpoint/2010/main" val="6363743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Concis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oncis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c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1610</TotalTime>
  <Words>912</Words>
  <Application>Microsoft Macintosh PowerPoint</Application>
  <PresentationFormat>Grand écran</PresentationFormat>
  <Paragraphs>119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1" baseType="lpstr">
      <vt:lpstr>Century Gothic</vt:lpstr>
      <vt:lpstr>Wingdings 2</vt:lpstr>
      <vt:lpstr>Concis</vt:lpstr>
      <vt:lpstr>Tester un contrôleur avec les mocks</vt:lpstr>
      <vt:lpstr>Tests unitaires</vt:lpstr>
      <vt:lpstr>Tester un ActionResult</vt:lpstr>
      <vt:lpstr>Les Mocks</vt:lpstr>
      <vt:lpstr>Les Mocks</vt:lpstr>
      <vt:lpstr>Les Mocks</vt:lpstr>
      <vt:lpstr>Les Mocks</vt:lpstr>
      <vt:lpstr>Installation</vt:lpstr>
      <vt:lpstr>Moq - Création</vt:lpstr>
      <vt:lpstr>Moq - Configuration</vt:lpstr>
      <vt:lpstr>Moq - Configuration</vt:lpstr>
      <vt:lpstr>Moq - Configuration</vt:lpstr>
      <vt:lpstr>Moq - Configuration</vt:lpstr>
      <vt:lpstr>Moq - Configuration</vt:lpstr>
      <vt:lpstr>Moq - Configuration</vt:lpstr>
      <vt:lpstr>Bonne pratiques</vt:lpstr>
      <vt:lpstr>Petit truc</vt:lpstr>
      <vt:lpstr>Moq – Exercice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Rélexion, tests unitaires et blob</dc:title>
  <dc:creator>Jean-Michel Nadeau</dc:creator>
  <cp:lastModifiedBy>Nadeau Jean-Michel</cp:lastModifiedBy>
  <cp:revision>104</cp:revision>
  <dcterms:created xsi:type="dcterms:W3CDTF">2014-09-07T14:28:09Z</dcterms:created>
  <dcterms:modified xsi:type="dcterms:W3CDTF">2023-11-01T16:53:05Z</dcterms:modified>
</cp:coreProperties>
</file>