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8" r:id="rId3"/>
    <p:sldId id="271" r:id="rId4"/>
    <p:sldId id="286" r:id="rId5"/>
    <p:sldId id="289" r:id="rId6"/>
    <p:sldId id="287" r:id="rId7"/>
    <p:sldId id="288" r:id="rId8"/>
    <p:sldId id="290" r:id="rId9"/>
    <p:sldId id="270" r:id="rId10"/>
    <p:sldId id="269" r:id="rId11"/>
    <p:sldId id="291" r:id="rId12"/>
    <p:sldId id="292" r:id="rId13"/>
    <p:sldId id="293"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6F59A04-C998-4BFA-9111-9B56AF52F72C}">
          <p14:sldIdLst>
            <p14:sldId id="256"/>
            <p14:sldId id="268"/>
          </p14:sldIdLst>
        </p14:section>
        <p14:section name="Objectif" id="{1F8558A3-C189-44A3-888E-5950C5F92479}">
          <p14:sldIdLst>
            <p14:sldId id="271"/>
          </p14:sldIdLst>
        </p14:section>
        <p14:section name="Les étapes" id="{24E807B4-1A45-41E3-AE48-D81E9F60E6CC}">
          <p14:sldIdLst>
            <p14:sldId id="286"/>
            <p14:sldId id="289"/>
            <p14:sldId id="287"/>
            <p14:sldId id="288"/>
            <p14:sldId id="290"/>
          </p14:sldIdLst>
        </p14:section>
        <p14:section name="Bénéfices" id="{E4AD4DD3-4FC0-47CD-A7BE-5051734678B8}">
          <p14:sldIdLst>
            <p14:sldId id="270"/>
            <p14:sldId id="269"/>
            <p14:sldId id="291"/>
          </p14:sldIdLst>
        </p14:section>
        <p14:section name="Quoi ne pas faire" id="{A89B92FF-3BB5-4FC6-9C4F-CC604EABB00F}">
          <p14:sldIdLst>
            <p14:sldId id="292"/>
          </p14:sldIdLst>
        </p14:section>
        <p14:section name="Pour le projet" id="{EB950EAE-4A05-4899-9D77-CC70557F600D}">
          <p14:sldIdLst>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284214-4A92-4137-AC90-85F026B80097}" v="2" dt="2023-10-17T18:02:28.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89" autoAdjust="0"/>
    <p:restoredTop sz="94660"/>
  </p:normalViewPr>
  <p:slideViewPr>
    <p:cSldViewPr snapToGrid="0">
      <p:cViewPr varScale="1">
        <p:scale>
          <a:sx n="126" d="100"/>
          <a:sy n="126" d="100"/>
        </p:scale>
        <p:origin x="36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u Mathieu" userId="dbbfa56d-56aa-493e-be10-94583e63f04f" providerId="ADAL" clId="{9F284214-4A92-4137-AC90-85F026B80097}"/>
    <pc:docChg chg="undo custSel addSld delSld modSld addSection modSection">
      <pc:chgData name="Briau Mathieu" userId="dbbfa56d-56aa-493e-be10-94583e63f04f" providerId="ADAL" clId="{9F284214-4A92-4137-AC90-85F026B80097}" dt="2023-10-17T18:14:00.525" v="5809" actId="20577"/>
      <pc:docMkLst>
        <pc:docMk/>
      </pc:docMkLst>
      <pc:sldChg chg="modSp mod">
        <pc:chgData name="Briau Mathieu" userId="dbbfa56d-56aa-493e-be10-94583e63f04f" providerId="ADAL" clId="{9F284214-4A92-4137-AC90-85F026B80097}" dt="2023-10-17T17:19:19.111" v="27" actId="14100"/>
        <pc:sldMkLst>
          <pc:docMk/>
          <pc:sldMk cId="1340022386" sldId="256"/>
        </pc:sldMkLst>
        <pc:spChg chg="mod">
          <ac:chgData name="Briau Mathieu" userId="dbbfa56d-56aa-493e-be10-94583e63f04f" providerId="ADAL" clId="{9F284214-4A92-4137-AC90-85F026B80097}" dt="2023-10-17T17:19:19.111" v="27" actId="14100"/>
          <ac:spMkLst>
            <pc:docMk/>
            <pc:sldMk cId="1340022386" sldId="256"/>
            <ac:spMk id="2" creationId="{D7A58A0D-E2F0-A751-93F3-CBD3529D25A9}"/>
          </ac:spMkLst>
        </pc:spChg>
      </pc:sldChg>
      <pc:sldChg chg="modSp mod">
        <pc:chgData name="Briau Mathieu" userId="dbbfa56d-56aa-493e-be10-94583e63f04f" providerId="ADAL" clId="{9F284214-4A92-4137-AC90-85F026B80097}" dt="2023-10-17T18:02:19.855" v="4489" actId="20577"/>
        <pc:sldMkLst>
          <pc:docMk/>
          <pc:sldMk cId="3543112538" sldId="268"/>
        </pc:sldMkLst>
        <pc:spChg chg="mod">
          <ac:chgData name="Briau Mathieu" userId="dbbfa56d-56aa-493e-be10-94583e63f04f" providerId="ADAL" clId="{9F284214-4A92-4137-AC90-85F026B80097}" dt="2023-10-17T18:02:19.855" v="4489" actId="20577"/>
          <ac:spMkLst>
            <pc:docMk/>
            <pc:sldMk cId="3543112538" sldId="268"/>
            <ac:spMk id="3" creationId="{7BFCA231-1199-E7C7-70D1-19B9101A1402}"/>
          </ac:spMkLst>
        </pc:spChg>
      </pc:sldChg>
      <pc:sldChg chg="delSp modSp mod">
        <pc:chgData name="Briau Mathieu" userId="dbbfa56d-56aa-493e-be10-94583e63f04f" providerId="ADAL" clId="{9F284214-4A92-4137-AC90-85F026B80097}" dt="2023-10-17T17:48:05.864" v="3301" actId="20577"/>
        <pc:sldMkLst>
          <pc:docMk/>
          <pc:sldMk cId="3802209326" sldId="269"/>
        </pc:sldMkLst>
        <pc:spChg chg="mod">
          <ac:chgData name="Briau Mathieu" userId="dbbfa56d-56aa-493e-be10-94583e63f04f" providerId="ADAL" clId="{9F284214-4A92-4137-AC90-85F026B80097}" dt="2023-10-17T17:24:40.060" v="537" actId="20577"/>
          <ac:spMkLst>
            <pc:docMk/>
            <pc:sldMk cId="3802209326" sldId="269"/>
            <ac:spMk id="2" creationId="{501B4FFD-550C-5609-E209-7E7E08F8A743}"/>
          </ac:spMkLst>
        </pc:spChg>
        <pc:spChg chg="mod">
          <ac:chgData name="Briau Mathieu" userId="dbbfa56d-56aa-493e-be10-94583e63f04f" providerId="ADAL" clId="{9F284214-4A92-4137-AC90-85F026B80097}" dt="2023-10-17T17:48:05.864" v="3301" actId="20577"/>
          <ac:spMkLst>
            <pc:docMk/>
            <pc:sldMk cId="3802209326" sldId="269"/>
            <ac:spMk id="3" creationId="{F909BDE4-CC8F-965F-1A64-0C37852C4BE2}"/>
          </ac:spMkLst>
        </pc:spChg>
        <pc:picChg chg="del">
          <ac:chgData name="Briau Mathieu" userId="dbbfa56d-56aa-493e-be10-94583e63f04f" providerId="ADAL" clId="{9F284214-4A92-4137-AC90-85F026B80097}" dt="2023-10-17T17:24:44.282" v="539" actId="478"/>
          <ac:picMkLst>
            <pc:docMk/>
            <pc:sldMk cId="3802209326" sldId="269"/>
            <ac:picMk id="7" creationId="{8CAAF13F-69D7-7289-4D84-7D1D7B4EAAE5}"/>
          </ac:picMkLst>
        </pc:picChg>
        <pc:picChg chg="del">
          <ac:chgData name="Briau Mathieu" userId="dbbfa56d-56aa-493e-be10-94583e63f04f" providerId="ADAL" clId="{9F284214-4A92-4137-AC90-85F026B80097}" dt="2023-10-17T17:24:42.775" v="538" actId="478"/>
          <ac:picMkLst>
            <pc:docMk/>
            <pc:sldMk cId="3802209326" sldId="269"/>
            <ac:picMk id="9" creationId="{BDA0FB33-DB3A-1C5C-A437-D6CB48C3274A}"/>
          </ac:picMkLst>
        </pc:picChg>
      </pc:sldChg>
      <pc:sldChg chg="delSp modSp mod">
        <pc:chgData name="Briau Mathieu" userId="dbbfa56d-56aa-493e-be10-94583e63f04f" providerId="ADAL" clId="{9F284214-4A92-4137-AC90-85F026B80097}" dt="2023-10-17T17:24:26.103" v="524" actId="20577"/>
        <pc:sldMkLst>
          <pc:docMk/>
          <pc:sldMk cId="1889085402" sldId="270"/>
        </pc:sldMkLst>
        <pc:spChg chg="mod">
          <ac:chgData name="Briau Mathieu" userId="dbbfa56d-56aa-493e-be10-94583e63f04f" providerId="ADAL" clId="{9F284214-4A92-4137-AC90-85F026B80097}" dt="2023-10-17T17:23:29.225" v="347" actId="20577"/>
          <ac:spMkLst>
            <pc:docMk/>
            <pc:sldMk cId="1889085402" sldId="270"/>
            <ac:spMk id="2" creationId="{835B270D-D12D-3B47-E948-A129DE103BB0}"/>
          </ac:spMkLst>
        </pc:spChg>
        <pc:spChg chg="mod">
          <ac:chgData name="Briau Mathieu" userId="dbbfa56d-56aa-493e-be10-94583e63f04f" providerId="ADAL" clId="{9F284214-4A92-4137-AC90-85F026B80097}" dt="2023-10-17T17:24:26.103" v="524" actId="20577"/>
          <ac:spMkLst>
            <pc:docMk/>
            <pc:sldMk cId="1889085402" sldId="270"/>
            <ac:spMk id="3" creationId="{E91D52AB-195B-8352-28C2-7DC270DD830A}"/>
          </ac:spMkLst>
        </pc:spChg>
        <pc:spChg chg="del">
          <ac:chgData name="Briau Mathieu" userId="dbbfa56d-56aa-493e-be10-94583e63f04f" providerId="ADAL" clId="{9F284214-4A92-4137-AC90-85F026B80097}" dt="2023-10-17T17:23:15.291" v="336" actId="478"/>
          <ac:spMkLst>
            <pc:docMk/>
            <pc:sldMk cId="1889085402" sldId="270"/>
            <ac:spMk id="8" creationId="{634A77E7-BF63-C701-394C-E70CF72C8058}"/>
          </ac:spMkLst>
        </pc:spChg>
        <pc:picChg chg="del">
          <ac:chgData name="Briau Mathieu" userId="dbbfa56d-56aa-493e-be10-94583e63f04f" providerId="ADAL" clId="{9F284214-4A92-4137-AC90-85F026B80097}" dt="2023-10-17T17:23:16.757" v="337" actId="478"/>
          <ac:picMkLst>
            <pc:docMk/>
            <pc:sldMk cId="1889085402" sldId="270"/>
            <ac:picMk id="5" creationId="{086BECAC-311B-83D7-598A-B1EA95F27D37}"/>
          </ac:picMkLst>
        </pc:picChg>
        <pc:picChg chg="del">
          <ac:chgData name="Briau Mathieu" userId="dbbfa56d-56aa-493e-be10-94583e63f04f" providerId="ADAL" clId="{9F284214-4A92-4137-AC90-85F026B80097}" dt="2023-10-17T17:23:13.535" v="335" actId="478"/>
          <ac:picMkLst>
            <pc:docMk/>
            <pc:sldMk cId="1889085402" sldId="270"/>
            <ac:picMk id="7" creationId="{20E28FD9-F377-9E1B-3FE6-7DA9C2820709}"/>
          </ac:picMkLst>
        </pc:picChg>
      </pc:sldChg>
      <pc:sldChg chg="modSp mod">
        <pc:chgData name="Briau Mathieu" userId="dbbfa56d-56aa-493e-be10-94583e63f04f" providerId="ADAL" clId="{9F284214-4A92-4137-AC90-85F026B80097}" dt="2023-10-17T17:48:46.213" v="3306" actId="6549"/>
        <pc:sldMkLst>
          <pc:docMk/>
          <pc:sldMk cId="625493465" sldId="271"/>
        </pc:sldMkLst>
        <pc:spChg chg="mod">
          <ac:chgData name="Briau Mathieu" userId="dbbfa56d-56aa-493e-be10-94583e63f04f" providerId="ADAL" clId="{9F284214-4A92-4137-AC90-85F026B80097}" dt="2023-10-17T17:48:46.213" v="3306" actId="6549"/>
          <ac:spMkLst>
            <pc:docMk/>
            <pc:sldMk cId="625493465" sldId="271"/>
            <ac:spMk id="2" creationId="{CAAD5A62-1F3B-41E8-8062-3ED38EEE2B7F}"/>
          </ac:spMkLst>
        </pc:spChg>
        <pc:spChg chg="mod">
          <ac:chgData name="Briau Mathieu" userId="dbbfa56d-56aa-493e-be10-94583e63f04f" providerId="ADAL" clId="{9F284214-4A92-4137-AC90-85F026B80097}" dt="2023-10-17T17:42:44.326" v="2668" actId="115"/>
          <ac:spMkLst>
            <pc:docMk/>
            <pc:sldMk cId="625493465" sldId="271"/>
            <ac:spMk id="3" creationId="{EC2A8EA4-F25C-1136-8F14-50BB81E99136}"/>
          </ac:spMkLst>
        </pc:spChg>
      </pc:sldChg>
      <pc:sldChg chg="del">
        <pc:chgData name="Briau Mathieu" userId="dbbfa56d-56aa-493e-be10-94583e63f04f" providerId="ADAL" clId="{9F284214-4A92-4137-AC90-85F026B80097}" dt="2023-10-17T17:48:16.774" v="3302" actId="47"/>
        <pc:sldMkLst>
          <pc:docMk/>
          <pc:sldMk cId="3864124083" sldId="272"/>
        </pc:sldMkLst>
      </pc:sldChg>
      <pc:sldChg chg="del">
        <pc:chgData name="Briau Mathieu" userId="dbbfa56d-56aa-493e-be10-94583e63f04f" providerId="ADAL" clId="{9F284214-4A92-4137-AC90-85F026B80097}" dt="2023-10-17T17:48:16.774" v="3302" actId="47"/>
        <pc:sldMkLst>
          <pc:docMk/>
          <pc:sldMk cId="2490638669" sldId="273"/>
        </pc:sldMkLst>
      </pc:sldChg>
      <pc:sldChg chg="del">
        <pc:chgData name="Briau Mathieu" userId="dbbfa56d-56aa-493e-be10-94583e63f04f" providerId="ADAL" clId="{9F284214-4A92-4137-AC90-85F026B80097}" dt="2023-10-17T17:48:16.774" v="3302" actId="47"/>
        <pc:sldMkLst>
          <pc:docMk/>
          <pc:sldMk cId="3979912472" sldId="274"/>
        </pc:sldMkLst>
      </pc:sldChg>
      <pc:sldChg chg="del">
        <pc:chgData name="Briau Mathieu" userId="dbbfa56d-56aa-493e-be10-94583e63f04f" providerId="ADAL" clId="{9F284214-4A92-4137-AC90-85F026B80097}" dt="2023-10-17T17:48:16.774" v="3302" actId="47"/>
        <pc:sldMkLst>
          <pc:docMk/>
          <pc:sldMk cId="3805964306" sldId="275"/>
        </pc:sldMkLst>
      </pc:sldChg>
      <pc:sldChg chg="del">
        <pc:chgData name="Briau Mathieu" userId="dbbfa56d-56aa-493e-be10-94583e63f04f" providerId="ADAL" clId="{9F284214-4A92-4137-AC90-85F026B80097}" dt="2023-10-17T17:48:16.774" v="3302" actId="47"/>
        <pc:sldMkLst>
          <pc:docMk/>
          <pc:sldMk cId="491522461" sldId="276"/>
        </pc:sldMkLst>
      </pc:sldChg>
      <pc:sldChg chg="del">
        <pc:chgData name="Briau Mathieu" userId="dbbfa56d-56aa-493e-be10-94583e63f04f" providerId="ADAL" clId="{9F284214-4A92-4137-AC90-85F026B80097}" dt="2023-10-17T17:48:16.774" v="3302" actId="47"/>
        <pc:sldMkLst>
          <pc:docMk/>
          <pc:sldMk cId="3125592047" sldId="277"/>
        </pc:sldMkLst>
      </pc:sldChg>
      <pc:sldChg chg="del">
        <pc:chgData name="Briau Mathieu" userId="dbbfa56d-56aa-493e-be10-94583e63f04f" providerId="ADAL" clId="{9F284214-4A92-4137-AC90-85F026B80097}" dt="2023-10-17T17:48:16.774" v="3302" actId="47"/>
        <pc:sldMkLst>
          <pc:docMk/>
          <pc:sldMk cId="4210610099" sldId="278"/>
        </pc:sldMkLst>
      </pc:sldChg>
      <pc:sldChg chg="del">
        <pc:chgData name="Briau Mathieu" userId="dbbfa56d-56aa-493e-be10-94583e63f04f" providerId="ADAL" clId="{9F284214-4A92-4137-AC90-85F026B80097}" dt="2023-10-17T17:48:16.774" v="3302" actId="47"/>
        <pc:sldMkLst>
          <pc:docMk/>
          <pc:sldMk cId="883301685" sldId="279"/>
        </pc:sldMkLst>
      </pc:sldChg>
      <pc:sldChg chg="del">
        <pc:chgData name="Briau Mathieu" userId="dbbfa56d-56aa-493e-be10-94583e63f04f" providerId="ADAL" clId="{9F284214-4A92-4137-AC90-85F026B80097}" dt="2023-10-17T17:48:16.774" v="3302" actId="47"/>
        <pc:sldMkLst>
          <pc:docMk/>
          <pc:sldMk cId="3713280294" sldId="280"/>
        </pc:sldMkLst>
      </pc:sldChg>
      <pc:sldChg chg="del">
        <pc:chgData name="Briau Mathieu" userId="dbbfa56d-56aa-493e-be10-94583e63f04f" providerId="ADAL" clId="{9F284214-4A92-4137-AC90-85F026B80097}" dt="2023-10-17T17:48:16.774" v="3302" actId="47"/>
        <pc:sldMkLst>
          <pc:docMk/>
          <pc:sldMk cId="750439178" sldId="281"/>
        </pc:sldMkLst>
      </pc:sldChg>
      <pc:sldChg chg="del">
        <pc:chgData name="Briau Mathieu" userId="dbbfa56d-56aa-493e-be10-94583e63f04f" providerId="ADAL" clId="{9F284214-4A92-4137-AC90-85F026B80097}" dt="2023-10-17T17:48:16.774" v="3302" actId="47"/>
        <pc:sldMkLst>
          <pc:docMk/>
          <pc:sldMk cId="2243105982" sldId="282"/>
        </pc:sldMkLst>
      </pc:sldChg>
      <pc:sldChg chg="del">
        <pc:chgData name="Briau Mathieu" userId="dbbfa56d-56aa-493e-be10-94583e63f04f" providerId="ADAL" clId="{9F284214-4A92-4137-AC90-85F026B80097}" dt="2023-10-17T17:48:16.774" v="3302" actId="47"/>
        <pc:sldMkLst>
          <pc:docMk/>
          <pc:sldMk cId="9027981" sldId="283"/>
        </pc:sldMkLst>
      </pc:sldChg>
      <pc:sldChg chg="del">
        <pc:chgData name="Briau Mathieu" userId="dbbfa56d-56aa-493e-be10-94583e63f04f" providerId="ADAL" clId="{9F284214-4A92-4137-AC90-85F026B80097}" dt="2023-10-17T17:48:16.774" v="3302" actId="47"/>
        <pc:sldMkLst>
          <pc:docMk/>
          <pc:sldMk cId="2335426283" sldId="284"/>
        </pc:sldMkLst>
      </pc:sldChg>
      <pc:sldChg chg="del">
        <pc:chgData name="Briau Mathieu" userId="dbbfa56d-56aa-493e-be10-94583e63f04f" providerId="ADAL" clId="{9F284214-4A92-4137-AC90-85F026B80097}" dt="2023-10-17T17:48:16.774" v="3302" actId="47"/>
        <pc:sldMkLst>
          <pc:docMk/>
          <pc:sldMk cId="491683639" sldId="285"/>
        </pc:sldMkLst>
      </pc:sldChg>
      <pc:sldChg chg="modSp new mod">
        <pc:chgData name="Briau Mathieu" userId="dbbfa56d-56aa-493e-be10-94583e63f04f" providerId="ADAL" clId="{9F284214-4A92-4137-AC90-85F026B80097}" dt="2023-10-17T17:33:07.385" v="1643" actId="20577"/>
        <pc:sldMkLst>
          <pc:docMk/>
          <pc:sldMk cId="484952959" sldId="286"/>
        </pc:sldMkLst>
        <pc:spChg chg="mod">
          <ac:chgData name="Briau Mathieu" userId="dbbfa56d-56aa-493e-be10-94583e63f04f" providerId="ADAL" clId="{9F284214-4A92-4137-AC90-85F026B80097}" dt="2023-10-17T17:26:41.271" v="738" actId="20577"/>
          <ac:spMkLst>
            <pc:docMk/>
            <pc:sldMk cId="484952959" sldId="286"/>
            <ac:spMk id="2" creationId="{3EE7F716-48AA-AE2D-AE1F-205C145DD3BF}"/>
          </ac:spMkLst>
        </pc:spChg>
        <pc:spChg chg="mod">
          <ac:chgData name="Briau Mathieu" userId="dbbfa56d-56aa-493e-be10-94583e63f04f" providerId="ADAL" clId="{9F284214-4A92-4137-AC90-85F026B80097}" dt="2023-10-17T17:33:07.385" v="1643" actId="20577"/>
          <ac:spMkLst>
            <pc:docMk/>
            <pc:sldMk cId="484952959" sldId="286"/>
            <ac:spMk id="3" creationId="{EA2FD19D-0533-A648-CF41-926A502D94F6}"/>
          </ac:spMkLst>
        </pc:spChg>
      </pc:sldChg>
      <pc:sldChg chg="modSp new mod">
        <pc:chgData name="Briau Mathieu" userId="dbbfa56d-56aa-493e-be10-94583e63f04f" providerId="ADAL" clId="{9F284214-4A92-4137-AC90-85F026B80097}" dt="2023-10-17T17:44:23.550" v="2757" actId="20577"/>
        <pc:sldMkLst>
          <pc:docMk/>
          <pc:sldMk cId="1793145407" sldId="287"/>
        </pc:sldMkLst>
        <pc:spChg chg="mod">
          <ac:chgData name="Briau Mathieu" userId="dbbfa56d-56aa-493e-be10-94583e63f04f" providerId="ADAL" clId="{9F284214-4A92-4137-AC90-85F026B80097}" dt="2023-10-17T17:33:53.055" v="1731" actId="20577"/>
          <ac:spMkLst>
            <pc:docMk/>
            <pc:sldMk cId="1793145407" sldId="287"/>
            <ac:spMk id="2" creationId="{430635FD-C482-CF42-7F13-1B436D751A32}"/>
          </ac:spMkLst>
        </pc:spChg>
        <pc:spChg chg="mod">
          <ac:chgData name="Briau Mathieu" userId="dbbfa56d-56aa-493e-be10-94583e63f04f" providerId="ADAL" clId="{9F284214-4A92-4137-AC90-85F026B80097}" dt="2023-10-17T17:44:23.550" v="2757" actId="20577"/>
          <ac:spMkLst>
            <pc:docMk/>
            <pc:sldMk cId="1793145407" sldId="287"/>
            <ac:spMk id="3" creationId="{9C448073-803A-31D3-78E0-61D742E38AB4}"/>
          </ac:spMkLst>
        </pc:spChg>
      </pc:sldChg>
      <pc:sldChg chg="modSp new mod">
        <pc:chgData name="Briau Mathieu" userId="dbbfa56d-56aa-493e-be10-94583e63f04f" providerId="ADAL" clId="{9F284214-4A92-4137-AC90-85F026B80097}" dt="2023-10-17T17:45:37.910" v="2927" actId="20577"/>
        <pc:sldMkLst>
          <pc:docMk/>
          <pc:sldMk cId="469649225" sldId="288"/>
        </pc:sldMkLst>
        <pc:spChg chg="mod">
          <ac:chgData name="Briau Mathieu" userId="dbbfa56d-56aa-493e-be10-94583e63f04f" providerId="ADAL" clId="{9F284214-4A92-4137-AC90-85F026B80097}" dt="2023-10-17T17:34:57.441" v="1880" actId="20577"/>
          <ac:spMkLst>
            <pc:docMk/>
            <pc:sldMk cId="469649225" sldId="288"/>
            <ac:spMk id="2" creationId="{7384F981-B9C9-62E7-3868-8E94BB0063FF}"/>
          </ac:spMkLst>
        </pc:spChg>
        <pc:spChg chg="mod">
          <ac:chgData name="Briau Mathieu" userId="dbbfa56d-56aa-493e-be10-94583e63f04f" providerId="ADAL" clId="{9F284214-4A92-4137-AC90-85F026B80097}" dt="2023-10-17T17:45:37.910" v="2927" actId="20577"/>
          <ac:spMkLst>
            <pc:docMk/>
            <pc:sldMk cId="469649225" sldId="288"/>
            <ac:spMk id="3" creationId="{E94BE94F-F422-2A2B-FB55-A08302D55711}"/>
          </ac:spMkLst>
        </pc:spChg>
      </pc:sldChg>
      <pc:sldChg chg="modSp new mod">
        <pc:chgData name="Briau Mathieu" userId="dbbfa56d-56aa-493e-be10-94583e63f04f" providerId="ADAL" clId="{9F284214-4A92-4137-AC90-85F026B80097}" dt="2023-10-17T17:43:47.154" v="2687" actId="6549"/>
        <pc:sldMkLst>
          <pc:docMk/>
          <pc:sldMk cId="3306441796" sldId="289"/>
        </pc:sldMkLst>
        <pc:spChg chg="mod">
          <ac:chgData name="Briau Mathieu" userId="dbbfa56d-56aa-493e-be10-94583e63f04f" providerId="ADAL" clId="{9F284214-4A92-4137-AC90-85F026B80097}" dt="2023-10-17T17:36:13.019" v="1991" actId="20577"/>
          <ac:spMkLst>
            <pc:docMk/>
            <pc:sldMk cId="3306441796" sldId="289"/>
            <ac:spMk id="2" creationId="{9B8A36F0-286F-5D5C-F63A-8E2DFDC905AC}"/>
          </ac:spMkLst>
        </pc:spChg>
        <pc:spChg chg="mod">
          <ac:chgData name="Briau Mathieu" userId="dbbfa56d-56aa-493e-be10-94583e63f04f" providerId="ADAL" clId="{9F284214-4A92-4137-AC90-85F026B80097}" dt="2023-10-17T17:43:47.154" v="2687" actId="6549"/>
          <ac:spMkLst>
            <pc:docMk/>
            <pc:sldMk cId="3306441796" sldId="289"/>
            <ac:spMk id="3" creationId="{F8CDEC69-564E-CCC7-004A-8A8F3B4D2CDB}"/>
          </ac:spMkLst>
        </pc:spChg>
      </pc:sldChg>
      <pc:sldChg chg="modSp new mod">
        <pc:chgData name="Briau Mathieu" userId="dbbfa56d-56aa-493e-be10-94583e63f04f" providerId="ADAL" clId="{9F284214-4A92-4137-AC90-85F026B80097}" dt="2023-10-17T17:47:01.311" v="3195" actId="20577"/>
        <pc:sldMkLst>
          <pc:docMk/>
          <pc:sldMk cId="583956641" sldId="290"/>
        </pc:sldMkLst>
        <pc:spChg chg="mod">
          <ac:chgData name="Briau Mathieu" userId="dbbfa56d-56aa-493e-be10-94583e63f04f" providerId="ADAL" clId="{9F284214-4A92-4137-AC90-85F026B80097}" dt="2023-10-17T17:46:02.664" v="2945" actId="20577"/>
          <ac:spMkLst>
            <pc:docMk/>
            <pc:sldMk cId="583956641" sldId="290"/>
            <ac:spMk id="2" creationId="{6C718AFB-75EE-A4B6-29EB-8AC91F06B092}"/>
          </ac:spMkLst>
        </pc:spChg>
        <pc:spChg chg="mod">
          <ac:chgData name="Briau Mathieu" userId="dbbfa56d-56aa-493e-be10-94583e63f04f" providerId="ADAL" clId="{9F284214-4A92-4137-AC90-85F026B80097}" dt="2023-10-17T17:47:01.311" v="3195" actId="20577"/>
          <ac:spMkLst>
            <pc:docMk/>
            <pc:sldMk cId="583956641" sldId="290"/>
            <ac:spMk id="3" creationId="{218F4979-48EC-09C3-D8CC-BF30EBE6B5F6}"/>
          </ac:spMkLst>
        </pc:spChg>
      </pc:sldChg>
      <pc:sldChg chg="modSp add mod">
        <pc:chgData name="Briau Mathieu" userId="dbbfa56d-56aa-493e-be10-94583e63f04f" providerId="ADAL" clId="{9F284214-4A92-4137-AC90-85F026B80097}" dt="2023-10-17T18:01:48.300" v="4450" actId="20577"/>
        <pc:sldMkLst>
          <pc:docMk/>
          <pc:sldMk cId="2318600179" sldId="291"/>
        </pc:sldMkLst>
        <pc:spChg chg="mod">
          <ac:chgData name="Briau Mathieu" userId="dbbfa56d-56aa-493e-be10-94583e63f04f" providerId="ADAL" clId="{9F284214-4A92-4137-AC90-85F026B80097}" dt="2023-10-17T18:01:48.300" v="4450" actId="20577"/>
          <ac:spMkLst>
            <pc:docMk/>
            <pc:sldMk cId="2318600179" sldId="291"/>
            <ac:spMk id="2" creationId="{501B4FFD-550C-5609-E209-7E7E08F8A743}"/>
          </ac:spMkLst>
        </pc:spChg>
        <pc:spChg chg="mod">
          <ac:chgData name="Briau Mathieu" userId="dbbfa56d-56aa-493e-be10-94583e63f04f" providerId="ADAL" clId="{9F284214-4A92-4137-AC90-85F026B80097}" dt="2023-10-17T18:00:58.990" v="4438" actId="20577"/>
          <ac:spMkLst>
            <pc:docMk/>
            <pc:sldMk cId="2318600179" sldId="291"/>
            <ac:spMk id="3" creationId="{F909BDE4-CC8F-965F-1A64-0C37852C4BE2}"/>
          </ac:spMkLst>
        </pc:spChg>
      </pc:sldChg>
      <pc:sldChg chg="modSp add mod">
        <pc:chgData name="Briau Mathieu" userId="dbbfa56d-56aa-493e-be10-94583e63f04f" providerId="ADAL" clId="{9F284214-4A92-4137-AC90-85F026B80097}" dt="2023-10-17T18:11:08.732" v="5405" actId="20577"/>
        <pc:sldMkLst>
          <pc:docMk/>
          <pc:sldMk cId="3070268560" sldId="292"/>
        </pc:sldMkLst>
        <pc:spChg chg="mod">
          <ac:chgData name="Briau Mathieu" userId="dbbfa56d-56aa-493e-be10-94583e63f04f" providerId="ADAL" clId="{9F284214-4A92-4137-AC90-85F026B80097}" dt="2023-10-17T18:06:32.394" v="5016" actId="20577"/>
          <ac:spMkLst>
            <pc:docMk/>
            <pc:sldMk cId="3070268560" sldId="292"/>
            <ac:spMk id="2" creationId="{501B4FFD-550C-5609-E209-7E7E08F8A743}"/>
          </ac:spMkLst>
        </pc:spChg>
        <pc:spChg chg="mod">
          <ac:chgData name="Briau Mathieu" userId="dbbfa56d-56aa-493e-be10-94583e63f04f" providerId="ADAL" clId="{9F284214-4A92-4137-AC90-85F026B80097}" dt="2023-10-17T18:11:08.732" v="5405" actId="20577"/>
          <ac:spMkLst>
            <pc:docMk/>
            <pc:sldMk cId="3070268560" sldId="292"/>
            <ac:spMk id="3" creationId="{F909BDE4-CC8F-965F-1A64-0C37852C4BE2}"/>
          </ac:spMkLst>
        </pc:spChg>
      </pc:sldChg>
      <pc:sldChg chg="modSp new mod">
        <pc:chgData name="Briau Mathieu" userId="dbbfa56d-56aa-493e-be10-94583e63f04f" providerId="ADAL" clId="{9F284214-4A92-4137-AC90-85F026B80097}" dt="2023-10-17T18:14:00.525" v="5809" actId="20577"/>
        <pc:sldMkLst>
          <pc:docMk/>
          <pc:sldMk cId="3501023439" sldId="293"/>
        </pc:sldMkLst>
        <pc:spChg chg="mod">
          <ac:chgData name="Briau Mathieu" userId="dbbfa56d-56aa-493e-be10-94583e63f04f" providerId="ADAL" clId="{9F284214-4A92-4137-AC90-85F026B80097}" dt="2023-10-17T18:12:08.200" v="5422" actId="20577"/>
          <ac:spMkLst>
            <pc:docMk/>
            <pc:sldMk cId="3501023439" sldId="293"/>
            <ac:spMk id="2" creationId="{B4DF9C43-5D6E-2AA6-47A5-CB1BA28BD7D0}"/>
          </ac:spMkLst>
        </pc:spChg>
        <pc:spChg chg="mod">
          <ac:chgData name="Briau Mathieu" userId="dbbfa56d-56aa-493e-be10-94583e63f04f" providerId="ADAL" clId="{9F284214-4A92-4137-AC90-85F026B80097}" dt="2023-10-17T18:14:00.525" v="5809" actId="20577"/>
          <ac:spMkLst>
            <pc:docMk/>
            <pc:sldMk cId="3501023439" sldId="293"/>
            <ac:spMk id="3" creationId="{E596DE29-E741-DEF9-E247-843AF7504DEE}"/>
          </ac:spMkLst>
        </pc:spChg>
      </pc:sldChg>
    </pc:docChg>
  </pc:docChgLst>
  <pc:docChgLst>
    <pc:chgData name="Briau Mathieu" userId="dbbfa56d-56aa-493e-be10-94583e63f04f" providerId="ADAL" clId="{FEA8610A-A31A-4760-BA21-352ED48BC4EF}"/>
    <pc:docChg chg="addSld modSld sldOrd">
      <pc:chgData name="Briau Mathieu" userId="dbbfa56d-56aa-493e-be10-94583e63f04f" providerId="ADAL" clId="{FEA8610A-A31A-4760-BA21-352ED48BC4EF}" dt="2023-09-01T16:04:03.763" v="84"/>
      <pc:docMkLst>
        <pc:docMk/>
      </pc:docMkLst>
      <pc:sldChg chg="addSp modSp new mod ord modAnim">
        <pc:chgData name="Briau Mathieu" userId="dbbfa56d-56aa-493e-be10-94583e63f04f" providerId="ADAL" clId="{FEA8610A-A31A-4760-BA21-352ED48BC4EF}" dt="2023-09-01T16:04:03.763" v="84"/>
        <pc:sldMkLst>
          <pc:docMk/>
          <pc:sldMk cId="625493465" sldId="271"/>
        </pc:sldMkLst>
        <pc:spChg chg="mod">
          <ac:chgData name="Briau Mathieu" userId="dbbfa56d-56aa-493e-be10-94583e63f04f" providerId="ADAL" clId="{FEA8610A-A31A-4760-BA21-352ED48BC4EF}" dt="2023-09-01T16:01:22.080" v="32" actId="20577"/>
          <ac:spMkLst>
            <pc:docMk/>
            <pc:sldMk cId="625493465" sldId="271"/>
            <ac:spMk id="2" creationId="{CAAD5A62-1F3B-41E8-8062-3ED38EEE2B7F}"/>
          </ac:spMkLst>
        </pc:spChg>
        <pc:spChg chg="mod">
          <ac:chgData name="Briau Mathieu" userId="dbbfa56d-56aa-493e-be10-94583e63f04f" providerId="ADAL" clId="{FEA8610A-A31A-4760-BA21-352ED48BC4EF}" dt="2023-09-01T16:01:32.511" v="58" actId="20577"/>
          <ac:spMkLst>
            <pc:docMk/>
            <pc:sldMk cId="625493465" sldId="271"/>
            <ac:spMk id="3" creationId="{EC2A8EA4-F25C-1136-8F14-50BB81E99136}"/>
          </ac:spMkLst>
        </pc:spChg>
        <pc:spChg chg="add mod">
          <ac:chgData name="Briau Mathieu" userId="dbbfa56d-56aa-493e-be10-94583e63f04f" providerId="ADAL" clId="{FEA8610A-A31A-4760-BA21-352ED48BC4EF}" dt="2023-09-01T16:03:36.667" v="80" actId="207"/>
          <ac:spMkLst>
            <pc:docMk/>
            <pc:sldMk cId="625493465" sldId="271"/>
            <ac:spMk id="8" creationId="{B06EB629-B820-19F5-B035-D34F31649706}"/>
          </ac:spMkLst>
        </pc:spChg>
        <pc:picChg chg="add mod">
          <ac:chgData name="Briau Mathieu" userId="dbbfa56d-56aa-493e-be10-94583e63f04f" providerId="ADAL" clId="{FEA8610A-A31A-4760-BA21-352ED48BC4EF}" dt="2023-09-01T16:03:50.873" v="82" actId="13822"/>
          <ac:picMkLst>
            <pc:docMk/>
            <pc:sldMk cId="625493465" sldId="271"/>
            <ac:picMk id="5" creationId="{7BC1EE56-A9ED-5C41-EDCE-E34A812DB345}"/>
          </ac:picMkLst>
        </pc:picChg>
        <pc:picChg chg="add mod modCrop">
          <ac:chgData name="Briau Mathieu" userId="dbbfa56d-56aa-493e-be10-94583e63f04f" providerId="ADAL" clId="{FEA8610A-A31A-4760-BA21-352ED48BC4EF}" dt="2023-09-01T16:03:47.332" v="81" actId="13822"/>
          <ac:picMkLst>
            <pc:docMk/>
            <pc:sldMk cId="625493465" sldId="271"/>
            <ac:picMk id="7" creationId="{CE644D03-0F0F-B6EB-C4E2-5DE6EC3C8B85}"/>
          </ac:picMkLst>
        </pc:picChg>
      </pc:sldChg>
    </pc:docChg>
  </pc:docChgLst>
  <pc:docChgLst>
    <pc:chgData name="Briau Mathieu" userId="dbbfa56d-56aa-493e-be10-94583e63f04f" providerId="ADAL" clId="{E9977A45-BD48-452F-94E6-54A132D330EB}"/>
    <pc:docChg chg="undo custSel delSld modSld">
      <pc:chgData name="Briau Mathieu" userId="dbbfa56d-56aa-493e-be10-94583e63f04f" providerId="ADAL" clId="{E9977A45-BD48-452F-94E6-54A132D330EB}" dt="2023-08-30T15:10:30.581" v="292" actId="20577"/>
      <pc:docMkLst>
        <pc:docMk/>
      </pc:docMkLst>
      <pc:sldChg chg="modSp mod">
        <pc:chgData name="Briau Mathieu" userId="dbbfa56d-56aa-493e-be10-94583e63f04f" providerId="ADAL" clId="{E9977A45-BD48-452F-94E6-54A132D330EB}" dt="2023-08-30T15:05:30.050" v="1" actId="20577"/>
        <pc:sldMkLst>
          <pc:docMk/>
          <pc:sldMk cId="1340022386" sldId="256"/>
        </pc:sldMkLst>
        <pc:spChg chg="mod">
          <ac:chgData name="Briau Mathieu" userId="dbbfa56d-56aa-493e-be10-94583e63f04f" providerId="ADAL" clId="{E9977A45-BD48-452F-94E6-54A132D330EB}" dt="2023-08-30T15:05:30.050" v="1" actId="20577"/>
          <ac:spMkLst>
            <pc:docMk/>
            <pc:sldMk cId="1340022386" sldId="256"/>
            <ac:spMk id="2" creationId="{D7A58A0D-E2F0-A751-93F3-CBD3529D25A9}"/>
          </ac:spMkLst>
        </pc:spChg>
      </pc:sldChg>
      <pc:sldChg chg="del">
        <pc:chgData name="Briau Mathieu" userId="dbbfa56d-56aa-493e-be10-94583e63f04f" providerId="ADAL" clId="{E9977A45-BD48-452F-94E6-54A132D330EB}" dt="2023-08-30T15:10:00.448" v="287" actId="47"/>
        <pc:sldMkLst>
          <pc:docMk/>
          <pc:sldMk cId="3269712283" sldId="258"/>
        </pc:sldMkLst>
      </pc:sldChg>
      <pc:sldChg chg="del">
        <pc:chgData name="Briau Mathieu" userId="dbbfa56d-56aa-493e-be10-94583e63f04f" providerId="ADAL" clId="{E9977A45-BD48-452F-94E6-54A132D330EB}" dt="2023-08-30T15:10:07.256" v="289" actId="47"/>
        <pc:sldMkLst>
          <pc:docMk/>
          <pc:sldMk cId="159917909" sldId="266"/>
        </pc:sldMkLst>
      </pc:sldChg>
      <pc:sldChg chg="del">
        <pc:chgData name="Briau Mathieu" userId="dbbfa56d-56aa-493e-be10-94583e63f04f" providerId="ADAL" clId="{E9977A45-BD48-452F-94E6-54A132D330EB}" dt="2023-08-30T15:10:05.950" v="288" actId="47"/>
        <pc:sldMkLst>
          <pc:docMk/>
          <pc:sldMk cId="3553976624" sldId="267"/>
        </pc:sldMkLst>
      </pc:sldChg>
      <pc:sldChg chg="modSp mod">
        <pc:chgData name="Briau Mathieu" userId="dbbfa56d-56aa-493e-be10-94583e63f04f" providerId="ADAL" clId="{E9977A45-BD48-452F-94E6-54A132D330EB}" dt="2023-08-30T15:10:30.581" v="292" actId="20577"/>
        <pc:sldMkLst>
          <pc:docMk/>
          <pc:sldMk cId="3543112538" sldId="268"/>
        </pc:sldMkLst>
        <pc:spChg chg="mod">
          <ac:chgData name="Briau Mathieu" userId="dbbfa56d-56aa-493e-be10-94583e63f04f" providerId="ADAL" clId="{E9977A45-BD48-452F-94E6-54A132D330EB}" dt="2023-08-30T15:06:08.083" v="27" actId="20577"/>
          <ac:spMkLst>
            <pc:docMk/>
            <pc:sldMk cId="3543112538" sldId="268"/>
            <ac:spMk id="2" creationId="{6FE05B8C-8B44-7D3F-8C77-0599903AA427}"/>
          </ac:spMkLst>
        </pc:spChg>
        <pc:spChg chg="mod">
          <ac:chgData name="Briau Mathieu" userId="dbbfa56d-56aa-493e-be10-94583e63f04f" providerId="ADAL" clId="{E9977A45-BD48-452F-94E6-54A132D330EB}" dt="2023-08-30T15:10:30.581" v="292" actId="20577"/>
          <ac:spMkLst>
            <pc:docMk/>
            <pc:sldMk cId="3543112538" sldId="268"/>
            <ac:spMk id="3" creationId="{7BFCA231-1199-E7C7-70D1-19B9101A1402}"/>
          </ac:spMkLst>
        </pc:spChg>
      </pc:sldChg>
      <pc:sldChg chg="del">
        <pc:chgData name="Briau Mathieu" userId="dbbfa56d-56aa-493e-be10-94583e63f04f" providerId="ADAL" clId="{E9977A45-BD48-452F-94E6-54A132D330EB}" dt="2023-08-30T15:10:23.607" v="290" actId="47"/>
        <pc:sldMkLst>
          <pc:docMk/>
          <pc:sldMk cId="2239917310" sldId="269"/>
        </pc:sldMkLst>
      </pc:sldChg>
    </pc:docChg>
  </pc:docChgLst>
  <pc:docChgLst>
    <pc:chgData name="Briau Mathieu" userId="dbbfa56d-56aa-493e-be10-94583e63f04f" providerId="ADAL" clId="{18D0516C-DC93-4AB5-A2C5-D6A3D3B9CE52}"/>
    <pc:docChg chg="undo custSel addSld modSld sldOrd">
      <pc:chgData name="Briau Mathieu" userId="dbbfa56d-56aa-493e-be10-94583e63f04f" providerId="ADAL" clId="{18D0516C-DC93-4AB5-A2C5-D6A3D3B9CE52}" dt="2023-09-12T19:29:59.590" v="6799" actId="313"/>
      <pc:docMkLst>
        <pc:docMk/>
      </pc:docMkLst>
      <pc:sldChg chg="modSp mod">
        <pc:chgData name="Briau Mathieu" userId="dbbfa56d-56aa-493e-be10-94583e63f04f" providerId="ADAL" clId="{18D0516C-DC93-4AB5-A2C5-D6A3D3B9CE52}" dt="2023-09-10T16:24:10.607" v="15" actId="20577"/>
        <pc:sldMkLst>
          <pc:docMk/>
          <pc:sldMk cId="1340022386" sldId="256"/>
        </pc:sldMkLst>
        <pc:spChg chg="mod">
          <ac:chgData name="Briau Mathieu" userId="dbbfa56d-56aa-493e-be10-94583e63f04f" providerId="ADAL" clId="{18D0516C-DC93-4AB5-A2C5-D6A3D3B9CE52}" dt="2023-09-10T16:24:10.607" v="15" actId="20577"/>
          <ac:spMkLst>
            <pc:docMk/>
            <pc:sldMk cId="1340022386" sldId="256"/>
            <ac:spMk id="2" creationId="{D7A58A0D-E2F0-A751-93F3-CBD3529D25A9}"/>
          </ac:spMkLst>
        </pc:spChg>
      </pc:sldChg>
      <pc:sldChg chg="modSp mod">
        <pc:chgData name="Briau Mathieu" userId="dbbfa56d-56aa-493e-be10-94583e63f04f" providerId="ADAL" clId="{18D0516C-DC93-4AB5-A2C5-D6A3D3B9CE52}" dt="2023-09-10T16:27:09.376" v="259" actId="20577"/>
        <pc:sldMkLst>
          <pc:docMk/>
          <pc:sldMk cId="3543112538" sldId="268"/>
        </pc:sldMkLst>
        <pc:spChg chg="mod">
          <ac:chgData name="Briau Mathieu" userId="dbbfa56d-56aa-493e-be10-94583e63f04f" providerId="ADAL" clId="{18D0516C-DC93-4AB5-A2C5-D6A3D3B9CE52}" dt="2023-09-10T16:27:09.376" v="259" actId="20577"/>
          <ac:spMkLst>
            <pc:docMk/>
            <pc:sldMk cId="3543112538" sldId="268"/>
            <ac:spMk id="3" creationId="{7BFCA231-1199-E7C7-70D1-19B9101A1402}"/>
          </ac:spMkLst>
        </pc:spChg>
      </pc:sldChg>
      <pc:sldChg chg="addSp delSp modSp mod">
        <pc:chgData name="Briau Mathieu" userId="dbbfa56d-56aa-493e-be10-94583e63f04f" providerId="ADAL" clId="{18D0516C-DC93-4AB5-A2C5-D6A3D3B9CE52}" dt="2023-09-12T19:23:10.183" v="6498" actId="208"/>
        <pc:sldMkLst>
          <pc:docMk/>
          <pc:sldMk cId="3802209326" sldId="269"/>
        </pc:sldMkLst>
        <pc:spChg chg="mod">
          <ac:chgData name="Briau Mathieu" userId="dbbfa56d-56aa-493e-be10-94583e63f04f" providerId="ADAL" clId="{18D0516C-DC93-4AB5-A2C5-D6A3D3B9CE52}" dt="2023-09-10T16:37:57.234" v="770" actId="20577"/>
          <ac:spMkLst>
            <pc:docMk/>
            <pc:sldMk cId="3802209326" sldId="269"/>
            <ac:spMk id="2" creationId="{501B4FFD-550C-5609-E209-7E7E08F8A743}"/>
          </ac:spMkLst>
        </pc:spChg>
        <pc:spChg chg="mod">
          <ac:chgData name="Briau Mathieu" userId="dbbfa56d-56aa-493e-be10-94583e63f04f" providerId="ADAL" clId="{18D0516C-DC93-4AB5-A2C5-D6A3D3B9CE52}" dt="2023-09-12T19:17:16.902" v="6467" actId="6549"/>
          <ac:spMkLst>
            <pc:docMk/>
            <pc:sldMk cId="3802209326" sldId="269"/>
            <ac:spMk id="3" creationId="{F909BDE4-CC8F-965F-1A64-0C37852C4BE2}"/>
          </ac:spMkLst>
        </pc:spChg>
        <pc:picChg chg="add del mod">
          <ac:chgData name="Briau Mathieu" userId="dbbfa56d-56aa-493e-be10-94583e63f04f" providerId="ADAL" clId="{18D0516C-DC93-4AB5-A2C5-D6A3D3B9CE52}" dt="2023-09-12T19:17:48.478" v="6471" actId="478"/>
          <ac:picMkLst>
            <pc:docMk/>
            <pc:sldMk cId="3802209326" sldId="269"/>
            <ac:picMk id="5" creationId="{B935F275-471C-537A-4A14-6C2F7F706948}"/>
          </ac:picMkLst>
        </pc:picChg>
        <pc:picChg chg="add mod ord">
          <ac:chgData name="Briau Mathieu" userId="dbbfa56d-56aa-493e-be10-94583e63f04f" providerId="ADAL" clId="{18D0516C-DC93-4AB5-A2C5-D6A3D3B9CE52}" dt="2023-09-12T19:23:10.183" v="6498" actId="208"/>
          <ac:picMkLst>
            <pc:docMk/>
            <pc:sldMk cId="3802209326" sldId="269"/>
            <ac:picMk id="7" creationId="{8CAAF13F-69D7-7289-4D84-7D1D7B4EAAE5}"/>
          </ac:picMkLst>
        </pc:picChg>
        <pc:picChg chg="add mod">
          <ac:chgData name="Briau Mathieu" userId="dbbfa56d-56aa-493e-be10-94583e63f04f" providerId="ADAL" clId="{18D0516C-DC93-4AB5-A2C5-D6A3D3B9CE52}" dt="2023-09-12T19:22:54.007" v="6495" actId="1076"/>
          <ac:picMkLst>
            <pc:docMk/>
            <pc:sldMk cId="3802209326" sldId="269"/>
            <ac:picMk id="9" creationId="{BDA0FB33-DB3A-1C5C-A437-D6CB48C3274A}"/>
          </ac:picMkLst>
        </pc:picChg>
      </pc:sldChg>
      <pc:sldChg chg="addSp modSp mod">
        <pc:chgData name="Briau Mathieu" userId="dbbfa56d-56aa-493e-be10-94583e63f04f" providerId="ADAL" clId="{18D0516C-DC93-4AB5-A2C5-D6A3D3B9CE52}" dt="2023-09-12T19:20:02.357" v="6486" actId="1076"/>
        <pc:sldMkLst>
          <pc:docMk/>
          <pc:sldMk cId="1889085402" sldId="270"/>
        </pc:sldMkLst>
        <pc:spChg chg="mod">
          <ac:chgData name="Briau Mathieu" userId="dbbfa56d-56aa-493e-be10-94583e63f04f" providerId="ADAL" clId="{18D0516C-DC93-4AB5-A2C5-D6A3D3B9CE52}" dt="2023-09-10T16:36:00.275" v="742" actId="20577"/>
          <ac:spMkLst>
            <pc:docMk/>
            <pc:sldMk cId="1889085402" sldId="270"/>
            <ac:spMk id="2" creationId="{835B270D-D12D-3B47-E948-A129DE103BB0}"/>
          </ac:spMkLst>
        </pc:spChg>
        <pc:spChg chg="mod">
          <ac:chgData name="Briau Mathieu" userId="dbbfa56d-56aa-493e-be10-94583e63f04f" providerId="ADAL" clId="{18D0516C-DC93-4AB5-A2C5-D6A3D3B9CE52}" dt="2023-09-10T16:35:52.923" v="731" actId="20577"/>
          <ac:spMkLst>
            <pc:docMk/>
            <pc:sldMk cId="1889085402" sldId="270"/>
            <ac:spMk id="3" creationId="{E91D52AB-195B-8352-28C2-7DC270DD830A}"/>
          </ac:spMkLst>
        </pc:spChg>
        <pc:spChg chg="add mod">
          <ac:chgData name="Briau Mathieu" userId="dbbfa56d-56aa-493e-be10-94583e63f04f" providerId="ADAL" clId="{18D0516C-DC93-4AB5-A2C5-D6A3D3B9CE52}" dt="2023-09-12T19:19:58.666" v="6485" actId="1076"/>
          <ac:spMkLst>
            <pc:docMk/>
            <pc:sldMk cId="1889085402" sldId="270"/>
            <ac:spMk id="8" creationId="{634A77E7-BF63-C701-394C-E70CF72C8058}"/>
          </ac:spMkLst>
        </pc:spChg>
        <pc:picChg chg="add mod">
          <ac:chgData name="Briau Mathieu" userId="dbbfa56d-56aa-493e-be10-94583e63f04f" providerId="ADAL" clId="{18D0516C-DC93-4AB5-A2C5-D6A3D3B9CE52}" dt="2023-09-12T19:20:02.357" v="6486" actId="1076"/>
          <ac:picMkLst>
            <pc:docMk/>
            <pc:sldMk cId="1889085402" sldId="270"/>
            <ac:picMk id="5" creationId="{086BECAC-311B-83D7-598A-B1EA95F27D37}"/>
          </ac:picMkLst>
        </pc:picChg>
        <pc:picChg chg="add mod">
          <ac:chgData name="Briau Mathieu" userId="dbbfa56d-56aa-493e-be10-94583e63f04f" providerId="ADAL" clId="{18D0516C-DC93-4AB5-A2C5-D6A3D3B9CE52}" dt="2023-09-12T19:19:42.244" v="6481" actId="1076"/>
          <ac:picMkLst>
            <pc:docMk/>
            <pc:sldMk cId="1889085402" sldId="270"/>
            <ac:picMk id="7" creationId="{20E28FD9-F377-9E1B-3FE6-7DA9C2820709}"/>
          </ac:picMkLst>
        </pc:picChg>
      </pc:sldChg>
      <pc:sldChg chg="delSp modSp mod delAnim">
        <pc:chgData name="Briau Mathieu" userId="dbbfa56d-56aa-493e-be10-94583e63f04f" providerId="ADAL" clId="{18D0516C-DC93-4AB5-A2C5-D6A3D3B9CE52}" dt="2023-09-10T16:32:25.426" v="541" actId="13926"/>
        <pc:sldMkLst>
          <pc:docMk/>
          <pc:sldMk cId="625493465" sldId="271"/>
        </pc:sldMkLst>
        <pc:spChg chg="mod">
          <ac:chgData name="Briau Mathieu" userId="dbbfa56d-56aa-493e-be10-94583e63f04f" providerId="ADAL" clId="{18D0516C-DC93-4AB5-A2C5-D6A3D3B9CE52}" dt="2023-09-10T16:27:35.215" v="263" actId="20577"/>
          <ac:spMkLst>
            <pc:docMk/>
            <pc:sldMk cId="625493465" sldId="271"/>
            <ac:spMk id="2" creationId="{CAAD5A62-1F3B-41E8-8062-3ED38EEE2B7F}"/>
          </ac:spMkLst>
        </pc:spChg>
        <pc:spChg chg="mod">
          <ac:chgData name="Briau Mathieu" userId="dbbfa56d-56aa-493e-be10-94583e63f04f" providerId="ADAL" clId="{18D0516C-DC93-4AB5-A2C5-D6A3D3B9CE52}" dt="2023-09-10T16:32:25.426" v="541" actId="13926"/>
          <ac:spMkLst>
            <pc:docMk/>
            <pc:sldMk cId="625493465" sldId="271"/>
            <ac:spMk id="3" creationId="{EC2A8EA4-F25C-1136-8F14-50BB81E99136}"/>
          </ac:spMkLst>
        </pc:spChg>
        <pc:spChg chg="del">
          <ac:chgData name="Briau Mathieu" userId="dbbfa56d-56aa-493e-be10-94583e63f04f" providerId="ADAL" clId="{18D0516C-DC93-4AB5-A2C5-D6A3D3B9CE52}" dt="2023-09-10T16:27:43.753" v="267" actId="478"/>
          <ac:spMkLst>
            <pc:docMk/>
            <pc:sldMk cId="625493465" sldId="271"/>
            <ac:spMk id="8" creationId="{B06EB629-B820-19F5-B035-D34F31649706}"/>
          </ac:spMkLst>
        </pc:spChg>
        <pc:picChg chg="del">
          <ac:chgData name="Briau Mathieu" userId="dbbfa56d-56aa-493e-be10-94583e63f04f" providerId="ADAL" clId="{18D0516C-DC93-4AB5-A2C5-D6A3D3B9CE52}" dt="2023-09-10T16:27:41.116" v="265" actId="478"/>
          <ac:picMkLst>
            <pc:docMk/>
            <pc:sldMk cId="625493465" sldId="271"/>
            <ac:picMk id="7" creationId="{CE644D03-0F0F-B6EB-C4E2-5DE6EC3C8B85}"/>
          </ac:picMkLst>
        </pc:picChg>
        <pc:picChg chg="del">
          <ac:chgData name="Briau Mathieu" userId="dbbfa56d-56aa-493e-be10-94583e63f04f" providerId="ADAL" clId="{18D0516C-DC93-4AB5-A2C5-D6A3D3B9CE52}" dt="2023-09-10T16:27:41.747" v="266" actId="478"/>
          <ac:picMkLst>
            <pc:docMk/>
            <pc:sldMk cId="625493465" sldId="271"/>
            <ac:picMk id="1026" creationId="{0DB516E5-7679-C54A-F680-2F0B58384A52}"/>
          </ac:picMkLst>
        </pc:picChg>
      </pc:sldChg>
      <pc:sldChg chg="modSp new mod">
        <pc:chgData name="Briau Mathieu" userId="dbbfa56d-56aa-493e-be10-94583e63f04f" providerId="ADAL" clId="{18D0516C-DC93-4AB5-A2C5-D6A3D3B9CE52}" dt="2023-09-10T16:39:47.247" v="985" actId="13926"/>
        <pc:sldMkLst>
          <pc:docMk/>
          <pc:sldMk cId="3864124083" sldId="272"/>
        </pc:sldMkLst>
        <pc:spChg chg="mod">
          <ac:chgData name="Briau Mathieu" userId="dbbfa56d-56aa-493e-be10-94583e63f04f" providerId="ADAL" clId="{18D0516C-DC93-4AB5-A2C5-D6A3D3B9CE52}" dt="2023-09-10T16:38:53.356" v="914" actId="20577"/>
          <ac:spMkLst>
            <pc:docMk/>
            <pc:sldMk cId="3864124083" sldId="272"/>
            <ac:spMk id="2" creationId="{EE1A2A09-7E75-A7B6-4697-D6A4CDD2B522}"/>
          </ac:spMkLst>
        </pc:spChg>
        <pc:spChg chg="mod">
          <ac:chgData name="Briau Mathieu" userId="dbbfa56d-56aa-493e-be10-94583e63f04f" providerId="ADAL" clId="{18D0516C-DC93-4AB5-A2C5-D6A3D3B9CE52}" dt="2023-09-10T16:39:47.247" v="985" actId="13926"/>
          <ac:spMkLst>
            <pc:docMk/>
            <pc:sldMk cId="3864124083" sldId="272"/>
            <ac:spMk id="3" creationId="{DD638F1B-F1D8-A0FC-BBD9-69FEBF3C536F}"/>
          </ac:spMkLst>
        </pc:spChg>
      </pc:sldChg>
      <pc:sldChg chg="modSp new mod">
        <pc:chgData name="Briau Mathieu" userId="dbbfa56d-56aa-493e-be10-94583e63f04f" providerId="ADAL" clId="{18D0516C-DC93-4AB5-A2C5-D6A3D3B9CE52}" dt="2023-09-10T16:43:18.756" v="1349" actId="20577"/>
        <pc:sldMkLst>
          <pc:docMk/>
          <pc:sldMk cId="2490638669" sldId="273"/>
        </pc:sldMkLst>
        <pc:spChg chg="mod">
          <ac:chgData name="Briau Mathieu" userId="dbbfa56d-56aa-493e-be10-94583e63f04f" providerId="ADAL" clId="{18D0516C-DC93-4AB5-A2C5-D6A3D3B9CE52}" dt="2023-09-10T16:40:06.035" v="1019" actId="20577"/>
          <ac:spMkLst>
            <pc:docMk/>
            <pc:sldMk cId="2490638669" sldId="273"/>
            <ac:spMk id="2" creationId="{0CFA6B4B-B0E3-BC45-2D47-058CE94A91AA}"/>
          </ac:spMkLst>
        </pc:spChg>
        <pc:spChg chg="mod">
          <ac:chgData name="Briau Mathieu" userId="dbbfa56d-56aa-493e-be10-94583e63f04f" providerId="ADAL" clId="{18D0516C-DC93-4AB5-A2C5-D6A3D3B9CE52}" dt="2023-09-10T16:43:18.756" v="1349" actId="20577"/>
          <ac:spMkLst>
            <pc:docMk/>
            <pc:sldMk cId="2490638669" sldId="273"/>
            <ac:spMk id="3" creationId="{AB1515F6-F96E-81BD-473E-4E0094DD8586}"/>
          </ac:spMkLst>
        </pc:spChg>
      </pc:sldChg>
      <pc:sldChg chg="modSp new mod">
        <pc:chgData name="Briau Mathieu" userId="dbbfa56d-56aa-493e-be10-94583e63f04f" providerId="ADAL" clId="{18D0516C-DC93-4AB5-A2C5-D6A3D3B9CE52}" dt="2023-09-10T16:45:16.615" v="1693" actId="20577"/>
        <pc:sldMkLst>
          <pc:docMk/>
          <pc:sldMk cId="3979912472" sldId="274"/>
        </pc:sldMkLst>
        <pc:spChg chg="mod">
          <ac:chgData name="Briau Mathieu" userId="dbbfa56d-56aa-493e-be10-94583e63f04f" providerId="ADAL" clId="{18D0516C-DC93-4AB5-A2C5-D6A3D3B9CE52}" dt="2023-09-10T16:43:27.830" v="1361" actId="20577"/>
          <ac:spMkLst>
            <pc:docMk/>
            <pc:sldMk cId="3979912472" sldId="274"/>
            <ac:spMk id="2" creationId="{885939E7-6C27-7911-AF13-30B867A522C3}"/>
          </ac:spMkLst>
        </pc:spChg>
        <pc:spChg chg="mod">
          <ac:chgData name="Briau Mathieu" userId="dbbfa56d-56aa-493e-be10-94583e63f04f" providerId="ADAL" clId="{18D0516C-DC93-4AB5-A2C5-D6A3D3B9CE52}" dt="2023-09-10T16:45:16.615" v="1693" actId="20577"/>
          <ac:spMkLst>
            <pc:docMk/>
            <pc:sldMk cId="3979912472" sldId="274"/>
            <ac:spMk id="3" creationId="{1FFBD425-ADC8-9FB9-F163-F56F1CD1EF8A}"/>
          </ac:spMkLst>
        </pc:spChg>
      </pc:sldChg>
      <pc:sldChg chg="modSp new mod">
        <pc:chgData name="Briau Mathieu" userId="dbbfa56d-56aa-493e-be10-94583e63f04f" providerId="ADAL" clId="{18D0516C-DC93-4AB5-A2C5-D6A3D3B9CE52}" dt="2023-09-10T16:48:21.911" v="2225" actId="20577"/>
        <pc:sldMkLst>
          <pc:docMk/>
          <pc:sldMk cId="3805964306" sldId="275"/>
        </pc:sldMkLst>
        <pc:spChg chg="mod">
          <ac:chgData name="Briau Mathieu" userId="dbbfa56d-56aa-493e-be10-94583e63f04f" providerId="ADAL" clId="{18D0516C-DC93-4AB5-A2C5-D6A3D3B9CE52}" dt="2023-09-10T16:45:44.254" v="1728" actId="20577"/>
          <ac:spMkLst>
            <pc:docMk/>
            <pc:sldMk cId="3805964306" sldId="275"/>
            <ac:spMk id="2" creationId="{3A02A72B-9001-35B5-19D7-E40302AA2E99}"/>
          </ac:spMkLst>
        </pc:spChg>
        <pc:spChg chg="mod">
          <ac:chgData name="Briau Mathieu" userId="dbbfa56d-56aa-493e-be10-94583e63f04f" providerId="ADAL" clId="{18D0516C-DC93-4AB5-A2C5-D6A3D3B9CE52}" dt="2023-09-10T16:48:21.911" v="2225" actId="20577"/>
          <ac:spMkLst>
            <pc:docMk/>
            <pc:sldMk cId="3805964306" sldId="275"/>
            <ac:spMk id="3" creationId="{16CCF3AB-9295-E364-0DFD-AF60A714E0B1}"/>
          </ac:spMkLst>
        </pc:spChg>
      </pc:sldChg>
      <pc:sldChg chg="modSp new mod">
        <pc:chgData name="Briau Mathieu" userId="dbbfa56d-56aa-493e-be10-94583e63f04f" providerId="ADAL" clId="{18D0516C-DC93-4AB5-A2C5-D6A3D3B9CE52}" dt="2023-09-10T16:51:14.930" v="2675" actId="20577"/>
        <pc:sldMkLst>
          <pc:docMk/>
          <pc:sldMk cId="491522461" sldId="276"/>
        </pc:sldMkLst>
        <pc:spChg chg="mod">
          <ac:chgData name="Briau Mathieu" userId="dbbfa56d-56aa-493e-be10-94583e63f04f" providerId="ADAL" clId="{18D0516C-DC93-4AB5-A2C5-D6A3D3B9CE52}" dt="2023-09-10T16:48:52.670" v="2249" actId="20577"/>
          <ac:spMkLst>
            <pc:docMk/>
            <pc:sldMk cId="491522461" sldId="276"/>
            <ac:spMk id="2" creationId="{1F3B4009-7527-0114-AF98-AFA64514474F}"/>
          </ac:spMkLst>
        </pc:spChg>
        <pc:spChg chg="mod">
          <ac:chgData name="Briau Mathieu" userId="dbbfa56d-56aa-493e-be10-94583e63f04f" providerId="ADAL" clId="{18D0516C-DC93-4AB5-A2C5-D6A3D3B9CE52}" dt="2023-09-10T16:51:14.930" v="2675" actId="20577"/>
          <ac:spMkLst>
            <pc:docMk/>
            <pc:sldMk cId="491522461" sldId="276"/>
            <ac:spMk id="3" creationId="{8AFA677C-FC9E-2A53-5BBE-CA90A3022364}"/>
          </ac:spMkLst>
        </pc:spChg>
      </pc:sldChg>
      <pc:sldChg chg="modSp new mod">
        <pc:chgData name="Briau Mathieu" userId="dbbfa56d-56aa-493e-be10-94583e63f04f" providerId="ADAL" clId="{18D0516C-DC93-4AB5-A2C5-D6A3D3B9CE52}" dt="2023-09-10T17:07:20.861" v="5179" actId="20577"/>
        <pc:sldMkLst>
          <pc:docMk/>
          <pc:sldMk cId="3125592047" sldId="277"/>
        </pc:sldMkLst>
        <pc:spChg chg="mod">
          <ac:chgData name="Briau Mathieu" userId="dbbfa56d-56aa-493e-be10-94583e63f04f" providerId="ADAL" clId="{18D0516C-DC93-4AB5-A2C5-D6A3D3B9CE52}" dt="2023-09-10T16:51:28.807" v="2691" actId="20577"/>
          <ac:spMkLst>
            <pc:docMk/>
            <pc:sldMk cId="3125592047" sldId="277"/>
            <ac:spMk id="2" creationId="{147C8B04-06B5-C4F2-BA29-96D4CC1665DC}"/>
          </ac:spMkLst>
        </pc:spChg>
        <pc:spChg chg="mod">
          <ac:chgData name="Briau Mathieu" userId="dbbfa56d-56aa-493e-be10-94583e63f04f" providerId="ADAL" clId="{18D0516C-DC93-4AB5-A2C5-D6A3D3B9CE52}" dt="2023-09-10T17:07:20.861" v="5179" actId="20577"/>
          <ac:spMkLst>
            <pc:docMk/>
            <pc:sldMk cId="3125592047" sldId="277"/>
            <ac:spMk id="3" creationId="{5921ABF2-0D1C-ADF6-4055-32F1E999B79C}"/>
          </ac:spMkLst>
        </pc:spChg>
      </pc:sldChg>
      <pc:sldChg chg="modSp new mod">
        <pc:chgData name="Briau Mathieu" userId="dbbfa56d-56aa-493e-be10-94583e63f04f" providerId="ADAL" clId="{18D0516C-DC93-4AB5-A2C5-D6A3D3B9CE52}" dt="2023-09-10T17:00:17.796" v="4280" actId="20577"/>
        <pc:sldMkLst>
          <pc:docMk/>
          <pc:sldMk cId="4210610099" sldId="278"/>
        </pc:sldMkLst>
        <pc:spChg chg="mod">
          <ac:chgData name="Briau Mathieu" userId="dbbfa56d-56aa-493e-be10-94583e63f04f" providerId="ADAL" clId="{18D0516C-DC93-4AB5-A2C5-D6A3D3B9CE52}" dt="2023-09-10T16:55:26.610" v="3318" actId="20577"/>
          <ac:spMkLst>
            <pc:docMk/>
            <pc:sldMk cId="4210610099" sldId="278"/>
            <ac:spMk id="2" creationId="{F3B71366-4171-33C0-7452-AA96D388AD18}"/>
          </ac:spMkLst>
        </pc:spChg>
        <pc:spChg chg="mod">
          <ac:chgData name="Briau Mathieu" userId="dbbfa56d-56aa-493e-be10-94583e63f04f" providerId="ADAL" clId="{18D0516C-DC93-4AB5-A2C5-D6A3D3B9CE52}" dt="2023-09-10T17:00:17.796" v="4280" actId="20577"/>
          <ac:spMkLst>
            <pc:docMk/>
            <pc:sldMk cId="4210610099" sldId="278"/>
            <ac:spMk id="3" creationId="{BC7CF4C5-5DEC-5272-E9D1-329D4B942705}"/>
          </ac:spMkLst>
        </pc:spChg>
      </pc:sldChg>
      <pc:sldChg chg="modSp new mod">
        <pc:chgData name="Briau Mathieu" userId="dbbfa56d-56aa-493e-be10-94583e63f04f" providerId="ADAL" clId="{18D0516C-DC93-4AB5-A2C5-D6A3D3B9CE52}" dt="2023-09-10T17:05:35.540" v="5078" actId="20577"/>
        <pc:sldMkLst>
          <pc:docMk/>
          <pc:sldMk cId="883301685" sldId="279"/>
        </pc:sldMkLst>
        <pc:spChg chg="mod">
          <ac:chgData name="Briau Mathieu" userId="dbbfa56d-56aa-493e-be10-94583e63f04f" providerId="ADAL" clId="{18D0516C-DC93-4AB5-A2C5-D6A3D3B9CE52}" dt="2023-09-10T17:05:35.540" v="5078" actId="20577"/>
          <ac:spMkLst>
            <pc:docMk/>
            <pc:sldMk cId="883301685" sldId="279"/>
            <ac:spMk id="2" creationId="{E0DC983F-2A88-4DC9-87B1-4880A2E44FCA}"/>
          </ac:spMkLst>
        </pc:spChg>
        <pc:spChg chg="mod">
          <ac:chgData name="Briau Mathieu" userId="dbbfa56d-56aa-493e-be10-94583e63f04f" providerId="ADAL" clId="{18D0516C-DC93-4AB5-A2C5-D6A3D3B9CE52}" dt="2023-09-10T17:05:13.867" v="5040" actId="20577"/>
          <ac:spMkLst>
            <pc:docMk/>
            <pc:sldMk cId="883301685" sldId="279"/>
            <ac:spMk id="3" creationId="{52CD0BF6-D6A0-BB74-C30F-A52FDAED35FE}"/>
          </ac:spMkLst>
        </pc:spChg>
      </pc:sldChg>
      <pc:sldChg chg="modSp add mod">
        <pc:chgData name="Briau Mathieu" userId="dbbfa56d-56aa-493e-be10-94583e63f04f" providerId="ADAL" clId="{18D0516C-DC93-4AB5-A2C5-D6A3D3B9CE52}" dt="2023-09-10T17:10:55.294" v="5621" actId="20577"/>
        <pc:sldMkLst>
          <pc:docMk/>
          <pc:sldMk cId="3713280294" sldId="280"/>
        </pc:sldMkLst>
        <pc:spChg chg="mod">
          <ac:chgData name="Briau Mathieu" userId="dbbfa56d-56aa-493e-be10-94583e63f04f" providerId="ADAL" clId="{18D0516C-DC93-4AB5-A2C5-D6A3D3B9CE52}" dt="2023-09-10T17:05:54.381" v="5125" actId="20577"/>
          <ac:spMkLst>
            <pc:docMk/>
            <pc:sldMk cId="3713280294" sldId="280"/>
            <ac:spMk id="2" creationId="{E0DC983F-2A88-4DC9-87B1-4880A2E44FCA}"/>
          </ac:spMkLst>
        </pc:spChg>
        <pc:spChg chg="mod">
          <ac:chgData name="Briau Mathieu" userId="dbbfa56d-56aa-493e-be10-94583e63f04f" providerId="ADAL" clId="{18D0516C-DC93-4AB5-A2C5-D6A3D3B9CE52}" dt="2023-09-10T17:10:55.294" v="5621" actId="20577"/>
          <ac:spMkLst>
            <pc:docMk/>
            <pc:sldMk cId="3713280294" sldId="280"/>
            <ac:spMk id="3" creationId="{52CD0BF6-D6A0-BB74-C30F-A52FDAED35FE}"/>
          </ac:spMkLst>
        </pc:spChg>
      </pc:sldChg>
      <pc:sldChg chg="modSp mod">
        <pc:chgData name="Briau Mathieu" userId="dbbfa56d-56aa-493e-be10-94583e63f04f" providerId="ADAL" clId="{18D0516C-DC93-4AB5-A2C5-D6A3D3B9CE52}" dt="2023-09-11T13:12:57.458" v="5721" actId="20577"/>
        <pc:sldMkLst>
          <pc:docMk/>
          <pc:sldMk cId="2243105982" sldId="282"/>
        </pc:sldMkLst>
        <pc:spChg chg="mod">
          <ac:chgData name="Briau Mathieu" userId="dbbfa56d-56aa-493e-be10-94583e63f04f" providerId="ADAL" clId="{18D0516C-DC93-4AB5-A2C5-D6A3D3B9CE52}" dt="2023-09-11T13:12:57.458" v="5721" actId="20577"/>
          <ac:spMkLst>
            <pc:docMk/>
            <pc:sldMk cId="2243105982" sldId="282"/>
            <ac:spMk id="3" creationId="{3F842EF1-26F1-154C-FF5C-8F3FFB512097}"/>
          </ac:spMkLst>
        </pc:spChg>
      </pc:sldChg>
      <pc:sldChg chg="modSp new mod">
        <pc:chgData name="Briau Mathieu" userId="dbbfa56d-56aa-493e-be10-94583e63f04f" providerId="ADAL" clId="{18D0516C-DC93-4AB5-A2C5-D6A3D3B9CE52}" dt="2023-09-11T13:17:46.355" v="6466" actId="20577"/>
        <pc:sldMkLst>
          <pc:docMk/>
          <pc:sldMk cId="9027981" sldId="283"/>
        </pc:sldMkLst>
        <pc:spChg chg="mod">
          <ac:chgData name="Briau Mathieu" userId="dbbfa56d-56aa-493e-be10-94583e63f04f" providerId="ADAL" clId="{18D0516C-DC93-4AB5-A2C5-D6A3D3B9CE52}" dt="2023-09-11T13:13:11.130" v="5741" actId="20577"/>
          <ac:spMkLst>
            <pc:docMk/>
            <pc:sldMk cId="9027981" sldId="283"/>
            <ac:spMk id="2" creationId="{48CAE478-942B-0126-84D9-F03C2FA31293}"/>
          </ac:spMkLst>
        </pc:spChg>
        <pc:spChg chg="mod">
          <ac:chgData name="Briau Mathieu" userId="dbbfa56d-56aa-493e-be10-94583e63f04f" providerId="ADAL" clId="{18D0516C-DC93-4AB5-A2C5-D6A3D3B9CE52}" dt="2023-09-11T13:17:46.355" v="6466" actId="20577"/>
          <ac:spMkLst>
            <pc:docMk/>
            <pc:sldMk cId="9027981" sldId="283"/>
            <ac:spMk id="3" creationId="{73C810FB-7353-524A-05E3-7B016714C1B8}"/>
          </ac:spMkLst>
        </pc:spChg>
      </pc:sldChg>
      <pc:sldChg chg="addSp delSp modSp new mod ord chgLayout">
        <pc:chgData name="Briau Mathieu" userId="dbbfa56d-56aa-493e-be10-94583e63f04f" providerId="ADAL" clId="{18D0516C-DC93-4AB5-A2C5-D6A3D3B9CE52}" dt="2023-09-12T19:29:59.590" v="6799" actId="313"/>
        <pc:sldMkLst>
          <pc:docMk/>
          <pc:sldMk cId="491683639" sldId="285"/>
        </pc:sldMkLst>
        <pc:spChg chg="mod ord">
          <ac:chgData name="Briau Mathieu" userId="dbbfa56d-56aa-493e-be10-94583e63f04f" providerId="ADAL" clId="{18D0516C-DC93-4AB5-A2C5-D6A3D3B9CE52}" dt="2023-09-12T19:25:34.244" v="6557" actId="700"/>
          <ac:spMkLst>
            <pc:docMk/>
            <pc:sldMk cId="491683639" sldId="285"/>
            <ac:spMk id="2" creationId="{BB89DCDF-A6C2-CB79-00DB-0DF13CCA2E83}"/>
          </ac:spMkLst>
        </pc:spChg>
        <pc:spChg chg="del">
          <ac:chgData name="Briau Mathieu" userId="dbbfa56d-56aa-493e-be10-94583e63f04f" providerId="ADAL" clId="{18D0516C-DC93-4AB5-A2C5-D6A3D3B9CE52}" dt="2023-09-12T19:25:21.898" v="6554" actId="478"/>
          <ac:spMkLst>
            <pc:docMk/>
            <pc:sldMk cId="491683639" sldId="285"/>
            <ac:spMk id="3" creationId="{00D6DEEC-6AD5-EF96-1E23-8D8F43B43D00}"/>
          </ac:spMkLst>
        </pc:spChg>
        <pc:spChg chg="add mod ord">
          <ac:chgData name="Briau Mathieu" userId="dbbfa56d-56aa-493e-be10-94583e63f04f" providerId="ADAL" clId="{18D0516C-DC93-4AB5-A2C5-D6A3D3B9CE52}" dt="2023-09-12T19:29:59.590" v="6799" actId="313"/>
          <ac:spMkLst>
            <pc:docMk/>
            <pc:sldMk cId="491683639" sldId="285"/>
            <ac:spMk id="6" creationId="{86616F6A-BBB2-4BE8-F793-0B332F44F36B}"/>
          </ac:spMkLst>
        </pc:spChg>
        <pc:spChg chg="add mod">
          <ac:chgData name="Briau Mathieu" userId="dbbfa56d-56aa-493e-be10-94583e63f04f" providerId="ADAL" clId="{18D0516C-DC93-4AB5-A2C5-D6A3D3B9CE52}" dt="2023-09-12T19:28:42.265" v="6775" actId="208"/>
          <ac:spMkLst>
            <pc:docMk/>
            <pc:sldMk cId="491683639" sldId="285"/>
            <ac:spMk id="8" creationId="{BC1A140D-90AE-A514-9D86-CED4F15876DE}"/>
          </ac:spMkLst>
        </pc:spChg>
        <pc:spChg chg="add mod">
          <ac:chgData name="Briau Mathieu" userId="dbbfa56d-56aa-493e-be10-94583e63f04f" providerId="ADAL" clId="{18D0516C-DC93-4AB5-A2C5-D6A3D3B9CE52}" dt="2023-09-12T19:29:12.503" v="6784" actId="1076"/>
          <ac:spMkLst>
            <pc:docMk/>
            <pc:sldMk cId="491683639" sldId="285"/>
            <ac:spMk id="9" creationId="{B9FB5320-FF6C-A967-8FC1-04965523B1F8}"/>
          </ac:spMkLst>
        </pc:spChg>
        <pc:picChg chg="add mod">
          <ac:chgData name="Briau Mathieu" userId="dbbfa56d-56aa-493e-be10-94583e63f04f" providerId="ADAL" clId="{18D0516C-DC93-4AB5-A2C5-D6A3D3B9CE52}" dt="2023-09-12T19:28:52.573" v="6780" actId="1076"/>
          <ac:picMkLst>
            <pc:docMk/>
            <pc:sldMk cId="491683639" sldId="285"/>
            <ac:picMk id="5" creationId="{F7CF31E1-8807-2599-F3A2-B730866F9870}"/>
          </ac:picMkLst>
        </pc:picChg>
        <pc:picChg chg="add mod">
          <ac:chgData name="Briau Mathieu" userId="dbbfa56d-56aa-493e-be10-94583e63f04f" providerId="ADAL" clId="{18D0516C-DC93-4AB5-A2C5-D6A3D3B9CE52}" dt="2023-09-12T19:27:27.194" v="6770" actId="1076"/>
          <ac:picMkLst>
            <pc:docMk/>
            <pc:sldMk cId="491683639" sldId="285"/>
            <ac:picMk id="7" creationId="{07284F2A-C2C9-5F55-19F9-EF9591F41A9E}"/>
          </ac:picMkLst>
        </pc:picChg>
      </pc:sldChg>
    </pc:docChg>
  </pc:docChgLst>
  <pc:docChgLst>
    <pc:chgData name="Mathieu Briau" userId="dbbfa56d-56aa-493e-be10-94583e63f04f" providerId="ADAL" clId="{9D7CF85F-8D79-4CBE-B63D-518DD32AAE92}"/>
    <pc:docChg chg="addSld modSld">
      <pc:chgData name="Mathieu Briau" userId="dbbfa56d-56aa-493e-be10-94583e63f04f" providerId="ADAL" clId="{9D7CF85F-8D79-4CBE-B63D-518DD32AAE92}" dt="2023-08-23T18:03:25.797" v="44" actId="20577"/>
      <pc:docMkLst>
        <pc:docMk/>
      </pc:docMkLst>
      <pc:sldChg chg="modSp new mod">
        <pc:chgData name="Mathieu Briau" userId="dbbfa56d-56aa-493e-be10-94583e63f04f" providerId="ADAL" clId="{9D7CF85F-8D79-4CBE-B63D-518DD32AAE92}" dt="2023-08-23T18:03:25.797" v="44" actId="20577"/>
        <pc:sldMkLst>
          <pc:docMk/>
          <pc:sldMk cId="3107870631" sldId="270"/>
        </pc:sldMkLst>
        <pc:spChg chg="mod">
          <ac:chgData name="Mathieu Briau" userId="dbbfa56d-56aa-493e-be10-94583e63f04f" providerId="ADAL" clId="{9D7CF85F-8D79-4CBE-B63D-518DD32AAE92}" dt="2023-08-23T18:03:25.797" v="44" actId="20577"/>
          <ac:spMkLst>
            <pc:docMk/>
            <pc:sldMk cId="3107870631" sldId="270"/>
            <ac:spMk id="3" creationId="{61B59624-7135-67D0-843C-2615F886B91D}"/>
          </ac:spMkLst>
        </pc:spChg>
      </pc:sldChg>
    </pc:docChg>
  </pc:docChgLst>
  <pc:docChgLst>
    <pc:chgData name="Briau Mathieu" userId="dbbfa56d-56aa-493e-be10-94583e63f04f" providerId="ADAL" clId="{2E828474-46E4-4FB4-9E58-2EE94F0E72AB}"/>
    <pc:docChg chg="undo custSel addSld modSld">
      <pc:chgData name="Briau Mathieu" userId="dbbfa56d-56aa-493e-be10-94583e63f04f" providerId="ADAL" clId="{2E828474-46E4-4FB4-9E58-2EE94F0E72AB}" dt="2023-09-12T19:07:01.974" v="573" actId="20577"/>
      <pc:docMkLst>
        <pc:docMk/>
      </pc:docMkLst>
      <pc:sldChg chg="modSp mod">
        <pc:chgData name="Briau Mathieu" userId="dbbfa56d-56aa-493e-be10-94583e63f04f" providerId="ADAL" clId="{2E828474-46E4-4FB4-9E58-2EE94F0E72AB}" dt="2023-09-12T19:07:01.974" v="573" actId="20577"/>
        <pc:sldMkLst>
          <pc:docMk/>
          <pc:sldMk cId="625493465" sldId="271"/>
        </pc:sldMkLst>
        <pc:spChg chg="mod">
          <ac:chgData name="Briau Mathieu" userId="dbbfa56d-56aa-493e-be10-94583e63f04f" providerId="ADAL" clId="{2E828474-46E4-4FB4-9E58-2EE94F0E72AB}" dt="2023-09-12T19:07:01.974" v="573" actId="20577"/>
          <ac:spMkLst>
            <pc:docMk/>
            <pc:sldMk cId="625493465" sldId="271"/>
            <ac:spMk id="3" creationId="{EC2A8EA4-F25C-1136-8F14-50BB81E99136}"/>
          </ac:spMkLst>
        </pc:spChg>
      </pc:sldChg>
      <pc:sldChg chg="addSp delSp modSp mod">
        <pc:chgData name="Briau Mathieu" userId="dbbfa56d-56aa-493e-be10-94583e63f04f" providerId="ADAL" clId="{2E828474-46E4-4FB4-9E58-2EE94F0E72AB}" dt="2023-09-12T19:00:20.989" v="469" actId="1076"/>
        <pc:sldMkLst>
          <pc:docMk/>
          <pc:sldMk cId="3864124083" sldId="272"/>
        </pc:sldMkLst>
        <pc:spChg chg="del mod">
          <ac:chgData name="Briau Mathieu" userId="dbbfa56d-56aa-493e-be10-94583e63f04f" providerId="ADAL" clId="{2E828474-46E4-4FB4-9E58-2EE94F0E72AB}" dt="2023-09-12T18:58:57.368" v="465" actId="22"/>
          <ac:spMkLst>
            <pc:docMk/>
            <pc:sldMk cId="3864124083" sldId="272"/>
            <ac:spMk id="3" creationId="{DD638F1B-F1D8-A0FC-BBD9-69FEBF3C536F}"/>
          </ac:spMkLst>
        </pc:spChg>
        <pc:spChg chg="add del mod">
          <ac:chgData name="Briau Mathieu" userId="dbbfa56d-56aa-493e-be10-94583e63f04f" providerId="ADAL" clId="{2E828474-46E4-4FB4-9E58-2EE94F0E72AB}" dt="2023-09-12T19:00:16.805" v="468" actId="478"/>
          <ac:spMkLst>
            <pc:docMk/>
            <pc:sldMk cId="3864124083" sldId="272"/>
            <ac:spMk id="7" creationId="{E8ABC46C-A88E-D3C8-46DC-27083459D3D3}"/>
          </ac:spMkLst>
        </pc:spChg>
        <pc:picChg chg="add del mod ord">
          <ac:chgData name="Briau Mathieu" userId="dbbfa56d-56aa-493e-be10-94583e63f04f" providerId="ADAL" clId="{2E828474-46E4-4FB4-9E58-2EE94F0E72AB}" dt="2023-09-12T19:00:09.570" v="466" actId="478"/>
          <ac:picMkLst>
            <pc:docMk/>
            <pc:sldMk cId="3864124083" sldId="272"/>
            <ac:picMk id="5" creationId="{59EB839A-1D0C-B5A1-6D97-E005ACC30D47}"/>
          </ac:picMkLst>
        </pc:picChg>
        <pc:picChg chg="add mod">
          <ac:chgData name="Briau Mathieu" userId="dbbfa56d-56aa-493e-be10-94583e63f04f" providerId="ADAL" clId="{2E828474-46E4-4FB4-9E58-2EE94F0E72AB}" dt="2023-09-12T19:00:20.989" v="469" actId="1076"/>
          <ac:picMkLst>
            <pc:docMk/>
            <pc:sldMk cId="3864124083" sldId="272"/>
            <ac:picMk id="9" creationId="{DCDBC5CF-A99C-CE86-EFF5-454A0C543EE8}"/>
          </ac:picMkLst>
        </pc:picChg>
      </pc:sldChg>
      <pc:sldChg chg="modSp mod">
        <pc:chgData name="Briau Mathieu" userId="dbbfa56d-56aa-493e-be10-94583e63f04f" providerId="ADAL" clId="{2E828474-46E4-4FB4-9E58-2EE94F0E72AB}" dt="2023-09-12T19:00:38.088" v="471" actId="20577"/>
        <pc:sldMkLst>
          <pc:docMk/>
          <pc:sldMk cId="2490638669" sldId="273"/>
        </pc:sldMkLst>
        <pc:spChg chg="mod">
          <ac:chgData name="Briau Mathieu" userId="dbbfa56d-56aa-493e-be10-94583e63f04f" providerId="ADAL" clId="{2E828474-46E4-4FB4-9E58-2EE94F0E72AB}" dt="2023-09-12T19:00:38.088" v="471" actId="20577"/>
          <ac:spMkLst>
            <pc:docMk/>
            <pc:sldMk cId="2490638669" sldId="273"/>
            <ac:spMk id="3" creationId="{AB1515F6-F96E-81BD-473E-4E0094DD8586}"/>
          </ac:spMkLst>
        </pc:spChg>
      </pc:sldChg>
      <pc:sldChg chg="modSp mod">
        <pc:chgData name="Briau Mathieu" userId="dbbfa56d-56aa-493e-be10-94583e63f04f" providerId="ADAL" clId="{2E828474-46E4-4FB4-9E58-2EE94F0E72AB}" dt="2023-09-12T19:00:50.681" v="472" actId="20577"/>
        <pc:sldMkLst>
          <pc:docMk/>
          <pc:sldMk cId="3979912472" sldId="274"/>
        </pc:sldMkLst>
        <pc:spChg chg="mod">
          <ac:chgData name="Briau Mathieu" userId="dbbfa56d-56aa-493e-be10-94583e63f04f" providerId="ADAL" clId="{2E828474-46E4-4FB4-9E58-2EE94F0E72AB}" dt="2023-09-12T19:00:50.681" v="472" actId="20577"/>
          <ac:spMkLst>
            <pc:docMk/>
            <pc:sldMk cId="3979912472" sldId="274"/>
            <ac:spMk id="3" creationId="{1FFBD425-ADC8-9FB9-F163-F56F1CD1EF8A}"/>
          </ac:spMkLst>
        </pc:spChg>
      </pc:sldChg>
      <pc:sldChg chg="modSp mod">
        <pc:chgData name="Briau Mathieu" userId="dbbfa56d-56aa-493e-be10-94583e63f04f" providerId="ADAL" clId="{2E828474-46E4-4FB4-9E58-2EE94F0E72AB}" dt="2023-09-12T19:01:58.269" v="515" actId="20577"/>
        <pc:sldMkLst>
          <pc:docMk/>
          <pc:sldMk cId="883301685" sldId="279"/>
        </pc:sldMkLst>
        <pc:spChg chg="mod">
          <ac:chgData name="Briau Mathieu" userId="dbbfa56d-56aa-493e-be10-94583e63f04f" providerId="ADAL" clId="{2E828474-46E4-4FB4-9E58-2EE94F0E72AB}" dt="2023-09-12T19:01:58.269" v="515" actId="20577"/>
          <ac:spMkLst>
            <pc:docMk/>
            <pc:sldMk cId="883301685" sldId="279"/>
            <ac:spMk id="3" creationId="{52CD0BF6-D6A0-BB74-C30F-A52FDAED35FE}"/>
          </ac:spMkLst>
        </pc:spChg>
      </pc:sldChg>
      <pc:sldChg chg="modSp mod">
        <pc:chgData name="Briau Mathieu" userId="dbbfa56d-56aa-493e-be10-94583e63f04f" providerId="ADAL" clId="{2E828474-46E4-4FB4-9E58-2EE94F0E72AB}" dt="2023-09-12T19:03:07.539" v="524" actId="20577"/>
        <pc:sldMkLst>
          <pc:docMk/>
          <pc:sldMk cId="3713280294" sldId="280"/>
        </pc:sldMkLst>
        <pc:spChg chg="mod">
          <ac:chgData name="Briau Mathieu" userId="dbbfa56d-56aa-493e-be10-94583e63f04f" providerId="ADAL" clId="{2E828474-46E4-4FB4-9E58-2EE94F0E72AB}" dt="2023-09-12T19:03:07.539" v="524" actId="20577"/>
          <ac:spMkLst>
            <pc:docMk/>
            <pc:sldMk cId="3713280294" sldId="280"/>
            <ac:spMk id="3" creationId="{52CD0BF6-D6A0-BB74-C30F-A52FDAED35FE}"/>
          </ac:spMkLst>
        </pc:spChg>
      </pc:sldChg>
      <pc:sldChg chg="addSp delSp modSp new mod modClrScheme chgLayout">
        <pc:chgData name="Briau Mathieu" userId="dbbfa56d-56aa-493e-be10-94583e63f04f" providerId="ADAL" clId="{2E828474-46E4-4FB4-9E58-2EE94F0E72AB}" dt="2023-09-10T17:53:35.797" v="3" actId="700"/>
        <pc:sldMkLst>
          <pc:docMk/>
          <pc:sldMk cId="750439178" sldId="281"/>
        </pc:sldMkLst>
        <pc:spChg chg="del mod ord">
          <ac:chgData name="Briau Mathieu" userId="dbbfa56d-56aa-493e-be10-94583e63f04f" providerId="ADAL" clId="{2E828474-46E4-4FB4-9E58-2EE94F0E72AB}" dt="2023-09-10T17:53:23.827" v="1" actId="700"/>
          <ac:spMkLst>
            <pc:docMk/>
            <pc:sldMk cId="750439178" sldId="281"/>
            <ac:spMk id="2" creationId="{E61437BF-3889-0084-9C16-0A70A23F06E3}"/>
          </ac:spMkLst>
        </pc:spChg>
        <pc:spChg chg="del">
          <ac:chgData name="Briau Mathieu" userId="dbbfa56d-56aa-493e-be10-94583e63f04f" providerId="ADAL" clId="{2E828474-46E4-4FB4-9E58-2EE94F0E72AB}" dt="2023-09-10T17:53:23.827" v="1" actId="700"/>
          <ac:spMkLst>
            <pc:docMk/>
            <pc:sldMk cId="750439178" sldId="281"/>
            <ac:spMk id="3" creationId="{57C23F08-6D13-CA67-8A83-DAC120E6F914}"/>
          </ac:spMkLst>
        </pc:spChg>
        <pc:spChg chg="add del mod ord">
          <ac:chgData name="Briau Mathieu" userId="dbbfa56d-56aa-493e-be10-94583e63f04f" providerId="ADAL" clId="{2E828474-46E4-4FB4-9E58-2EE94F0E72AB}" dt="2023-09-10T17:53:35.797" v="3" actId="700"/>
          <ac:spMkLst>
            <pc:docMk/>
            <pc:sldMk cId="750439178" sldId="281"/>
            <ac:spMk id="4" creationId="{E82A1DB9-90EF-91C0-1639-06BA54B71518}"/>
          </ac:spMkLst>
        </pc:spChg>
        <pc:picChg chg="add">
          <ac:chgData name="Briau Mathieu" userId="dbbfa56d-56aa-493e-be10-94583e63f04f" providerId="ADAL" clId="{2E828474-46E4-4FB4-9E58-2EE94F0E72AB}" dt="2023-09-10T17:53:26.030" v="2" actId="22"/>
          <ac:picMkLst>
            <pc:docMk/>
            <pc:sldMk cId="750439178" sldId="281"/>
            <ac:picMk id="6" creationId="{AC6F6E4B-D964-D087-B4E6-99D8DA33E25B}"/>
          </ac:picMkLst>
        </pc:picChg>
      </pc:sldChg>
      <pc:sldChg chg="modSp new mod">
        <pc:chgData name="Briau Mathieu" userId="dbbfa56d-56aa-493e-be10-94583e63f04f" providerId="ADAL" clId="{2E828474-46E4-4FB4-9E58-2EE94F0E72AB}" dt="2023-09-10T17:56:51.992" v="463" actId="20577"/>
        <pc:sldMkLst>
          <pc:docMk/>
          <pc:sldMk cId="2243105982" sldId="282"/>
        </pc:sldMkLst>
        <pc:spChg chg="mod">
          <ac:chgData name="Briau Mathieu" userId="dbbfa56d-56aa-493e-be10-94583e63f04f" providerId="ADAL" clId="{2E828474-46E4-4FB4-9E58-2EE94F0E72AB}" dt="2023-09-10T17:54:17.104" v="15" actId="20577"/>
          <ac:spMkLst>
            <pc:docMk/>
            <pc:sldMk cId="2243105982" sldId="282"/>
            <ac:spMk id="2" creationId="{AB932BE0-BEC1-0178-EC55-0399ECC128E8}"/>
          </ac:spMkLst>
        </pc:spChg>
        <pc:spChg chg="mod">
          <ac:chgData name="Briau Mathieu" userId="dbbfa56d-56aa-493e-be10-94583e63f04f" providerId="ADAL" clId="{2E828474-46E4-4FB4-9E58-2EE94F0E72AB}" dt="2023-09-10T17:56:51.992" v="463" actId="20577"/>
          <ac:spMkLst>
            <pc:docMk/>
            <pc:sldMk cId="2243105982" sldId="282"/>
            <ac:spMk id="3" creationId="{3F842EF1-26F1-154C-FF5C-8F3FFB512097}"/>
          </ac:spMkLst>
        </pc:spChg>
      </pc:sldChg>
      <pc:sldChg chg="addSp delSp modSp new mod setBg modClrScheme addAnim delAnim chgLayout">
        <pc:chgData name="Briau Mathieu" userId="dbbfa56d-56aa-493e-be10-94583e63f04f" providerId="ADAL" clId="{2E828474-46E4-4FB4-9E58-2EE94F0E72AB}" dt="2023-09-12T19:05:40.985" v="572" actId="1076"/>
        <pc:sldMkLst>
          <pc:docMk/>
          <pc:sldMk cId="2335426283" sldId="284"/>
        </pc:sldMkLst>
        <pc:spChg chg="mod ord">
          <ac:chgData name="Briau Mathieu" userId="dbbfa56d-56aa-493e-be10-94583e63f04f" providerId="ADAL" clId="{2E828474-46E4-4FB4-9E58-2EE94F0E72AB}" dt="2023-09-12T19:05:26.406" v="569" actId="700"/>
          <ac:spMkLst>
            <pc:docMk/>
            <pc:sldMk cId="2335426283" sldId="284"/>
            <ac:spMk id="2" creationId="{22F5175C-B5AE-2DAD-ED6F-794FFB13A87C}"/>
          </ac:spMkLst>
        </pc:spChg>
        <pc:spChg chg="del">
          <ac:chgData name="Briau Mathieu" userId="dbbfa56d-56aa-493e-be10-94583e63f04f" providerId="ADAL" clId="{2E828474-46E4-4FB4-9E58-2EE94F0E72AB}" dt="2023-09-12T19:04:35.176" v="541" actId="478"/>
          <ac:spMkLst>
            <pc:docMk/>
            <pc:sldMk cId="2335426283" sldId="284"/>
            <ac:spMk id="3" creationId="{EC615F3C-C809-2BEA-0F27-6F7B1D4296E0}"/>
          </ac:spMkLst>
        </pc:spChg>
        <pc:spChg chg="add del">
          <ac:chgData name="Briau Mathieu" userId="dbbfa56d-56aa-493e-be10-94583e63f04f" providerId="ADAL" clId="{2E828474-46E4-4FB4-9E58-2EE94F0E72AB}" dt="2023-09-12T19:05:21.709" v="568" actId="26606"/>
          <ac:spMkLst>
            <pc:docMk/>
            <pc:sldMk cId="2335426283" sldId="284"/>
            <ac:spMk id="10" creationId="{09A1C012-8297-4361-ACE8-A2509FB18911}"/>
          </ac:spMkLst>
        </pc:spChg>
        <pc:spChg chg="add del">
          <ac:chgData name="Briau Mathieu" userId="dbbfa56d-56aa-493e-be10-94583e63f04f" providerId="ADAL" clId="{2E828474-46E4-4FB4-9E58-2EE94F0E72AB}" dt="2023-09-12T19:05:21.709" v="568" actId="26606"/>
          <ac:spMkLst>
            <pc:docMk/>
            <pc:sldMk cId="2335426283" sldId="284"/>
            <ac:spMk id="12" creationId="{4AA13AD3-0A4F-475A-BEBB-DEEFF5C096C3}"/>
          </ac:spMkLst>
        </pc:spChg>
        <pc:spChg chg="add del">
          <ac:chgData name="Briau Mathieu" userId="dbbfa56d-56aa-493e-be10-94583e63f04f" providerId="ADAL" clId="{2E828474-46E4-4FB4-9E58-2EE94F0E72AB}" dt="2023-09-12T19:05:21.709" v="568" actId="26606"/>
          <ac:spMkLst>
            <pc:docMk/>
            <pc:sldMk cId="2335426283" sldId="284"/>
            <ac:spMk id="14" creationId="{CB98331E-6CDC-406E-B820-9B97E9B9B0E3}"/>
          </ac:spMkLst>
        </pc:spChg>
        <pc:picChg chg="add mod">
          <ac:chgData name="Briau Mathieu" userId="dbbfa56d-56aa-493e-be10-94583e63f04f" providerId="ADAL" clId="{2E828474-46E4-4FB4-9E58-2EE94F0E72AB}" dt="2023-09-12T19:05:40.985" v="572" actId="1076"/>
          <ac:picMkLst>
            <pc:docMk/>
            <pc:sldMk cId="2335426283" sldId="284"/>
            <ac:picMk id="5" creationId="{24EFCFE8-A22B-7CA7-473C-E0070DEF12DF}"/>
          </ac:picMkLst>
        </pc:picChg>
      </pc:sldChg>
    </pc:docChg>
  </pc:docChgLst>
  <pc:docChgLst>
    <pc:chgData name="Briau Mathieu" userId="dbbfa56d-56aa-493e-be10-94583e63f04f" providerId="ADAL" clId="{E28C2535-2ED2-444A-B8FC-300F8D499EBB}"/>
    <pc:docChg chg="modSld sldOrd">
      <pc:chgData name="Briau Mathieu" userId="dbbfa56d-56aa-493e-be10-94583e63f04f" providerId="ADAL" clId="{E28C2535-2ED2-444A-B8FC-300F8D499EBB}" dt="2023-08-25T16:12:12.859" v="0"/>
      <pc:docMkLst>
        <pc:docMk/>
      </pc:docMkLst>
      <pc:sldChg chg="ord">
        <pc:chgData name="Briau Mathieu" userId="dbbfa56d-56aa-493e-be10-94583e63f04f" providerId="ADAL" clId="{E28C2535-2ED2-444A-B8FC-300F8D499EBB}" dt="2023-08-25T16:12:12.859" v="0"/>
        <pc:sldMkLst>
          <pc:docMk/>
          <pc:sldMk cId="3269712283" sldId="258"/>
        </pc:sldMkLst>
      </pc:sldChg>
    </pc:docChg>
  </pc:docChgLst>
  <pc:docChgLst>
    <pc:chgData name="Briau Mathieu" userId="dbbfa56d-56aa-493e-be10-94583e63f04f" providerId="ADAL" clId="{DA18875F-00B2-4882-A476-3859562F07B7}"/>
    <pc:docChg chg="undo custSel addSld delSld modSld sldOrd addMainMaster delMainMaster modMainMaster">
      <pc:chgData name="Briau Mathieu" userId="dbbfa56d-56aa-493e-be10-94583e63f04f" providerId="ADAL" clId="{DA18875F-00B2-4882-A476-3859562F07B7}" dt="2023-08-22T21:44:37.737" v="1711" actId="20577"/>
      <pc:docMkLst>
        <pc:docMk/>
      </pc:docMkLst>
      <pc:sldChg chg="addSp modSp new mod setBg modClrScheme chgLayout">
        <pc:chgData name="Briau Mathieu" userId="dbbfa56d-56aa-493e-be10-94583e63f04f" providerId="ADAL" clId="{DA18875F-00B2-4882-A476-3859562F07B7}" dt="2023-08-22T21:08:24.531" v="694" actId="20577"/>
        <pc:sldMkLst>
          <pc:docMk/>
          <pc:sldMk cId="1340022386" sldId="256"/>
        </pc:sldMkLst>
        <pc:spChg chg="mod">
          <ac:chgData name="Briau Mathieu" userId="dbbfa56d-56aa-493e-be10-94583e63f04f" providerId="ADAL" clId="{DA18875F-00B2-4882-A476-3859562F07B7}" dt="2023-08-22T20:55:29.697" v="36" actId="26606"/>
          <ac:spMkLst>
            <pc:docMk/>
            <pc:sldMk cId="1340022386" sldId="256"/>
            <ac:spMk id="2" creationId="{D7A58A0D-E2F0-A751-93F3-CBD3529D25A9}"/>
          </ac:spMkLst>
        </pc:spChg>
        <pc:spChg chg="mod">
          <ac:chgData name="Briau Mathieu" userId="dbbfa56d-56aa-493e-be10-94583e63f04f" providerId="ADAL" clId="{DA18875F-00B2-4882-A476-3859562F07B7}" dt="2023-08-22T21:08:24.531" v="694" actId="20577"/>
          <ac:spMkLst>
            <pc:docMk/>
            <pc:sldMk cId="1340022386" sldId="256"/>
            <ac:spMk id="3" creationId="{024E2C04-358C-000C-5B46-818340C81A51}"/>
          </ac:spMkLst>
        </pc:spChg>
        <pc:spChg chg="add">
          <ac:chgData name="Briau Mathieu" userId="dbbfa56d-56aa-493e-be10-94583e63f04f" providerId="ADAL" clId="{DA18875F-00B2-4882-A476-3859562F07B7}" dt="2023-08-22T20:55:29.697" v="36" actId="26606"/>
          <ac:spMkLst>
            <pc:docMk/>
            <pc:sldMk cId="1340022386" sldId="256"/>
            <ac:spMk id="9" creationId="{4AA13AD3-0A4F-475A-BEBB-DEEFF5C096C3}"/>
          </ac:spMkLst>
        </pc:spChg>
        <pc:spChg chg="add">
          <ac:chgData name="Briau Mathieu" userId="dbbfa56d-56aa-493e-be10-94583e63f04f" providerId="ADAL" clId="{DA18875F-00B2-4882-A476-3859562F07B7}" dt="2023-08-22T20:55:29.697" v="36" actId="26606"/>
          <ac:spMkLst>
            <pc:docMk/>
            <pc:sldMk cId="1340022386" sldId="256"/>
            <ac:spMk id="11" creationId="{5C60DF7C-88F0-40A5-96EC-BABE7A4A39AA}"/>
          </ac:spMkLst>
        </pc:spChg>
        <pc:picChg chg="add">
          <ac:chgData name="Briau Mathieu" userId="dbbfa56d-56aa-493e-be10-94583e63f04f" providerId="ADAL" clId="{DA18875F-00B2-4882-A476-3859562F07B7}" dt="2023-08-22T20:55:29.697" v="36" actId="26606"/>
          <ac:picMkLst>
            <pc:docMk/>
            <pc:sldMk cId="1340022386" sldId="256"/>
            <ac:picMk id="4" creationId="{6A1A1158-D85E-5C12-7C9E-A8B4D2A5D2AE}"/>
          </ac:picMkLst>
        </pc:picChg>
      </pc:sldChg>
      <pc:sldChg chg="modSp new mod ord">
        <pc:chgData name="Briau Mathieu" userId="dbbfa56d-56aa-493e-be10-94583e63f04f" providerId="ADAL" clId="{DA18875F-00B2-4882-A476-3859562F07B7}" dt="2023-08-22T21:37:27.808" v="1584" actId="20577"/>
        <pc:sldMkLst>
          <pc:docMk/>
          <pc:sldMk cId="1413851144" sldId="257"/>
        </pc:sldMkLst>
        <pc:spChg chg="mod">
          <ac:chgData name="Briau Mathieu" userId="dbbfa56d-56aa-493e-be10-94583e63f04f" providerId="ADAL" clId="{DA18875F-00B2-4882-A476-3859562F07B7}" dt="2023-08-22T20:57:06.742" v="55" actId="20577"/>
          <ac:spMkLst>
            <pc:docMk/>
            <pc:sldMk cId="1413851144" sldId="257"/>
            <ac:spMk id="2" creationId="{6FE05B8C-8B44-7D3F-8C77-0599903AA427}"/>
          </ac:spMkLst>
        </pc:spChg>
        <pc:spChg chg="mod">
          <ac:chgData name="Briau Mathieu" userId="dbbfa56d-56aa-493e-be10-94583e63f04f" providerId="ADAL" clId="{DA18875F-00B2-4882-A476-3859562F07B7}" dt="2023-08-22T21:37:27.808" v="1584" actId="20577"/>
          <ac:spMkLst>
            <pc:docMk/>
            <pc:sldMk cId="1413851144" sldId="257"/>
            <ac:spMk id="3" creationId="{7BFCA231-1199-E7C7-70D1-19B9101A1402}"/>
          </ac:spMkLst>
        </pc:spChg>
      </pc:sldChg>
      <pc:sldChg chg="modSp add mod">
        <pc:chgData name="Briau Mathieu" userId="dbbfa56d-56aa-493e-be10-94583e63f04f" providerId="ADAL" clId="{DA18875F-00B2-4882-A476-3859562F07B7}" dt="2023-08-22T21:00:54.656" v="506" actId="20577"/>
        <pc:sldMkLst>
          <pc:docMk/>
          <pc:sldMk cId="3269712283" sldId="258"/>
        </pc:sldMkLst>
        <pc:spChg chg="mod">
          <ac:chgData name="Briau Mathieu" userId="dbbfa56d-56aa-493e-be10-94583e63f04f" providerId="ADAL" clId="{DA18875F-00B2-4882-A476-3859562F07B7}" dt="2023-08-22T20:59:14.880" v="379" actId="20577"/>
          <ac:spMkLst>
            <pc:docMk/>
            <pc:sldMk cId="3269712283" sldId="258"/>
            <ac:spMk id="2" creationId="{6FE05B8C-8B44-7D3F-8C77-0599903AA427}"/>
          </ac:spMkLst>
        </pc:spChg>
        <pc:spChg chg="mod">
          <ac:chgData name="Briau Mathieu" userId="dbbfa56d-56aa-493e-be10-94583e63f04f" providerId="ADAL" clId="{DA18875F-00B2-4882-A476-3859562F07B7}" dt="2023-08-22T21:00:54.656" v="506" actId="20577"/>
          <ac:spMkLst>
            <pc:docMk/>
            <pc:sldMk cId="3269712283" sldId="258"/>
            <ac:spMk id="3" creationId="{7BFCA231-1199-E7C7-70D1-19B9101A1402}"/>
          </ac:spMkLst>
        </pc:spChg>
      </pc:sldChg>
      <pc:sldChg chg="addSp delSp modSp new mod ord setBg">
        <pc:chgData name="Briau Mathieu" userId="dbbfa56d-56aa-493e-be10-94583e63f04f" providerId="ADAL" clId="{DA18875F-00B2-4882-A476-3859562F07B7}" dt="2023-08-22T21:37:58.166" v="1616"/>
        <pc:sldMkLst>
          <pc:docMk/>
          <pc:sldMk cId="3106052636" sldId="259"/>
        </pc:sldMkLst>
        <pc:spChg chg="mod ord">
          <ac:chgData name="Briau Mathieu" userId="dbbfa56d-56aa-493e-be10-94583e63f04f" providerId="ADAL" clId="{DA18875F-00B2-4882-A476-3859562F07B7}" dt="2023-08-22T21:02:26.655" v="533" actId="255"/>
          <ac:spMkLst>
            <pc:docMk/>
            <pc:sldMk cId="3106052636" sldId="259"/>
            <ac:spMk id="2" creationId="{6033B8A1-2554-D271-FB0D-A0C6EA786A08}"/>
          </ac:spMkLst>
        </pc:spChg>
        <pc:spChg chg="del">
          <ac:chgData name="Briau Mathieu" userId="dbbfa56d-56aa-493e-be10-94583e63f04f" providerId="ADAL" clId="{DA18875F-00B2-4882-A476-3859562F07B7}" dt="2023-08-22T21:02:03.148" v="528" actId="26606"/>
          <ac:spMkLst>
            <pc:docMk/>
            <pc:sldMk cId="3106052636" sldId="259"/>
            <ac:spMk id="3" creationId="{535A375F-E496-BB87-F099-D9A8254CC88C}"/>
          </ac:spMkLst>
        </pc:spChg>
        <pc:spChg chg="add">
          <ac:chgData name="Briau Mathieu" userId="dbbfa56d-56aa-493e-be10-94583e63f04f" providerId="ADAL" clId="{DA18875F-00B2-4882-A476-3859562F07B7}" dt="2023-08-22T21:02:03.148" v="528" actId="26606"/>
          <ac:spMkLst>
            <pc:docMk/>
            <pc:sldMk cId="3106052636" sldId="259"/>
            <ac:spMk id="10" creationId="{09A1C012-8297-4361-ACE8-A2509FB18911}"/>
          </ac:spMkLst>
        </pc:spChg>
        <pc:spChg chg="add">
          <ac:chgData name="Briau Mathieu" userId="dbbfa56d-56aa-493e-be10-94583e63f04f" providerId="ADAL" clId="{DA18875F-00B2-4882-A476-3859562F07B7}" dt="2023-08-22T21:02:03.148" v="528" actId="26606"/>
          <ac:spMkLst>
            <pc:docMk/>
            <pc:sldMk cId="3106052636" sldId="259"/>
            <ac:spMk id="12" creationId="{4AA13AD3-0A4F-475A-BEBB-DEEFF5C096C3}"/>
          </ac:spMkLst>
        </pc:spChg>
        <pc:spChg chg="add">
          <ac:chgData name="Briau Mathieu" userId="dbbfa56d-56aa-493e-be10-94583e63f04f" providerId="ADAL" clId="{DA18875F-00B2-4882-A476-3859562F07B7}" dt="2023-08-22T21:02:03.148" v="528" actId="26606"/>
          <ac:spMkLst>
            <pc:docMk/>
            <pc:sldMk cId="3106052636" sldId="259"/>
            <ac:spMk id="14" creationId="{1C2F3FA0-960A-435A-AC72-8ADCBF50F7D2}"/>
          </ac:spMkLst>
        </pc:spChg>
        <pc:picChg chg="add mod">
          <ac:chgData name="Briau Mathieu" userId="dbbfa56d-56aa-493e-be10-94583e63f04f" providerId="ADAL" clId="{DA18875F-00B2-4882-A476-3859562F07B7}" dt="2023-08-22T21:02:03.148" v="528" actId="26606"/>
          <ac:picMkLst>
            <pc:docMk/>
            <pc:sldMk cId="3106052636" sldId="259"/>
            <ac:picMk id="5" creationId="{CCA02F3D-DD65-D415-ABA4-326E00DFAB3B}"/>
          </ac:picMkLst>
        </pc:picChg>
      </pc:sldChg>
      <pc:sldChg chg="modSp new mod">
        <pc:chgData name="Briau Mathieu" userId="dbbfa56d-56aa-493e-be10-94583e63f04f" providerId="ADAL" clId="{DA18875F-00B2-4882-A476-3859562F07B7}" dt="2023-08-22T21:38:50.568" v="1656" actId="20577"/>
        <pc:sldMkLst>
          <pc:docMk/>
          <pc:sldMk cId="830460961" sldId="260"/>
        </pc:sldMkLst>
        <pc:spChg chg="mod">
          <ac:chgData name="Briau Mathieu" userId="dbbfa56d-56aa-493e-be10-94583e63f04f" providerId="ADAL" clId="{DA18875F-00B2-4882-A476-3859562F07B7}" dt="2023-08-22T21:06:07.234" v="692" actId="20577"/>
          <ac:spMkLst>
            <pc:docMk/>
            <pc:sldMk cId="830460961" sldId="260"/>
            <ac:spMk id="2" creationId="{516F4856-E91C-915E-CAF0-C710D4B18D94}"/>
          </ac:spMkLst>
        </pc:spChg>
        <pc:spChg chg="mod">
          <ac:chgData name="Briau Mathieu" userId="dbbfa56d-56aa-493e-be10-94583e63f04f" providerId="ADAL" clId="{DA18875F-00B2-4882-A476-3859562F07B7}" dt="2023-08-22T21:38:50.568" v="1656" actId="20577"/>
          <ac:spMkLst>
            <pc:docMk/>
            <pc:sldMk cId="830460961" sldId="260"/>
            <ac:spMk id="3" creationId="{E4E3E25D-C0C1-4CD0-A7EC-D1397B3C81F0}"/>
          </ac:spMkLst>
        </pc:spChg>
      </pc:sldChg>
      <pc:sldChg chg="modSp add mod">
        <pc:chgData name="Briau Mathieu" userId="dbbfa56d-56aa-493e-be10-94583e63f04f" providerId="ADAL" clId="{DA18875F-00B2-4882-A476-3859562F07B7}" dt="2023-08-22T21:37:46.967" v="1614" actId="20577"/>
        <pc:sldMkLst>
          <pc:docMk/>
          <pc:sldMk cId="1151597355" sldId="261"/>
        </pc:sldMkLst>
        <pc:spChg chg="mod">
          <ac:chgData name="Briau Mathieu" userId="dbbfa56d-56aa-493e-be10-94583e63f04f" providerId="ADAL" clId="{DA18875F-00B2-4882-A476-3859562F07B7}" dt="2023-08-22T21:37:46.967" v="1614" actId="20577"/>
          <ac:spMkLst>
            <pc:docMk/>
            <pc:sldMk cId="1151597355" sldId="261"/>
            <ac:spMk id="3" creationId="{E4E3E25D-C0C1-4CD0-A7EC-D1397B3C81F0}"/>
          </ac:spMkLst>
        </pc:spChg>
      </pc:sldChg>
      <pc:sldChg chg="modSp new mod">
        <pc:chgData name="Briau Mathieu" userId="dbbfa56d-56aa-493e-be10-94583e63f04f" providerId="ADAL" clId="{DA18875F-00B2-4882-A476-3859562F07B7}" dt="2023-08-22T21:23:54.378" v="1302" actId="20577"/>
        <pc:sldMkLst>
          <pc:docMk/>
          <pc:sldMk cId="3171662410" sldId="262"/>
        </pc:sldMkLst>
        <pc:spChg chg="mod">
          <ac:chgData name="Briau Mathieu" userId="dbbfa56d-56aa-493e-be10-94583e63f04f" providerId="ADAL" clId="{DA18875F-00B2-4882-A476-3859562F07B7}" dt="2023-08-22T21:22:53.946" v="1235" actId="20577"/>
          <ac:spMkLst>
            <pc:docMk/>
            <pc:sldMk cId="3171662410" sldId="262"/>
            <ac:spMk id="2" creationId="{DFD69611-7812-68B2-BE20-614F13398BFD}"/>
          </ac:spMkLst>
        </pc:spChg>
        <pc:spChg chg="mod">
          <ac:chgData name="Briau Mathieu" userId="dbbfa56d-56aa-493e-be10-94583e63f04f" providerId="ADAL" clId="{DA18875F-00B2-4882-A476-3859562F07B7}" dt="2023-08-22T21:23:54.378" v="1302" actId="20577"/>
          <ac:spMkLst>
            <pc:docMk/>
            <pc:sldMk cId="3171662410" sldId="262"/>
            <ac:spMk id="3" creationId="{F0257340-147E-576C-551F-6C24343FF87F}"/>
          </ac:spMkLst>
        </pc:spChg>
      </pc:sldChg>
      <pc:sldChg chg="addSp delSp modSp new del mod setBg addAnim delAnim">
        <pc:chgData name="Briau Mathieu" userId="dbbfa56d-56aa-493e-be10-94583e63f04f" providerId="ADAL" clId="{DA18875F-00B2-4882-A476-3859562F07B7}" dt="2023-08-22T21:34:19.612" v="1556" actId="47"/>
        <pc:sldMkLst>
          <pc:docMk/>
          <pc:sldMk cId="782191001" sldId="263"/>
        </pc:sldMkLst>
        <pc:spChg chg="del mod ord">
          <ac:chgData name="Briau Mathieu" userId="dbbfa56d-56aa-493e-be10-94583e63f04f" providerId="ADAL" clId="{DA18875F-00B2-4882-A476-3859562F07B7}" dt="2023-08-22T21:32:28.809" v="1489" actId="21"/>
          <ac:spMkLst>
            <pc:docMk/>
            <pc:sldMk cId="782191001" sldId="263"/>
            <ac:spMk id="2" creationId="{5A826DAD-8DC2-4A1F-9B1A-0C7F5846A1B4}"/>
          </ac:spMkLst>
        </pc:spChg>
        <pc:spChg chg="del">
          <ac:chgData name="Briau Mathieu" userId="dbbfa56d-56aa-493e-be10-94583e63f04f" providerId="ADAL" clId="{DA18875F-00B2-4882-A476-3859562F07B7}" dt="2023-08-22T21:28:09.516" v="1459" actId="478"/>
          <ac:spMkLst>
            <pc:docMk/>
            <pc:sldMk cId="782191001" sldId="263"/>
            <ac:spMk id="3" creationId="{1F6BD8AF-B38C-C528-B563-C2719CCA284A}"/>
          </ac:spMkLst>
        </pc:spChg>
        <pc:spChg chg="add">
          <ac:chgData name="Briau Mathieu" userId="dbbfa56d-56aa-493e-be10-94583e63f04f" providerId="ADAL" clId="{DA18875F-00B2-4882-A476-3859562F07B7}" dt="2023-08-22T21:30:14.415" v="1477" actId="26606"/>
          <ac:spMkLst>
            <pc:docMk/>
            <pc:sldMk cId="782191001" sldId="263"/>
            <ac:spMk id="7" creationId="{09A1C012-8297-4361-ACE8-A2509FB18911}"/>
          </ac:spMkLst>
        </pc:spChg>
        <pc:spChg chg="add">
          <ac:chgData name="Briau Mathieu" userId="dbbfa56d-56aa-493e-be10-94583e63f04f" providerId="ADAL" clId="{DA18875F-00B2-4882-A476-3859562F07B7}" dt="2023-08-22T21:30:14.415" v="1477" actId="26606"/>
          <ac:spMkLst>
            <pc:docMk/>
            <pc:sldMk cId="782191001" sldId="263"/>
            <ac:spMk id="8" creationId="{4AA13AD3-0A4F-475A-BEBB-DEEFF5C096C3}"/>
          </ac:spMkLst>
        </pc:spChg>
        <pc:spChg chg="add">
          <ac:chgData name="Briau Mathieu" userId="dbbfa56d-56aa-493e-be10-94583e63f04f" providerId="ADAL" clId="{DA18875F-00B2-4882-A476-3859562F07B7}" dt="2023-08-22T21:30:14.415" v="1477" actId="26606"/>
          <ac:spMkLst>
            <pc:docMk/>
            <pc:sldMk cId="782191001" sldId="263"/>
            <ac:spMk id="9" creationId="{1C2F3FA0-960A-435A-AC72-8ADCBF50F7D2}"/>
          </ac:spMkLst>
        </pc:spChg>
        <pc:spChg chg="add del">
          <ac:chgData name="Briau Mathieu" userId="dbbfa56d-56aa-493e-be10-94583e63f04f" providerId="ADAL" clId="{DA18875F-00B2-4882-A476-3859562F07B7}" dt="2023-08-22T21:29:57.053" v="1476" actId="26606"/>
          <ac:spMkLst>
            <pc:docMk/>
            <pc:sldMk cId="782191001" sldId="263"/>
            <ac:spMk id="10" creationId="{09A1C012-8297-4361-ACE8-A2509FB18911}"/>
          </ac:spMkLst>
        </pc:spChg>
        <pc:spChg chg="add mod">
          <ac:chgData name="Briau Mathieu" userId="dbbfa56d-56aa-493e-be10-94583e63f04f" providerId="ADAL" clId="{DA18875F-00B2-4882-A476-3859562F07B7}" dt="2023-08-22T21:32:28.809" v="1489" actId="21"/>
          <ac:spMkLst>
            <pc:docMk/>
            <pc:sldMk cId="782191001" sldId="263"/>
            <ac:spMk id="11" creationId="{57964522-BBE3-7718-5686-626F6014BD8F}"/>
          </ac:spMkLst>
        </pc:spChg>
        <pc:spChg chg="add del">
          <ac:chgData name="Briau Mathieu" userId="dbbfa56d-56aa-493e-be10-94583e63f04f" providerId="ADAL" clId="{DA18875F-00B2-4882-A476-3859562F07B7}" dt="2023-08-22T21:29:57.053" v="1476" actId="26606"/>
          <ac:spMkLst>
            <pc:docMk/>
            <pc:sldMk cId="782191001" sldId="263"/>
            <ac:spMk id="12" creationId="{4AA13AD3-0A4F-475A-BEBB-DEEFF5C096C3}"/>
          </ac:spMkLst>
        </pc:spChg>
        <pc:spChg chg="add del">
          <ac:chgData name="Briau Mathieu" userId="dbbfa56d-56aa-493e-be10-94583e63f04f" providerId="ADAL" clId="{DA18875F-00B2-4882-A476-3859562F07B7}" dt="2023-08-22T21:29:57.053" v="1476" actId="26606"/>
          <ac:spMkLst>
            <pc:docMk/>
            <pc:sldMk cId="782191001" sldId="263"/>
            <ac:spMk id="14" creationId="{1C2F3FA0-960A-435A-AC72-8ADCBF50F7D2}"/>
          </ac:spMkLst>
        </pc:spChg>
        <pc:picChg chg="add del mod">
          <ac:chgData name="Briau Mathieu" userId="dbbfa56d-56aa-493e-be10-94583e63f04f" providerId="ADAL" clId="{DA18875F-00B2-4882-A476-3859562F07B7}" dt="2023-08-22T21:32:28.809" v="1489" actId="21"/>
          <ac:picMkLst>
            <pc:docMk/>
            <pc:sldMk cId="782191001" sldId="263"/>
            <ac:picMk id="5" creationId="{18E4AF47-3980-D98A-5579-7C86F42275F6}"/>
          </ac:picMkLst>
        </pc:picChg>
      </pc:sldChg>
      <pc:sldChg chg="addSp delSp modSp new mod modClrScheme modAnim chgLayout">
        <pc:chgData name="Briau Mathieu" userId="dbbfa56d-56aa-493e-be10-94583e63f04f" providerId="ADAL" clId="{DA18875F-00B2-4882-A476-3859562F07B7}" dt="2023-08-22T21:33:31.255" v="1555" actId="207"/>
        <pc:sldMkLst>
          <pc:docMk/>
          <pc:sldMk cId="4259825445" sldId="264"/>
        </pc:sldMkLst>
        <pc:spChg chg="del">
          <ac:chgData name="Briau Mathieu" userId="dbbfa56d-56aa-493e-be10-94583e63f04f" providerId="ADAL" clId="{DA18875F-00B2-4882-A476-3859562F07B7}" dt="2023-08-22T21:32:35.925" v="1491" actId="700"/>
          <ac:spMkLst>
            <pc:docMk/>
            <pc:sldMk cId="4259825445" sldId="264"/>
            <ac:spMk id="2" creationId="{5659A4D7-5BA5-48C5-518A-CC65052E5F6B}"/>
          </ac:spMkLst>
        </pc:spChg>
        <pc:spChg chg="del">
          <ac:chgData name="Briau Mathieu" userId="dbbfa56d-56aa-493e-be10-94583e63f04f" providerId="ADAL" clId="{DA18875F-00B2-4882-A476-3859562F07B7}" dt="2023-08-22T21:32:35.925" v="1491" actId="700"/>
          <ac:spMkLst>
            <pc:docMk/>
            <pc:sldMk cId="4259825445" sldId="264"/>
            <ac:spMk id="3" creationId="{64858417-2166-60C8-14A7-C58915F8D0B8}"/>
          </ac:spMkLst>
        </pc:spChg>
        <pc:spChg chg="add mod">
          <ac:chgData name="Briau Mathieu" userId="dbbfa56d-56aa-493e-be10-94583e63f04f" providerId="ADAL" clId="{DA18875F-00B2-4882-A476-3859562F07B7}" dt="2023-08-22T21:33:31.255" v="1555" actId="207"/>
          <ac:spMkLst>
            <pc:docMk/>
            <pc:sldMk cId="4259825445" sldId="264"/>
            <ac:spMk id="5" creationId="{17DAD4D6-FC65-BD8A-2E8B-F74B384CDAA1}"/>
          </ac:spMkLst>
        </pc:spChg>
        <pc:picChg chg="add mod">
          <ac:chgData name="Briau Mathieu" userId="dbbfa56d-56aa-493e-be10-94583e63f04f" providerId="ADAL" clId="{DA18875F-00B2-4882-A476-3859562F07B7}" dt="2023-08-22T21:32:55.256" v="1496" actId="14100"/>
          <ac:picMkLst>
            <pc:docMk/>
            <pc:sldMk cId="4259825445" sldId="264"/>
            <ac:picMk id="4" creationId="{74A56047-5978-16D3-51FE-23E8DBD7DAC6}"/>
          </ac:picMkLst>
        </pc:picChg>
      </pc:sldChg>
      <pc:sldChg chg="addSp new mod">
        <pc:chgData name="Briau Mathieu" userId="dbbfa56d-56aa-493e-be10-94583e63f04f" providerId="ADAL" clId="{DA18875F-00B2-4882-A476-3859562F07B7}" dt="2023-08-22T21:36:36.588" v="1558" actId="22"/>
        <pc:sldMkLst>
          <pc:docMk/>
          <pc:sldMk cId="4208081826" sldId="265"/>
        </pc:sldMkLst>
        <pc:picChg chg="add">
          <ac:chgData name="Briau Mathieu" userId="dbbfa56d-56aa-493e-be10-94583e63f04f" providerId="ADAL" clId="{DA18875F-00B2-4882-A476-3859562F07B7}" dt="2023-08-22T21:36:36.588" v="1558" actId="22"/>
          <ac:picMkLst>
            <pc:docMk/>
            <pc:sldMk cId="4208081826" sldId="265"/>
            <ac:picMk id="3" creationId="{710077EC-416F-1846-7CD5-9C58172A5E9B}"/>
          </ac:picMkLst>
        </pc:picChg>
      </pc:sldChg>
      <pc:sldChg chg="modSp new mod">
        <pc:chgData name="Briau Mathieu" userId="dbbfa56d-56aa-493e-be10-94583e63f04f" providerId="ADAL" clId="{DA18875F-00B2-4882-A476-3859562F07B7}" dt="2023-08-22T21:44:37.737" v="1711" actId="20577"/>
        <pc:sldMkLst>
          <pc:docMk/>
          <pc:sldMk cId="159917909" sldId="266"/>
        </pc:sldMkLst>
        <pc:spChg chg="mod">
          <ac:chgData name="Briau Mathieu" userId="dbbfa56d-56aa-493e-be10-94583e63f04f" providerId="ADAL" clId="{DA18875F-00B2-4882-A476-3859562F07B7}" dt="2023-08-22T21:44:22.146" v="1689" actId="20577"/>
          <ac:spMkLst>
            <pc:docMk/>
            <pc:sldMk cId="159917909" sldId="266"/>
            <ac:spMk id="2" creationId="{40DAC4D4-7666-507D-ED8A-E0EA680E2C13}"/>
          </ac:spMkLst>
        </pc:spChg>
        <pc:spChg chg="mod">
          <ac:chgData name="Briau Mathieu" userId="dbbfa56d-56aa-493e-be10-94583e63f04f" providerId="ADAL" clId="{DA18875F-00B2-4882-A476-3859562F07B7}" dt="2023-08-22T21:44:37.737" v="1711" actId="20577"/>
          <ac:spMkLst>
            <pc:docMk/>
            <pc:sldMk cId="159917909" sldId="266"/>
            <ac:spMk id="3" creationId="{C9409E00-AC8F-4C1B-8810-54CA17D4F572}"/>
          </ac:spMkLst>
        </pc:spChg>
      </pc:sldChg>
      <pc:sldMasterChg chg="del delSldLayout">
        <pc:chgData name="Briau Mathieu" userId="dbbfa56d-56aa-493e-be10-94583e63f04f" providerId="ADAL" clId="{DA18875F-00B2-4882-A476-3859562F07B7}" dt="2023-08-22T20:55:29.697" v="36" actId="26606"/>
        <pc:sldMasterMkLst>
          <pc:docMk/>
          <pc:sldMasterMk cId="1199286128" sldId="2147483648"/>
        </pc:sldMasterMkLst>
        <pc:sldLayoutChg chg="del">
          <pc:chgData name="Briau Mathieu" userId="dbbfa56d-56aa-493e-be10-94583e63f04f" providerId="ADAL" clId="{DA18875F-00B2-4882-A476-3859562F07B7}" dt="2023-08-22T20:55:29.697" v="36" actId="26606"/>
          <pc:sldLayoutMkLst>
            <pc:docMk/>
            <pc:sldMasterMk cId="1199286128" sldId="2147483648"/>
            <pc:sldLayoutMk cId="3941090266" sldId="2147483649"/>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452942952" sldId="2147483650"/>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2685242267" sldId="2147483651"/>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2694664712" sldId="2147483652"/>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1501577247" sldId="2147483653"/>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1364588420" sldId="2147483654"/>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418869489" sldId="2147483655"/>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451595533" sldId="2147483656"/>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4294836921" sldId="2147483657"/>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3025793161" sldId="2147483658"/>
          </pc:sldLayoutMkLst>
        </pc:sldLayoutChg>
        <pc:sldLayoutChg chg="del">
          <pc:chgData name="Briau Mathieu" userId="dbbfa56d-56aa-493e-be10-94583e63f04f" providerId="ADAL" clId="{DA18875F-00B2-4882-A476-3859562F07B7}" dt="2023-08-22T20:55:29.697" v="36" actId="26606"/>
          <pc:sldLayoutMkLst>
            <pc:docMk/>
            <pc:sldMasterMk cId="1199286128" sldId="2147483648"/>
            <pc:sldLayoutMk cId="2951622315" sldId="2147483659"/>
          </pc:sldLayoutMkLst>
        </pc:sldLayoutChg>
      </pc:sldMasterChg>
      <pc:sldMasterChg chg="modSp add mod addSldLayout">
        <pc:chgData name="Briau Mathieu" userId="dbbfa56d-56aa-493e-be10-94583e63f04f" providerId="ADAL" clId="{DA18875F-00B2-4882-A476-3859562F07B7}" dt="2023-08-22T20:59:49.206" v="381" actId="14100"/>
        <pc:sldMasterMkLst>
          <pc:docMk/>
          <pc:sldMasterMk cId="3516698477" sldId="2147483712"/>
        </pc:sldMasterMkLst>
        <pc:spChg chg="mod">
          <ac:chgData name="Briau Mathieu" userId="dbbfa56d-56aa-493e-be10-94583e63f04f" providerId="ADAL" clId="{DA18875F-00B2-4882-A476-3859562F07B7}" dt="2023-08-22T20:56:38.267" v="42" actId="14100"/>
          <ac:spMkLst>
            <pc:docMk/>
            <pc:sldMasterMk cId="3516698477" sldId="2147483712"/>
            <ac:spMk id="2" creationId="{50216229-A6DB-436A-B327-667E80F0A563}"/>
          </ac:spMkLst>
        </pc:spChg>
        <pc:spChg chg="mod">
          <ac:chgData name="Briau Mathieu" userId="dbbfa56d-56aa-493e-be10-94583e63f04f" providerId="ADAL" clId="{DA18875F-00B2-4882-A476-3859562F07B7}" dt="2023-08-22T20:59:49.206" v="381" actId="14100"/>
          <ac:spMkLst>
            <pc:docMk/>
            <pc:sldMasterMk cId="3516698477" sldId="2147483712"/>
            <ac:spMk id="3" creationId="{7B2B351D-270D-480D-8AF5-6A213ED2B3FB}"/>
          </ac:spMkLst>
        </pc:spChg>
        <pc:spChg chg="mod">
          <ac:chgData name="Briau Mathieu" userId="dbbfa56d-56aa-493e-be10-94583e63f04f" providerId="ADAL" clId="{DA18875F-00B2-4882-A476-3859562F07B7}" dt="2023-08-22T20:56:29.535" v="39" actId="14100"/>
          <ac:spMkLst>
            <pc:docMk/>
            <pc:sldMasterMk cId="3516698477" sldId="2147483712"/>
            <ac:spMk id="8" creationId="{1D153959-30FA-4987-A094-7243641F474B}"/>
          </ac:spMkLst>
        </pc:spChg>
        <pc:sldLayoutChg chg="add">
          <pc:chgData name="Briau Mathieu" userId="dbbfa56d-56aa-493e-be10-94583e63f04f" providerId="ADAL" clId="{DA18875F-00B2-4882-A476-3859562F07B7}" dt="2023-08-22T20:55:29.697" v="36" actId="26606"/>
          <pc:sldLayoutMkLst>
            <pc:docMk/>
            <pc:sldMasterMk cId="3516698477" sldId="2147483712"/>
            <pc:sldLayoutMk cId="2378432824" sldId="2147483701"/>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3733718982" sldId="2147483702"/>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3080762204" sldId="2147483703"/>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3575341954" sldId="2147483704"/>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1868305941" sldId="2147483705"/>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104814622" sldId="2147483706"/>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699108689" sldId="2147483707"/>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3610940021" sldId="2147483708"/>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3480977228" sldId="2147483709"/>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1791780597" sldId="2147483710"/>
          </pc:sldLayoutMkLst>
        </pc:sldLayoutChg>
        <pc:sldLayoutChg chg="add">
          <pc:chgData name="Briau Mathieu" userId="dbbfa56d-56aa-493e-be10-94583e63f04f" providerId="ADAL" clId="{DA18875F-00B2-4882-A476-3859562F07B7}" dt="2023-08-22T20:55:29.697" v="36" actId="26606"/>
          <pc:sldLayoutMkLst>
            <pc:docMk/>
            <pc:sldMasterMk cId="3516698477" sldId="2147483712"/>
            <pc:sldLayoutMk cId="1478830809" sldId="2147483711"/>
          </pc:sldLayoutMkLst>
        </pc:sldLayoutChg>
      </pc:sldMasterChg>
    </pc:docChg>
  </pc:docChgLst>
  <pc:docChgLst>
    <pc:chgData name="Briau Mathieu" userId="dbbfa56d-56aa-493e-be10-94583e63f04f" providerId="ADAL" clId="{2BC4EC55-A161-40E7-81C5-7ED096E9D7FD}"/>
    <pc:docChg chg="undo custSel addSld delSld modSld">
      <pc:chgData name="Briau Mathieu" userId="dbbfa56d-56aa-493e-be10-94583e63f04f" providerId="ADAL" clId="{2BC4EC55-A161-40E7-81C5-7ED096E9D7FD}" dt="2023-08-25T13:38:23.083" v="1450" actId="20577"/>
      <pc:docMkLst>
        <pc:docMk/>
      </pc:docMkLst>
      <pc:sldChg chg="modSp mod">
        <pc:chgData name="Briau Mathieu" userId="dbbfa56d-56aa-493e-be10-94583e63f04f" providerId="ADAL" clId="{2BC4EC55-A161-40E7-81C5-7ED096E9D7FD}" dt="2023-08-22T21:47:31.140" v="1" actId="20577"/>
        <pc:sldMkLst>
          <pc:docMk/>
          <pc:sldMk cId="1340022386" sldId="256"/>
        </pc:sldMkLst>
        <pc:spChg chg="mod">
          <ac:chgData name="Briau Mathieu" userId="dbbfa56d-56aa-493e-be10-94583e63f04f" providerId="ADAL" clId="{2BC4EC55-A161-40E7-81C5-7ED096E9D7FD}" dt="2023-08-22T21:47:31.140" v="1" actId="20577"/>
          <ac:spMkLst>
            <pc:docMk/>
            <pc:sldMk cId="1340022386" sldId="256"/>
            <ac:spMk id="2" creationId="{D7A58A0D-E2F0-A751-93F3-CBD3529D25A9}"/>
          </ac:spMkLst>
        </pc:spChg>
      </pc:sldChg>
      <pc:sldChg chg="del">
        <pc:chgData name="Briau Mathieu" userId="dbbfa56d-56aa-493e-be10-94583e63f04f" providerId="ADAL" clId="{2BC4EC55-A161-40E7-81C5-7ED096E9D7FD}" dt="2023-08-22T22:00:39.885" v="723" actId="47"/>
        <pc:sldMkLst>
          <pc:docMk/>
          <pc:sldMk cId="1413851144" sldId="257"/>
        </pc:sldMkLst>
      </pc:sldChg>
      <pc:sldChg chg="modSp mod">
        <pc:chgData name="Briau Mathieu" userId="dbbfa56d-56aa-493e-be10-94583e63f04f" providerId="ADAL" clId="{2BC4EC55-A161-40E7-81C5-7ED096E9D7FD}" dt="2023-08-22T23:31:47.965" v="1319" actId="20577"/>
        <pc:sldMkLst>
          <pc:docMk/>
          <pc:sldMk cId="3269712283" sldId="258"/>
        </pc:sldMkLst>
        <pc:spChg chg="mod">
          <ac:chgData name="Briau Mathieu" userId="dbbfa56d-56aa-493e-be10-94583e63f04f" providerId="ADAL" clId="{2BC4EC55-A161-40E7-81C5-7ED096E9D7FD}" dt="2023-08-22T22:01:25.306" v="787" actId="20577"/>
          <ac:spMkLst>
            <pc:docMk/>
            <pc:sldMk cId="3269712283" sldId="258"/>
            <ac:spMk id="2" creationId="{6FE05B8C-8B44-7D3F-8C77-0599903AA427}"/>
          </ac:spMkLst>
        </pc:spChg>
        <pc:spChg chg="mod">
          <ac:chgData name="Briau Mathieu" userId="dbbfa56d-56aa-493e-be10-94583e63f04f" providerId="ADAL" clId="{2BC4EC55-A161-40E7-81C5-7ED096E9D7FD}" dt="2023-08-22T23:31:47.965" v="1319" actId="20577"/>
          <ac:spMkLst>
            <pc:docMk/>
            <pc:sldMk cId="3269712283" sldId="258"/>
            <ac:spMk id="3" creationId="{7BFCA231-1199-E7C7-70D1-19B9101A1402}"/>
          </ac:spMkLst>
        </pc:spChg>
      </pc:sldChg>
      <pc:sldChg chg="del">
        <pc:chgData name="Briau Mathieu" userId="dbbfa56d-56aa-493e-be10-94583e63f04f" providerId="ADAL" clId="{2BC4EC55-A161-40E7-81C5-7ED096E9D7FD}" dt="2023-08-22T22:00:40.904" v="725" actId="47"/>
        <pc:sldMkLst>
          <pc:docMk/>
          <pc:sldMk cId="3106052636" sldId="259"/>
        </pc:sldMkLst>
      </pc:sldChg>
      <pc:sldChg chg="del">
        <pc:chgData name="Briau Mathieu" userId="dbbfa56d-56aa-493e-be10-94583e63f04f" providerId="ADAL" clId="{2BC4EC55-A161-40E7-81C5-7ED096E9D7FD}" dt="2023-08-22T22:00:38.498" v="720" actId="47"/>
        <pc:sldMkLst>
          <pc:docMk/>
          <pc:sldMk cId="830460961" sldId="260"/>
        </pc:sldMkLst>
      </pc:sldChg>
      <pc:sldChg chg="del">
        <pc:chgData name="Briau Mathieu" userId="dbbfa56d-56aa-493e-be10-94583e63f04f" providerId="ADAL" clId="{2BC4EC55-A161-40E7-81C5-7ED096E9D7FD}" dt="2023-08-22T22:00:40.383" v="724" actId="47"/>
        <pc:sldMkLst>
          <pc:docMk/>
          <pc:sldMk cId="1151597355" sldId="261"/>
        </pc:sldMkLst>
      </pc:sldChg>
      <pc:sldChg chg="del">
        <pc:chgData name="Briau Mathieu" userId="dbbfa56d-56aa-493e-be10-94583e63f04f" providerId="ADAL" clId="{2BC4EC55-A161-40E7-81C5-7ED096E9D7FD}" dt="2023-08-22T22:00:38.029" v="719" actId="47"/>
        <pc:sldMkLst>
          <pc:docMk/>
          <pc:sldMk cId="3171662410" sldId="262"/>
        </pc:sldMkLst>
      </pc:sldChg>
      <pc:sldChg chg="del">
        <pc:chgData name="Briau Mathieu" userId="dbbfa56d-56aa-493e-be10-94583e63f04f" providerId="ADAL" clId="{2BC4EC55-A161-40E7-81C5-7ED096E9D7FD}" dt="2023-08-22T22:00:38.943" v="721" actId="47"/>
        <pc:sldMkLst>
          <pc:docMk/>
          <pc:sldMk cId="4259825445" sldId="264"/>
        </pc:sldMkLst>
      </pc:sldChg>
      <pc:sldChg chg="del">
        <pc:chgData name="Briau Mathieu" userId="dbbfa56d-56aa-493e-be10-94583e63f04f" providerId="ADAL" clId="{2BC4EC55-A161-40E7-81C5-7ED096E9D7FD}" dt="2023-08-22T22:00:39.397" v="722" actId="47"/>
        <pc:sldMkLst>
          <pc:docMk/>
          <pc:sldMk cId="4208081826" sldId="265"/>
        </pc:sldMkLst>
      </pc:sldChg>
      <pc:sldChg chg="modSp mod">
        <pc:chgData name="Briau Mathieu" userId="dbbfa56d-56aa-493e-be10-94583e63f04f" providerId="ADAL" clId="{2BC4EC55-A161-40E7-81C5-7ED096E9D7FD}" dt="2023-08-22T22:03:49.835" v="922" actId="20577"/>
        <pc:sldMkLst>
          <pc:docMk/>
          <pc:sldMk cId="159917909" sldId="266"/>
        </pc:sldMkLst>
        <pc:spChg chg="mod">
          <ac:chgData name="Briau Mathieu" userId="dbbfa56d-56aa-493e-be10-94583e63f04f" providerId="ADAL" clId="{2BC4EC55-A161-40E7-81C5-7ED096E9D7FD}" dt="2023-08-22T22:03:25.162" v="834"/>
          <ac:spMkLst>
            <pc:docMk/>
            <pc:sldMk cId="159917909" sldId="266"/>
            <ac:spMk id="2" creationId="{40DAC4D4-7666-507D-ED8A-E0EA680E2C13}"/>
          </ac:spMkLst>
        </pc:spChg>
        <pc:spChg chg="mod">
          <ac:chgData name="Briau Mathieu" userId="dbbfa56d-56aa-493e-be10-94583e63f04f" providerId="ADAL" clId="{2BC4EC55-A161-40E7-81C5-7ED096E9D7FD}" dt="2023-08-22T22:03:49.835" v="922" actId="20577"/>
          <ac:spMkLst>
            <pc:docMk/>
            <pc:sldMk cId="159917909" sldId="266"/>
            <ac:spMk id="3" creationId="{C9409E00-AC8F-4C1B-8810-54CA17D4F572}"/>
          </ac:spMkLst>
        </pc:spChg>
      </pc:sldChg>
      <pc:sldChg chg="modSp add mod">
        <pc:chgData name="Briau Mathieu" userId="dbbfa56d-56aa-493e-be10-94583e63f04f" providerId="ADAL" clId="{2BC4EC55-A161-40E7-81C5-7ED096E9D7FD}" dt="2023-08-22T23:32:14.941" v="1331" actId="20577"/>
        <pc:sldMkLst>
          <pc:docMk/>
          <pc:sldMk cId="3553976624" sldId="267"/>
        </pc:sldMkLst>
        <pc:spChg chg="mod">
          <ac:chgData name="Briau Mathieu" userId="dbbfa56d-56aa-493e-be10-94583e63f04f" providerId="ADAL" clId="{2BC4EC55-A161-40E7-81C5-7ED096E9D7FD}" dt="2023-08-22T22:00:51.265" v="746" actId="20577"/>
          <ac:spMkLst>
            <pc:docMk/>
            <pc:sldMk cId="3553976624" sldId="267"/>
            <ac:spMk id="2" creationId="{6FE05B8C-8B44-7D3F-8C77-0599903AA427}"/>
          </ac:spMkLst>
        </pc:spChg>
        <pc:spChg chg="mod">
          <ac:chgData name="Briau Mathieu" userId="dbbfa56d-56aa-493e-be10-94583e63f04f" providerId="ADAL" clId="{2BC4EC55-A161-40E7-81C5-7ED096E9D7FD}" dt="2023-08-22T23:32:14.941" v="1331" actId="20577"/>
          <ac:spMkLst>
            <pc:docMk/>
            <pc:sldMk cId="3553976624" sldId="267"/>
            <ac:spMk id="3" creationId="{7BFCA231-1199-E7C7-70D1-19B9101A1402}"/>
          </ac:spMkLst>
        </pc:spChg>
      </pc:sldChg>
      <pc:sldChg chg="modSp add mod">
        <pc:chgData name="Briau Mathieu" userId="dbbfa56d-56aa-493e-be10-94583e63f04f" providerId="ADAL" clId="{2BC4EC55-A161-40E7-81C5-7ED096E9D7FD}" dt="2023-08-22T22:04:54.450" v="1024" actId="20577"/>
        <pc:sldMkLst>
          <pc:docMk/>
          <pc:sldMk cId="3543112538" sldId="268"/>
        </pc:sldMkLst>
        <pc:spChg chg="mod">
          <ac:chgData name="Briau Mathieu" userId="dbbfa56d-56aa-493e-be10-94583e63f04f" providerId="ADAL" clId="{2BC4EC55-A161-40E7-81C5-7ED096E9D7FD}" dt="2023-08-22T22:04:54.450" v="1024" actId="20577"/>
          <ac:spMkLst>
            <pc:docMk/>
            <pc:sldMk cId="3543112538" sldId="268"/>
            <ac:spMk id="3" creationId="{7BFCA231-1199-E7C7-70D1-19B9101A1402}"/>
          </ac:spMkLst>
        </pc:spChg>
      </pc:sldChg>
      <pc:sldChg chg="modSp new mod">
        <pc:chgData name="Briau Mathieu" userId="dbbfa56d-56aa-493e-be10-94583e63f04f" providerId="ADAL" clId="{2BC4EC55-A161-40E7-81C5-7ED096E9D7FD}" dt="2023-08-25T13:38:23.083" v="1450" actId="20577"/>
        <pc:sldMkLst>
          <pc:docMk/>
          <pc:sldMk cId="2239917310" sldId="269"/>
        </pc:sldMkLst>
        <pc:spChg chg="mod">
          <ac:chgData name="Briau Mathieu" userId="dbbfa56d-56aa-493e-be10-94583e63f04f" providerId="ADAL" clId="{2BC4EC55-A161-40E7-81C5-7ED096E9D7FD}" dt="2023-08-22T22:05:36.059" v="1045" actId="20577"/>
          <ac:spMkLst>
            <pc:docMk/>
            <pc:sldMk cId="2239917310" sldId="269"/>
            <ac:spMk id="2" creationId="{5DDDB267-7B03-6FF3-25AD-CC459A86BD58}"/>
          </ac:spMkLst>
        </pc:spChg>
        <pc:spChg chg="mod">
          <ac:chgData name="Briau Mathieu" userId="dbbfa56d-56aa-493e-be10-94583e63f04f" providerId="ADAL" clId="{2BC4EC55-A161-40E7-81C5-7ED096E9D7FD}" dt="2023-08-25T13:38:23.083" v="1450" actId="20577"/>
          <ac:spMkLst>
            <pc:docMk/>
            <pc:sldMk cId="2239917310" sldId="269"/>
            <ac:spMk id="3" creationId="{443DEB85-E398-5245-21AF-1703FC56FC7D}"/>
          </ac:spMkLst>
        </pc:spChg>
      </pc:sldChg>
      <pc:sldChg chg="modSp mod">
        <pc:chgData name="Briau Mathieu" userId="dbbfa56d-56aa-493e-be10-94583e63f04f" providerId="ADAL" clId="{2BC4EC55-A161-40E7-81C5-7ED096E9D7FD}" dt="2023-08-25T13:37:26.404" v="1448" actId="20577"/>
        <pc:sldMkLst>
          <pc:docMk/>
          <pc:sldMk cId="3107870631" sldId="270"/>
        </pc:sldMkLst>
        <pc:spChg chg="mod">
          <ac:chgData name="Briau Mathieu" userId="dbbfa56d-56aa-493e-be10-94583e63f04f" providerId="ADAL" clId="{2BC4EC55-A161-40E7-81C5-7ED096E9D7FD}" dt="2023-08-25T13:37:16.460" v="1415" actId="20577"/>
          <ac:spMkLst>
            <pc:docMk/>
            <pc:sldMk cId="3107870631" sldId="270"/>
            <ac:spMk id="2" creationId="{2BD303E7-038B-5558-208B-CD453F1E107C}"/>
          </ac:spMkLst>
        </pc:spChg>
        <pc:spChg chg="mod">
          <ac:chgData name="Briau Mathieu" userId="dbbfa56d-56aa-493e-be10-94583e63f04f" providerId="ADAL" clId="{2BC4EC55-A161-40E7-81C5-7ED096E9D7FD}" dt="2023-08-25T13:37:26.404" v="1448" actId="20577"/>
          <ac:spMkLst>
            <pc:docMk/>
            <pc:sldMk cId="3107870631" sldId="270"/>
            <ac:spMk id="3" creationId="{61B59624-7135-67D0-843C-2615F886B91D}"/>
          </ac:spMkLst>
        </pc:spChg>
      </pc:sldChg>
    </pc:docChg>
  </pc:docChgLst>
  <pc:docChgLst>
    <pc:chgData name="Briau Mathieu" userId="dbbfa56d-56aa-493e-be10-94583e63f04f" providerId="ADAL" clId="{0618630C-FD42-402D-A126-BECFD10774F0}"/>
    <pc:docChg chg="custSel addSld modSld sldOrd">
      <pc:chgData name="Briau Mathieu" userId="dbbfa56d-56aa-493e-be10-94583e63f04f" providerId="ADAL" clId="{0618630C-FD42-402D-A126-BECFD10774F0}" dt="2023-09-01T21:11:18.194" v="1115" actId="108"/>
      <pc:docMkLst>
        <pc:docMk/>
      </pc:docMkLst>
      <pc:sldChg chg="modSp mod">
        <pc:chgData name="Briau Mathieu" userId="dbbfa56d-56aa-493e-be10-94583e63f04f" providerId="ADAL" clId="{0618630C-FD42-402D-A126-BECFD10774F0}" dt="2023-09-01T13:12:19.269" v="1" actId="20577"/>
        <pc:sldMkLst>
          <pc:docMk/>
          <pc:sldMk cId="1340022386" sldId="256"/>
        </pc:sldMkLst>
        <pc:spChg chg="mod">
          <ac:chgData name="Briau Mathieu" userId="dbbfa56d-56aa-493e-be10-94583e63f04f" providerId="ADAL" clId="{0618630C-FD42-402D-A126-BECFD10774F0}" dt="2023-09-01T13:12:19.269" v="1" actId="20577"/>
          <ac:spMkLst>
            <pc:docMk/>
            <pc:sldMk cId="1340022386" sldId="256"/>
            <ac:spMk id="2" creationId="{D7A58A0D-E2F0-A751-93F3-CBD3529D25A9}"/>
          </ac:spMkLst>
        </pc:spChg>
      </pc:sldChg>
      <pc:sldChg chg="modSp mod">
        <pc:chgData name="Briau Mathieu" userId="dbbfa56d-56aa-493e-be10-94583e63f04f" providerId="ADAL" clId="{0618630C-FD42-402D-A126-BECFD10774F0}" dt="2023-09-01T13:14:04.773" v="102" actId="20577"/>
        <pc:sldMkLst>
          <pc:docMk/>
          <pc:sldMk cId="3543112538" sldId="268"/>
        </pc:sldMkLst>
        <pc:spChg chg="mod">
          <ac:chgData name="Briau Mathieu" userId="dbbfa56d-56aa-493e-be10-94583e63f04f" providerId="ADAL" clId="{0618630C-FD42-402D-A126-BECFD10774F0}" dt="2023-09-01T13:14:04.773" v="102" actId="20577"/>
          <ac:spMkLst>
            <pc:docMk/>
            <pc:sldMk cId="3543112538" sldId="268"/>
            <ac:spMk id="3" creationId="{7BFCA231-1199-E7C7-70D1-19B9101A1402}"/>
          </ac:spMkLst>
        </pc:spChg>
      </pc:sldChg>
      <pc:sldChg chg="modSp new mod">
        <pc:chgData name="Briau Mathieu" userId="dbbfa56d-56aa-493e-be10-94583e63f04f" providerId="ADAL" clId="{0618630C-FD42-402D-A126-BECFD10774F0}" dt="2023-09-01T13:20:00.030" v="788" actId="20577"/>
        <pc:sldMkLst>
          <pc:docMk/>
          <pc:sldMk cId="3802209326" sldId="269"/>
        </pc:sldMkLst>
        <pc:spChg chg="mod">
          <ac:chgData name="Briau Mathieu" userId="dbbfa56d-56aa-493e-be10-94583e63f04f" providerId="ADAL" clId="{0618630C-FD42-402D-A126-BECFD10774F0}" dt="2023-09-01T13:14:29.029" v="153" actId="20577"/>
          <ac:spMkLst>
            <pc:docMk/>
            <pc:sldMk cId="3802209326" sldId="269"/>
            <ac:spMk id="2" creationId="{501B4FFD-550C-5609-E209-7E7E08F8A743}"/>
          </ac:spMkLst>
        </pc:spChg>
        <pc:spChg chg="mod">
          <ac:chgData name="Briau Mathieu" userId="dbbfa56d-56aa-493e-be10-94583e63f04f" providerId="ADAL" clId="{0618630C-FD42-402D-A126-BECFD10774F0}" dt="2023-09-01T13:20:00.030" v="788" actId="20577"/>
          <ac:spMkLst>
            <pc:docMk/>
            <pc:sldMk cId="3802209326" sldId="269"/>
            <ac:spMk id="3" creationId="{F909BDE4-CC8F-965F-1A64-0C37852C4BE2}"/>
          </ac:spMkLst>
        </pc:spChg>
      </pc:sldChg>
      <pc:sldChg chg="modSp new mod ord">
        <pc:chgData name="Briau Mathieu" userId="dbbfa56d-56aa-493e-be10-94583e63f04f" providerId="ADAL" clId="{0618630C-FD42-402D-A126-BECFD10774F0}" dt="2023-09-01T13:31:16.445" v="1102" actId="20577"/>
        <pc:sldMkLst>
          <pc:docMk/>
          <pc:sldMk cId="1889085402" sldId="270"/>
        </pc:sldMkLst>
        <pc:spChg chg="mod">
          <ac:chgData name="Briau Mathieu" userId="dbbfa56d-56aa-493e-be10-94583e63f04f" providerId="ADAL" clId="{0618630C-FD42-402D-A126-BECFD10774F0}" dt="2023-09-01T13:28:46.284" v="796" actId="20577"/>
          <ac:spMkLst>
            <pc:docMk/>
            <pc:sldMk cId="1889085402" sldId="270"/>
            <ac:spMk id="2" creationId="{835B270D-D12D-3B47-E948-A129DE103BB0}"/>
          </ac:spMkLst>
        </pc:spChg>
        <pc:spChg chg="mod">
          <ac:chgData name="Briau Mathieu" userId="dbbfa56d-56aa-493e-be10-94583e63f04f" providerId="ADAL" clId="{0618630C-FD42-402D-A126-BECFD10774F0}" dt="2023-09-01T13:31:16.445" v="1102" actId="20577"/>
          <ac:spMkLst>
            <pc:docMk/>
            <pc:sldMk cId="1889085402" sldId="270"/>
            <ac:spMk id="3" creationId="{E91D52AB-195B-8352-28C2-7DC270DD830A}"/>
          </ac:spMkLst>
        </pc:spChg>
      </pc:sldChg>
      <pc:sldChg chg="addSp delSp modSp mod delAnim modAnim">
        <pc:chgData name="Briau Mathieu" userId="dbbfa56d-56aa-493e-be10-94583e63f04f" providerId="ADAL" clId="{0618630C-FD42-402D-A126-BECFD10774F0}" dt="2023-09-01T21:11:18.194" v="1115" actId="108"/>
        <pc:sldMkLst>
          <pc:docMk/>
          <pc:sldMk cId="625493465" sldId="271"/>
        </pc:sldMkLst>
        <pc:spChg chg="mod">
          <ac:chgData name="Briau Mathieu" userId="dbbfa56d-56aa-493e-be10-94583e63f04f" providerId="ADAL" clId="{0618630C-FD42-402D-A126-BECFD10774F0}" dt="2023-09-01T21:11:18.194" v="1115" actId="108"/>
          <ac:spMkLst>
            <pc:docMk/>
            <pc:sldMk cId="625493465" sldId="271"/>
            <ac:spMk id="3" creationId="{EC2A8EA4-F25C-1136-8F14-50BB81E99136}"/>
          </ac:spMkLst>
        </pc:spChg>
        <pc:spChg chg="mod">
          <ac:chgData name="Briau Mathieu" userId="dbbfa56d-56aa-493e-be10-94583e63f04f" providerId="ADAL" clId="{0618630C-FD42-402D-A126-BECFD10774F0}" dt="2023-09-01T21:10:19.386" v="1113" actId="1076"/>
          <ac:spMkLst>
            <pc:docMk/>
            <pc:sldMk cId="625493465" sldId="271"/>
            <ac:spMk id="8" creationId="{B06EB629-B820-19F5-B035-D34F31649706}"/>
          </ac:spMkLst>
        </pc:spChg>
        <pc:picChg chg="del">
          <ac:chgData name="Briau Mathieu" userId="dbbfa56d-56aa-493e-be10-94583e63f04f" providerId="ADAL" clId="{0618630C-FD42-402D-A126-BECFD10774F0}" dt="2023-09-01T21:09:25.690" v="1103" actId="478"/>
          <ac:picMkLst>
            <pc:docMk/>
            <pc:sldMk cId="625493465" sldId="271"/>
            <ac:picMk id="5" creationId="{7BC1EE56-A9ED-5C41-EDCE-E34A812DB345}"/>
          </ac:picMkLst>
        </pc:picChg>
        <pc:picChg chg="add mod">
          <ac:chgData name="Briau Mathieu" userId="dbbfa56d-56aa-493e-be10-94583e63f04f" providerId="ADAL" clId="{0618630C-FD42-402D-A126-BECFD10774F0}" dt="2023-09-01T21:11:10.531" v="1114" actId="13822"/>
          <ac:picMkLst>
            <pc:docMk/>
            <pc:sldMk cId="625493465" sldId="271"/>
            <ac:picMk id="1026" creationId="{0DB516E5-7679-C54A-F680-2F0B58384A52}"/>
          </ac:picMkLst>
        </pc:picChg>
      </pc:sldChg>
    </pc:docChg>
  </pc:docChgLst>
  <pc:docChgLst>
    <pc:chgData name="Mathieu Briau" userId="dbbfa56d-56aa-493e-be10-94583e63f04f" providerId="ADAL" clId="{F88729AA-B4B0-4E80-8E9B-DEAA9AC8B22C}"/>
    <pc:docChg chg="modSld">
      <pc:chgData name="Mathieu Briau" userId="dbbfa56d-56aa-493e-be10-94583e63f04f" providerId="ADAL" clId="{F88729AA-B4B0-4E80-8E9B-DEAA9AC8B22C}" dt="2023-09-01T17:10:07.347" v="35" actId="20577"/>
      <pc:docMkLst>
        <pc:docMk/>
      </pc:docMkLst>
      <pc:sldChg chg="modSp mod">
        <pc:chgData name="Mathieu Briau" userId="dbbfa56d-56aa-493e-be10-94583e63f04f" providerId="ADAL" clId="{F88729AA-B4B0-4E80-8E9B-DEAA9AC8B22C}" dt="2023-09-01T17:10:07.347" v="35" actId="20577"/>
        <pc:sldMkLst>
          <pc:docMk/>
          <pc:sldMk cId="3802209326" sldId="269"/>
        </pc:sldMkLst>
        <pc:spChg chg="mod">
          <ac:chgData name="Mathieu Briau" userId="dbbfa56d-56aa-493e-be10-94583e63f04f" providerId="ADAL" clId="{F88729AA-B4B0-4E80-8E9B-DEAA9AC8B22C}" dt="2023-09-01T17:10:07.347" v="35" actId="20577"/>
          <ac:spMkLst>
            <pc:docMk/>
            <pc:sldMk cId="3802209326" sldId="269"/>
            <ac:spMk id="3" creationId="{F909BDE4-CC8F-965F-1A64-0C37852C4BE2}"/>
          </ac:spMkLst>
        </pc:spChg>
      </pc:sldChg>
      <pc:sldChg chg="modSp modAnim">
        <pc:chgData name="Mathieu Briau" userId="dbbfa56d-56aa-493e-be10-94583e63f04f" providerId="ADAL" clId="{F88729AA-B4B0-4E80-8E9B-DEAA9AC8B22C}" dt="2023-09-01T16:12:39.791" v="29" actId="20577"/>
        <pc:sldMkLst>
          <pc:docMk/>
          <pc:sldMk cId="625493465" sldId="271"/>
        </pc:sldMkLst>
        <pc:spChg chg="mod">
          <ac:chgData name="Mathieu Briau" userId="dbbfa56d-56aa-493e-be10-94583e63f04f" providerId="ADAL" clId="{F88729AA-B4B0-4E80-8E9B-DEAA9AC8B22C}" dt="2023-09-01T16:12:39.791" v="29" actId="20577"/>
          <ac:spMkLst>
            <pc:docMk/>
            <pc:sldMk cId="625493465" sldId="271"/>
            <ac:spMk id="3" creationId="{EC2A8EA4-F25C-1136-8F14-50BB81E991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10/17/2023</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699108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575341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10/17/2023</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0481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610940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48097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79178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83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18683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237843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3718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10/17/2023</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‹N°›</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076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1345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0"/>
            <a:ext cx="10268712" cy="134572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1561381"/>
            <a:ext cx="10268712" cy="461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10/17/2023</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‹N°›</a:t>
            </a:fld>
            <a:endParaRPr lang="en-US" dirty="0"/>
          </a:p>
        </p:txBody>
      </p:sp>
    </p:spTree>
    <p:extLst>
      <p:ext uri="{BB962C8B-B14F-4D97-AF65-F5344CB8AC3E}">
        <p14:creationId xmlns:p14="http://schemas.microsoft.com/office/powerpoint/2010/main" val="351669847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7A58A0D-E2F0-A751-93F3-CBD3529D25A9}"/>
              </a:ext>
            </a:extLst>
          </p:cNvPr>
          <p:cNvSpPr>
            <a:spLocks noGrp="1"/>
          </p:cNvSpPr>
          <p:nvPr>
            <p:ph type="ctrTitle"/>
          </p:nvPr>
        </p:nvSpPr>
        <p:spPr>
          <a:xfrm>
            <a:off x="960438" y="639763"/>
            <a:ext cx="6194742" cy="3227387"/>
          </a:xfrm>
        </p:spPr>
        <p:txBody>
          <a:bodyPr anchor="b">
            <a:normAutofit fontScale="90000"/>
          </a:bodyPr>
          <a:lstStyle/>
          <a:p>
            <a:pPr algn="l"/>
            <a:r>
              <a:rPr lang="fr-CA" dirty="0"/>
              <a:t>TEST DRIVEN DEVELOPMENT</a:t>
            </a:r>
          </a:p>
        </p:txBody>
      </p:sp>
      <p:sp>
        <p:nvSpPr>
          <p:cNvPr id="11"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us-titre 2">
            <a:extLst>
              <a:ext uri="{FF2B5EF4-FFF2-40B4-BE49-F238E27FC236}">
                <a16:creationId xmlns:a16="http://schemas.microsoft.com/office/drawing/2014/main" id="{024E2C04-358C-000C-5B46-818340C81A51}"/>
              </a:ext>
            </a:extLst>
          </p:cNvPr>
          <p:cNvSpPr>
            <a:spLocks noGrp="1"/>
          </p:cNvSpPr>
          <p:nvPr>
            <p:ph type="subTitle" idx="1"/>
          </p:nvPr>
        </p:nvSpPr>
        <p:spPr>
          <a:xfrm>
            <a:off x="960438" y="4525963"/>
            <a:ext cx="6021207" cy="1509712"/>
          </a:xfrm>
        </p:spPr>
        <p:txBody>
          <a:bodyPr anchor="t">
            <a:normAutofit/>
          </a:bodyPr>
          <a:lstStyle/>
          <a:p>
            <a:pPr algn="l"/>
            <a:r>
              <a:rPr lang="fr-CA" dirty="0"/>
              <a:t>5W5 Programmation Web Avancée</a:t>
            </a:r>
          </a:p>
        </p:txBody>
      </p:sp>
      <p:pic>
        <p:nvPicPr>
          <p:cNvPr id="4" name="Picture 3">
            <a:extLst>
              <a:ext uri="{FF2B5EF4-FFF2-40B4-BE49-F238E27FC236}">
                <a16:creationId xmlns:a16="http://schemas.microsoft.com/office/drawing/2014/main" id="{6A1A1158-D85E-5C12-7C9E-A8B4D2A5D2AE}"/>
              </a:ext>
            </a:extLst>
          </p:cNvPr>
          <p:cNvPicPr>
            <a:picLocks noChangeAspect="1"/>
          </p:cNvPicPr>
          <p:nvPr/>
        </p:nvPicPr>
        <p:blipFill rotWithShape="1">
          <a:blip r:embed="rId2"/>
          <a:srcRect l="34770" r="19898" b="-1"/>
          <a:stretch/>
        </p:blipFill>
        <p:spPr>
          <a:xfrm>
            <a:off x="7534655" y="10"/>
            <a:ext cx="4657345" cy="6857990"/>
          </a:xfrm>
          <a:prstGeom prst="rect">
            <a:avLst/>
          </a:prstGeom>
        </p:spPr>
      </p:pic>
    </p:spTree>
    <p:extLst>
      <p:ext uri="{BB962C8B-B14F-4D97-AF65-F5344CB8AC3E}">
        <p14:creationId xmlns:p14="http://schemas.microsoft.com/office/powerpoint/2010/main" val="1340022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B4FFD-550C-5609-E209-7E7E08F8A743}"/>
              </a:ext>
            </a:extLst>
          </p:cNvPr>
          <p:cNvSpPr>
            <a:spLocks noGrp="1"/>
          </p:cNvSpPr>
          <p:nvPr>
            <p:ph type="title"/>
          </p:nvPr>
        </p:nvSpPr>
        <p:spPr/>
        <p:txBody>
          <a:bodyPr/>
          <a:lstStyle/>
          <a:p>
            <a:r>
              <a:rPr lang="fr-CA" dirty="0"/>
              <a:t>BÉNÉFICES</a:t>
            </a:r>
          </a:p>
        </p:txBody>
      </p:sp>
      <p:sp>
        <p:nvSpPr>
          <p:cNvPr id="3" name="Espace réservé du contenu 2">
            <a:extLst>
              <a:ext uri="{FF2B5EF4-FFF2-40B4-BE49-F238E27FC236}">
                <a16:creationId xmlns:a16="http://schemas.microsoft.com/office/drawing/2014/main" id="{F909BDE4-CC8F-965F-1A64-0C37852C4BE2}"/>
              </a:ext>
            </a:extLst>
          </p:cNvPr>
          <p:cNvSpPr>
            <a:spLocks noGrp="1"/>
          </p:cNvSpPr>
          <p:nvPr>
            <p:ph idx="1"/>
          </p:nvPr>
        </p:nvSpPr>
        <p:spPr>
          <a:xfrm>
            <a:off x="960120" y="1561381"/>
            <a:ext cx="10690860" cy="4619963"/>
          </a:xfrm>
        </p:spPr>
        <p:txBody>
          <a:bodyPr/>
          <a:lstStyle/>
          <a:p>
            <a:r>
              <a:rPr lang="fr-CA" sz="2400" dirty="0"/>
              <a:t>Prendre le temps d’écrire de bons tests à partir des user stories permet au programmeur de bien comprendre les besoins avant de se lancer dans la conception.</a:t>
            </a:r>
          </a:p>
          <a:p>
            <a:endParaRPr lang="fr-CA" dirty="0"/>
          </a:p>
          <a:p>
            <a:endParaRPr lang="fr-CA" dirty="0"/>
          </a:p>
          <a:p>
            <a:endParaRPr lang="fr-CA" dirty="0"/>
          </a:p>
        </p:txBody>
      </p:sp>
    </p:spTree>
    <p:extLst>
      <p:ext uri="{BB962C8B-B14F-4D97-AF65-F5344CB8AC3E}">
        <p14:creationId xmlns:p14="http://schemas.microsoft.com/office/powerpoint/2010/main" val="3802209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B4FFD-550C-5609-E209-7E7E08F8A743}"/>
              </a:ext>
            </a:extLst>
          </p:cNvPr>
          <p:cNvSpPr>
            <a:spLocks noGrp="1"/>
          </p:cNvSpPr>
          <p:nvPr>
            <p:ph type="title"/>
          </p:nvPr>
        </p:nvSpPr>
        <p:spPr/>
        <p:txBody>
          <a:bodyPr/>
          <a:lstStyle/>
          <a:p>
            <a:r>
              <a:rPr lang="fr-CA" dirty="0"/>
              <a:t>BÉNÉFICES EN ÉQUIPE</a:t>
            </a:r>
          </a:p>
        </p:txBody>
      </p:sp>
      <p:sp>
        <p:nvSpPr>
          <p:cNvPr id="3" name="Espace réservé du contenu 2">
            <a:extLst>
              <a:ext uri="{FF2B5EF4-FFF2-40B4-BE49-F238E27FC236}">
                <a16:creationId xmlns:a16="http://schemas.microsoft.com/office/drawing/2014/main" id="{F909BDE4-CC8F-965F-1A64-0C37852C4BE2}"/>
              </a:ext>
            </a:extLst>
          </p:cNvPr>
          <p:cNvSpPr>
            <a:spLocks noGrp="1"/>
          </p:cNvSpPr>
          <p:nvPr>
            <p:ph idx="1"/>
          </p:nvPr>
        </p:nvSpPr>
        <p:spPr>
          <a:xfrm>
            <a:off x="960120" y="1561381"/>
            <a:ext cx="10690860" cy="4619963"/>
          </a:xfrm>
        </p:spPr>
        <p:txBody>
          <a:bodyPr>
            <a:normAutofit fontScale="85000" lnSpcReduction="10000"/>
          </a:bodyPr>
          <a:lstStyle/>
          <a:p>
            <a:r>
              <a:rPr lang="fr-CA" sz="2400" dirty="0"/>
              <a:t>Si on fait le travail à deux et qu’une personne écrit les tests et l’autre code, on met en place un moyen très efficace de communiquer et valider la compréhension des besoins.</a:t>
            </a:r>
          </a:p>
          <a:p>
            <a:r>
              <a:rPr lang="fr-CA" sz="2400" dirty="0"/>
              <a:t>Après tout, les mots sont parfois peu précis et souvent mal interprétés, alors que si on code notre besoin, l’autre programmeur peut voir et vérifier qu’il remplit bien les attentes.</a:t>
            </a:r>
          </a:p>
          <a:p>
            <a:r>
              <a:rPr lang="fr-CA" sz="2400" dirty="0"/>
              <a:t>Dans le cas où les programmeurs ne s’entendent pas sur les besoins, c’est également plus efficace de regarder un ou des tests pour en parler:</a:t>
            </a:r>
          </a:p>
          <a:p>
            <a:r>
              <a:rPr lang="fr-CA" sz="2400" dirty="0"/>
              <a:t>Joe: « Ton test vérifie s’attend à ce que la méthode fonctionne, mais elle ne passe pas le paramètre X.»</a:t>
            </a:r>
          </a:p>
          <a:p>
            <a:r>
              <a:rPr lang="fr-CA" sz="2400" dirty="0"/>
              <a:t>Bob: « Si tu regardes bien la user stories, le paramètre X est optionnel dans ce cas car Y.»</a:t>
            </a:r>
          </a:p>
          <a:p>
            <a:r>
              <a:rPr lang="fr-CA" sz="2400" dirty="0"/>
              <a:t>Joe: « Tu as raison Bob. T’ai-je mentionné que j’apprécie vraiment travailler avec toi en TDD? »</a:t>
            </a:r>
          </a:p>
          <a:p>
            <a:endParaRPr lang="fr-CA" dirty="0"/>
          </a:p>
          <a:p>
            <a:endParaRPr lang="fr-CA" dirty="0"/>
          </a:p>
          <a:p>
            <a:endParaRPr lang="fr-CA" dirty="0"/>
          </a:p>
        </p:txBody>
      </p:sp>
    </p:spTree>
    <p:extLst>
      <p:ext uri="{BB962C8B-B14F-4D97-AF65-F5344CB8AC3E}">
        <p14:creationId xmlns:p14="http://schemas.microsoft.com/office/powerpoint/2010/main" val="231860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B4FFD-550C-5609-E209-7E7E08F8A743}"/>
              </a:ext>
            </a:extLst>
          </p:cNvPr>
          <p:cNvSpPr>
            <a:spLocks noGrp="1"/>
          </p:cNvSpPr>
          <p:nvPr>
            <p:ph type="title"/>
          </p:nvPr>
        </p:nvSpPr>
        <p:spPr/>
        <p:txBody>
          <a:bodyPr/>
          <a:lstStyle/>
          <a:p>
            <a:r>
              <a:rPr lang="fr-CA" dirty="0"/>
              <a:t>Les choses à ne pas faire</a:t>
            </a:r>
          </a:p>
        </p:txBody>
      </p:sp>
      <p:sp>
        <p:nvSpPr>
          <p:cNvPr id="3" name="Espace réservé du contenu 2">
            <a:extLst>
              <a:ext uri="{FF2B5EF4-FFF2-40B4-BE49-F238E27FC236}">
                <a16:creationId xmlns:a16="http://schemas.microsoft.com/office/drawing/2014/main" id="{F909BDE4-CC8F-965F-1A64-0C37852C4BE2}"/>
              </a:ext>
            </a:extLst>
          </p:cNvPr>
          <p:cNvSpPr>
            <a:spLocks noGrp="1"/>
          </p:cNvSpPr>
          <p:nvPr>
            <p:ph idx="1"/>
          </p:nvPr>
        </p:nvSpPr>
        <p:spPr>
          <a:xfrm>
            <a:off x="960120" y="1561381"/>
            <a:ext cx="10690860" cy="4619963"/>
          </a:xfrm>
        </p:spPr>
        <p:txBody>
          <a:bodyPr>
            <a:normAutofit/>
          </a:bodyPr>
          <a:lstStyle/>
          <a:p>
            <a:r>
              <a:rPr lang="fr-CA" sz="2400" dirty="0"/>
              <a:t>- Des tests trop longs et complexes. Séparer les en plus petit tets.</a:t>
            </a:r>
          </a:p>
          <a:p>
            <a:r>
              <a:rPr lang="fr-CA" sz="2400" dirty="0"/>
              <a:t>- Des tests qui dépendent de l’exécution d’un autre test. Mais utiliser un set up et clean up commun est une excellente pratique.</a:t>
            </a:r>
          </a:p>
          <a:p>
            <a:r>
              <a:rPr lang="fr-CA" sz="2400" dirty="0"/>
              <a:t>- Tester les librairies que l’on utilise. Il faut tester ce que l’on a ajouté, pas ce qui est fourni par nos librairies ou notre framework.</a:t>
            </a:r>
          </a:p>
          <a:p>
            <a:r>
              <a:rPr lang="fr-CA" sz="2400" dirty="0"/>
              <a:t>- Écrire trop de tests trop pointus. Parfois le nombre de combinaisons de paramètre à une fonction peu devenir très intense. Il faut parfois se concentrer sur les cas qui représentent bien l’utilisation et ne pas créer des centaines de tests sous prétexte de vouloir être exhaustif.</a:t>
            </a:r>
          </a:p>
          <a:p>
            <a:endParaRPr lang="fr-CA" sz="2400" dirty="0"/>
          </a:p>
          <a:p>
            <a:endParaRPr lang="fr-CA" sz="2400" dirty="0"/>
          </a:p>
          <a:p>
            <a:endParaRPr lang="fr-CA" dirty="0"/>
          </a:p>
          <a:p>
            <a:endParaRPr lang="fr-CA" dirty="0"/>
          </a:p>
          <a:p>
            <a:endParaRPr lang="fr-CA" dirty="0"/>
          </a:p>
        </p:txBody>
      </p:sp>
    </p:spTree>
    <p:extLst>
      <p:ext uri="{BB962C8B-B14F-4D97-AF65-F5344CB8AC3E}">
        <p14:creationId xmlns:p14="http://schemas.microsoft.com/office/powerpoint/2010/main" val="3070268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DF9C43-5D6E-2AA6-47A5-CB1BA28BD7D0}"/>
              </a:ext>
            </a:extLst>
          </p:cNvPr>
          <p:cNvSpPr>
            <a:spLocks noGrp="1"/>
          </p:cNvSpPr>
          <p:nvPr>
            <p:ph type="title"/>
          </p:nvPr>
        </p:nvSpPr>
        <p:spPr/>
        <p:txBody>
          <a:bodyPr/>
          <a:lstStyle/>
          <a:p>
            <a:r>
              <a:rPr lang="fr-CA" dirty="0"/>
              <a:t>Pour le projet</a:t>
            </a:r>
          </a:p>
        </p:txBody>
      </p:sp>
      <p:sp>
        <p:nvSpPr>
          <p:cNvPr id="3" name="Espace réservé du contenu 2">
            <a:extLst>
              <a:ext uri="{FF2B5EF4-FFF2-40B4-BE49-F238E27FC236}">
                <a16:creationId xmlns:a16="http://schemas.microsoft.com/office/drawing/2014/main" id="{E596DE29-E741-DEF9-E247-843AF7504DEE}"/>
              </a:ext>
            </a:extLst>
          </p:cNvPr>
          <p:cNvSpPr>
            <a:spLocks noGrp="1"/>
          </p:cNvSpPr>
          <p:nvPr>
            <p:ph idx="1"/>
          </p:nvPr>
        </p:nvSpPr>
        <p:spPr/>
        <p:txBody>
          <a:bodyPr/>
          <a:lstStyle/>
          <a:p>
            <a:r>
              <a:rPr lang="fr-CA" dirty="0"/>
              <a:t>- Requis pour la logique de combat du jeu</a:t>
            </a:r>
          </a:p>
          <a:p>
            <a:r>
              <a:rPr lang="fr-CA" dirty="0"/>
              <a:t>- Il faut donc ajouter des tests pour couvrir les nouvelles règles du jeu et les nouveaux pouvoirs</a:t>
            </a:r>
          </a:p>
          <a:p>
            <a:r>
              <a:rPr lang="fr-CA" dirty="0"/>
              <a:t>- Si possible, faites le travail à 2. Une personne qui va écrire les tests et une autre qui va écrire le code.</a:t>
            </a:r>
          </a:p>
        </p:txBody>
      </p:sp>
    </p:spTree>
    <p:extLst>
      <p:ext uri="{BB962C8B-B14F-4D97-AF65-F5344CB8AC3E}">
        <p14:creationId xmlns:p14="http://schemas.microsoft.com/office/powerpoint/2010/main" val="3501023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05B8C-8B44-7D3F-8C77-0599903AA427}"/>
              </a:ext>
            </a:extLst>
          </p:cNvPr>
          <p:cNvSpPr>
            <a:spLocks noGrp="1"/>
          </p:cNvSpPr>
          <p:nvPr>
            <p:ph type="title"/>
          </p:nvPr>
        </p:nvSpPr>
        <p:spPr/>
        <p:txBody>
          <a:bodyPr/>
          <a:lstStyle/>
          <a:p>
            <a:r>
              <a:rPr lang="fr-CA" dirty="0"/>
              <a:t>Résumé</a:t>
            </a:r>
          </a:p>
        </p:txBody>
      </p:sp>
      <p:sp>
        <p:nvSpPr>
          <p:cNvPr id="3" name="Espace réservé du contenu 2">
            <a:extLst>
              <a:ext uri="{FF2B5EF4-FFF2-40B4-BE49-F238E27FC236}">
                <a16:creationId xmlns:a16="http://schemas.microsoft.com/office/drawing/2014/main" id="{7BFCA231-1199-E7C7-70D1-19B9101A1402}"/>
              </a:ext>
            </a:extLst>
          </p:cNvPr>
          <p:cNvSpPr>
            <a:spLocks noGrp="1"/>
          </p:cNvSpPr>
          <p:nvPr>
            <p:ph idx="1"/>
          </p:nvPr>
        </p:nvSpPr>
        <p:spPr/>
        <p:txBody>
          <a:bodyPr>
            <a:normAutofit/>
          </a:bodyPr>
          <a:lstStyle/>
          <a:p>
            <a:pPr marL="457200" indent="-457200">
              <a:buFontTx/>
              <a:buChar char="-"/>
            </a:pPr>
            <a:r>
              <a:rPr lang="fr-CA" dirty="0"/>
              <a:t>Comprendre l’objectif du TDD (Test Driven </a:t>
            </a:r>
            <a:r>
              <a:rPr lang="fr-CA" dirty="0" err="1"/>
              <a:t>Development</a:t>
            </a:r>
            <a:r>
              <a:rPr lang="fr-CA" dirty="0"/>
              <a:t>)</a:t>
            </a:r>
          </a:p>
          <a:p>
            <a:pPr marL="457200" indent="-457200">
              <a:buFontTx/>
              <a:buChar char="-"/>
            </a:pPr>
            <a:r>
              <a:rPr lang="fr-CA" dirty="0"/>
              <a:t>Expliquer les étapes</a:t>
            </a:r>
          </a:p>
          <a:p>
            <a:pPr marL="457200" indent="-457200">
              <a:buFontTx/>
              <a:buChar char="-"/>
            </a:pPr>
            <a:r>
              <a:rPr lang="fr-CA" dirty="0"/>
              <a:t>Bénéfices</a:t>
            </a:r>
          </a:p>
          <a:p>
            <a:pPr marL="457200" indent="-457200">
              <a:buFontTx/>
              <a:buChar char="-"/>
            </a:pPr>
            <a:r>
              <a:rPr lang="fr-CA" dirty="0"/>
              <a:t>Les choses à ne pas faire</a:t>
            </a:r>
          </a:p>
          <a:p>
            <a:pPr marL="457200" indent="-457200">
              <a:buFontTx/>
              <a:buChar char="-"/>
            </a:pPr>
            <a:r>
              <a:rPr lang="fr-CA" dirty="0"/>
              <a:t>Ce que ça veut dire pour notre projet!</a:t>
            </a:r>
          </a:p>
          <a:p>
            <a:pPr marL="457200" indent="-457200">
              <a:buFontTx/>
              <a:buChar char="-"/>
            </a:pPr>
            <a:endParaRPr lang="fr-CA" dirty="0"/>
          </a:p>
          <a:p>
            <a:pPr marL="457200" indent="-457200">
              <a:buFontTx/>
              <a:buChar char="-"/>
            </a:pPr>
            <a:endParaRPr lang="fr-CA" dirty="0"/>
          </a:p>
        </p:txBody>
      </p:sp>
    </p:spTree>
    <p:extLst>
      <p:ext uri="{BB962C8B-B14F-4D97-AF65-F5344CB8AC3E}">
        <p14:creationId xmlns:p14="http://schemas.microsoft.com/office/powerpoint/2010/main" val="354311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D5A62-1F3B-41E8-8062-3ED38EEE2B7F}"/>
              </a:ext>
            </a:extLst>
          </p:cNvPr>
          <p:cNvSpPr>
            <a:spLocks noGrp="1"/>
          </p:cNvSpPr>
          <p:nvPr>
            <p:ph type="title"/>
          </p:nvPr>
        </p:nvSpPr>
        <p:spPr/>
        <p:txBody>
          <a:bodyPr/>
          <a:lstStyle/>
          <a:p>
            <a:r>
              <a:rPr lang="fr-CA" dirty="0"/>
              <a:t>OBJECTIF</a:t>
            </a:r>
          </a:p>
        </p:txBody>
      </p:sp>
      <p:sp>
        <p:nvSpPr>
          <p:cNvPr id="3" name="Espace réservé du contenu 2">
            <a:extLst>
              <a:ext uri="{FF2B5EF4-FFF2-40B4-BE49-F238E27FC236}">
                <a16:creationId xmlns:a16="http://schemas.microsoft.com/office/drawing/2014/main" id="{EC2A8EA4-F25C-1136-8F14-50BB81E99136}"/>
              </a:ext>
            </a:extLst>
          </p:cNvPr>
          <p:cNvSpPr>
            <a:spLocks noGrp="1"/>
          </p:cNvSpPr>
          <p:nvPr>
            <p:ph idx="1"/>
          </p:nvPr>
        </p:nvSpPr>
        <p:spPr/>
        <p:txBody>
          <a:bodyPr/>
          <a:lstStyle/>
          <a:p>
            <a:r>
              <a:rPr lang="fr-CA" dirty="0"/>
              <a:t>Créer du code simple et bien tester.</a:t>
            </a:r>
          </a:p>
          <a:p>
            <a:r>
              <a:rPr lang="fr-CA" dirty="0"/>
              <a:t>Écrire du code qui répond aux besoins réels de l’application.</a:t>
            </a:r>
          </a:p>
          <a:p>
            <a:r>
              <a:rPr lang="fr-CA" dirty="0"/>
              <a:t>Objectif ultime: en regardant dans l’historique dans Git, on devrait pouvoir associer chaque ligne de code à un test précis qui est mentionné dans le commit. Et chaque test devrait être associé à un besoin réel de l’application. Chaque ligne de code est alors </a:t>
            </a:r>
            <a:r>
              <a:rPr lang="fr-CA" sz="2800" b="1" u="sng" dirty="0"/>
              <a:t>justifiée</a:t>
            </a:r>
            <a:r>
              <a:rPr lang="fr-CA" dirty="0"/>
              <a:t>.</a:t>
            </a:r>
          </a:p>
        </p:txBody>
      </p:sp>
    </p:spTree>
    <p:extLst>
      <p:ext uri="{BB962C8B-B14F-4D97-AF65-F5344CB8AC3E}">
        <p14:creationId xmlns:p14="http://schemas.microsoft.com/office/powerpoint/2010/main" val="62549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E7F716-48AA-AE2D-AE1F-205C145DD3BF}"/>
              </a:ext>
            </a:extLst>
          </p:cNvPr>
          <p:cNvSpPr>
            <a:spLocks noGrp="1"/>
          </p:cNvSpPr>
          <p:nvPr>
            <p:ph type="title"/>
          </p:nvPr>
        </p:nvSpPr>
        <p:spPr/>
        <p:txBody>
          <a:bodyPr/>
          <a:lstStyle/>
          <a:p>
            <a:r>
              <a:rPr lang="fr-CA" dirty="0"/>
              <a:t>Les étapes</a:t>
            </a:r>
          </a:p>
        </p:txBody>
      </p:sp>
      <p:sp>
        <p:nvSpPr>
          <p:cNvPr id="3" name="Espace réservé du contenu 2">
            <a:extLst>
              <a:ext uri="{FF2B5EF4-FFF2-40B4-BE49-F238E27FC236}">
                <a16:creationId xmlns:a16="http://schemas.microsoft.com/office/drawing/2014/main" id="{EA2FD19D-0533-A648-CF41-926A502D94F6}"/>
              </a:ext>
            </a:extLst>
          </p:cNvPr>
          <p:cNvSpPr>
            <a:spLocks noGrp="1"/>
          </p:cNvSpPr>
          <p:nvPr>
            <p:ph idx="1"/>
          </p:nvPr>
        </p:nvSpPr>
        <p:spPr/>
        <p:txBody>
          <a:bodyPr>
            <a:normAutofit fontScale="92500"/>
          </a:bodyPr>
          <a:lstStyle/>
          <a:p>
            <a:pPr marL="514350" indent="-514350">
              <a:buAutoNum type="arabicPeriod"/>
            </a:pPr>
            <a:r>
              <a:rPr lang="fr-CA" dirty="0"/>
              <a:t>Écrire les « use cases » et « user stories »</a:t>
            </a:r>
          </a:p>
          <a:p>
            <a:pPr marL="514350" indent="-514350">
              <a:buAutoNum type="arabicPeriod"/>
            </a:pPr>
            <a:r>
              <a:rPr lang="fr-CA" dirty="0"/>
              <a:t>Écrire les tests en se basant sur les use cases et user stories</a:t>
            </a:r>
          </a:p>
          <a:p>
            <a:pPr marL="514350" indent="-514350">
              <a:buAutoNum type="arabicPeriod"/>
            </a:pPr>
            <a:r>
              <a:rPr lang="fr-CA" dirty="0"/>
              <a:t>Rouler les tests et être certains qu’ils ne passent pas par défaut</a:t>
            </a:r>
          </a:p>
          <a:p>
            <a:pPr marL="514350" indent="-514350">
              <a:buAutoNum type="arabicPeriod"/>
            </a:pPr>
            <a:r>
              <a:rPr lang="fr-CA" dirty="0"/>
              <a:t>Coder de la façon la plus simple qui permet de faire passer les tests</a:t>
            </a:r>
          </a:p>
          <a:p>
            <a:pPr marL="514350" indent="-514350">
              <a:buAutoNum type="arabicPeriod"/>
            </a:pPr>
            <a:r>
              <a:rPr lang="fr-CA" dirty="0"/>
              <a:t>Rouler les tests pour voir le progrès et faire des commits fréquents</a:t>
            </a:r>
          </a:p>
          <a:p>
            <a:pPr marL="514350" indent="-514350">
              <a:buAutoNum type="arabicPeriod"/>
            </a:pPr>
            <a:r>
              <a:rPr lang="fr-CA" dirty="0"/>
              <a:t>Une fois que les tests passent tous et que l’on a fait un commit, on peut prendre du temps pour améliorer la qualité de notre code sans risque, car les tests ne passeront plus si on brise une fonctionnalité</a:t>
            </a:r>
          </a:p>
        </p:txBody>
      </p:sp>
    </p:spTree>
    <p:extLst>
      <p:ext uri="{BB962C8B-B14F-4D97-AF65-F5344CB8AC3E}">
        <p14:creationId xmlns:p14="http://schemas.microsoft.com/office/powerpoint/2010/main" val="48495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8A36F0-286F-5D5C-F63A-8E2DFDC905AC}"/>
              </a:ext>
            </a:extLst>
          </p:cNvPr>
          <p:cNvSpPr>
            <a:spLocks noGrp="1"/>
          </p:cNvSpPr>
          <p:nvPr>
            <p:ph type="title"/>
          </p:nvPr>
        </p:nvSpPr>
        <p:spPr/>
        <p:txBody>
          <a:bodyPr/>
          <a:lstStyle/>
          <a:p>
            <a:r>
              <a:rPr lang="fr-CA" dirty="0"/>
              <a:t>Les étapes une fois que la fonctionnalité est terminée</a:t>
            </a:r>
          </a:p>
        </p:txBody>
      </p:sp>
      <p:sp>
        <p:nvSpPr>
          <p:cNvPr id="3" name="Espace réservé du contenu 2">
            <a:extLst>
              <a:ext uri="{FF2B5EF4-FFF2-40B4-BE49-F238E27FC236}">
                <a16:creationId xmlns:a16="http://schemas.microsoft.com/office/drawing/2014/main" id="{F8CDEC69-564E-CCC7-004A-8A8F3B4D2CDB}"/>
              </a:ext>
            </a:extLst>
          </p:cNvPr>
          <p:cNvSpPr>
            <a:spLocks noGrp="1"/>
          </p:cNvSpPr>
          <p:nvPr>
            <p:ph idx="1"/>
          </p:nvPr>
        </p:nvSpPr>
        <p:spPr/>
        <p:txBody>
          <a:bodyPr/>
          <a:lstStyle/>
          <a:p>
            <a:r>
              <a:rPr lang="fr-CA" dirty="0"/>
              <a:t>Chaque fois que l’on veut ajouter des options ET chaque fois que l’on rencontre un bug.</a:t>
            </a:r>
          </a:p>
          <a:p>
            <a:pPr marL="514350" indent="-514350">
              <a:buAutoNum type="arabicPeriod"/>
            </a:pPr>
            <a:r>
              <a:rPr lang="fr-CA" dirty="0"/>
              <a:t>Ajouter au moins un nouveau test</a:t>
            </a:r>
          </a:p>
          <a:p>
            <a:pPr marL="514350" indent="-514350">
              <a:buAutoNum type="arabicPeriod"/>
            </a:pPr>
            <a:r>
              <a:rPr lang="fr-CA" dirty="0"/>
              <a:t>S’assurer qu’il ne passe pas</a:t>
            </a:r>
          </a:p>
          <a:p>
            <a:pPr marL="514350" indent="-514350">
              <a:buAutoNum type="arabicPeriod"/>
            </a:pPr>
            <a:r>
              <a:rPr lang="fr-CA" dirty="0"/>
              <a:t>Implémenter la solution et vérifier que TOUS les tests passent maintenant</a:t>
            </a:r>
          </a:p>
        </p:txBody>
      </p:sp>
    </p:spTree>
    <p:extLst>
      <p:ext uri="{BB962C8B-B14F-4D97-AF65-F5344CB8AC3E}">
        <p14:creationId xmlns:p14="http://schemas.microsoft.com/office/powerpoint/2010/main" val="330644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0635FD-C482-CF42-7F13-1B436D751A32}"/>
              </a:ext>
            </a:extLst>
          </p:cNvPr>
          <p:cNvSpPr>
            <a:spLocks noGrp="1"/>
          </p:cNvSpPr>
          <p:nvPr>
            <p:ph type="title"/>
          </p:nvPr>
        </p:nvSpPr>
        <p:spPr/>
        <p:txBody>
          <a:bodyPr/>
          <a:lstStyle/>
          <a:p>
            <a:r>
              <a:rPr lang="fr-CA" dirty="0"/>
              <a:t>Analyzer le problème</a:t>
            </a:r>
          </a:p>
        </p:txBody>
      </p:sp>
      <p:sp>
        <p:nvSpPr>
          <p:cNvPr id="3" name="Espace réservé du contenu 2">
            <a:extLst>
              <a:ext uri="{FF2B5EF4-FFF2-40B4-BE49-F238E27FC236}">
                <a16:creationId xmlns:a16="http://schemas.microsoft.com/office/drawing/2014/main" id="{9C448073-803A-31D3-78E0-61D742E38AB4}"/>
              </a:ext>
            </a:extLst>
          </p:cNvPr>
          <p:cNvSpPr>
            <a:spLocks noGrp="1"/>
          </p:cNvSpPr>
          <p:nvPr>
            <p:ph idx="1"/>
          </p:nvPr>
        </p:nvSpPr>
        <p:spPr/>
        <p:txBody>
          <a:bodyPr/>
          <a:lstStyle/>
          <a:p>
            <a:r>
              <a:rPr lang="fr-CA" dirty="0"/>
              <a:t>Avant d’écrire les tests, il faut d’abord créer nos « use cases » et « user stories ». On met alors toute l’attention sur les besoins de notre application.</a:t>
            </a:r>
          </a:p>
          <a:p>
            <a:r>
              <a:rPr lang="fr-CA" i="1" dirty="0"/>
              <a:t>Dans le cas de notre jeu de cartes, on veut premièrement bien établir les différentes règles de notre jeu.</a:t>
            </a:r>
          </a:p>
        </p:txBody>
      </p:sp>
    </p:spTree>
    <p:extLst>
      <p:ext uri="{BB962C8B-B14F-4D97-AF65-F5344CB8AC3E}">
        <p14:creationId xmlns:p14="http://schemas.microsoft.com/office/powerpoint/2010/main" val="179314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84F981-B9C9-62E7-3868-8E94BB0063FF}"/>
              </a:ext>
            </a:extLst>
          </p:cNvPr>
          <p:cNvSpPr>
            <a:spLocks noGrp="1"/>
          </p:cNvSpPr>
          <p:nvPr>
            <p:ph type="title"/>
          </p:nvPr>
        </p:nvSpPr>
        <p:spPr/>
        <p:txBody>
          <a:bodyPr/>
          <a:lstStyle/>
          <a:p>
            <a:r>
              <a:rPr lang="fr-CA" dirty="0"/>
              <a:t>ÉCRIRE LES TESTS</a:t>
            </a:r>
          </a:p>
        </p:txBody>
      </p:sp>
      <p:sp>
        <p:nvSpPr>
          <p:cNvPr id="3" name="Espace réservé du contenu 2">
            <a:extLst>
              <a:ext uri="{FF2B5EF4-FFF2-40B4-BE49-F238E27FC236}">
                <a16:creationId xmlns:a16="http://schemas.microsoft.com/office/drawing/2014/main" id="{E94BE94F-F422-2A2B-FB55-A08302D55711}"/>
              </a:ext>
            </a:extLst>
          </p:cNvPr>
          <p:cNvSpPr>
            <a:spLocks noGrp="1"/>
          </p:cNvSpPr>
          <p:nvPr>
            <p:ph idx="1"/>
          </p:nvPr>
        </p:nvSpPr>
        <p:spPr/>
        <p:txBody>
          <a:bodyPr/>
          <a:lstStyle/>
          <a:p>
            <a:r>
              <a:rPr lang="fr-CA" dirty="0"/>
              <a:t>Les tests doivent couvrir de la façon la plus simple possible, l’ensemble des besoins de notre application qui sont couvert par nos user stories.</a:t>
            </a:r>
          </a:p>
        </p:txBody>
      </p:sp>
    </p:spTree>
    <p:extLst>
      <p:ext uri="{BB962C8B-B14F-4D97-AF65-F5344CB8AC3E}">
        <p14:creationId xmlns:p14="http://schemas.microsoft.com/office/powerpoint/2010/main" val="46964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18AFB-75EE-A4B6-29EB-8AC91F06B092}"/>
              </a:ext>
            </a:extLst>
          </p:cNvPr>
          <p:cNvSpPr>
            <a:spLocks noGrp="1"/>
          </p:cNvSpPr>
          <p:nvPr>
            <p:ph type="title"/>
          </p:nvPr>
        </p:nvSpPr>
        <p:spPr/>
        <p:txBody>
          <a:bodyPr/>
          <a:lstStyle/>
          <a:p>
            <a:r>
              <a:rPr lang="fr-CA" dirty="0"/>
              <a:t>CODER LA SOLUTION</a:t>
            </a:r>
          </a:p>
        </p:txBody>
      </p:sp>
      <p:sp>
        <p:nvSpPr>
          <p:cNvPr id="3" name="Espace réservé du contenu 2">
            <a:extLst>
              <a:ext uri="{FF2B5EF4-FFF2-40B4-BE49-F238E27FC236}">
                <a16:creationId xmlns:a16="http://schemas.microsoft.com/office/drawing/2014/main" id="{218F4979-48EC-09C3-D8CC-BF30EBE6B5F6}"/>
              </a:ext>
            </a:extLst>
          </p:cNvPr>
          <p:cNvSpPr>
            <a:spLocks noGrp="1"/>
          </p:cNvSpPr>
          <p:nvPr>
            <p:ph idx="1"/>
          </p:nvPr>
        </p:nvSpPr>
        <p:spPr/>
        <p:txBody>
          <a:bodyPr/>
          <a:lstStyle/>
          <a:p>
            <a:r>
              <a:rPr lang="fr-CA" dirty="0"/>
              <a:t>Au moment de coder la solution, on se concentre sur notre objectif. Faire passer nos tests. Après tout, ils représentent les besoins de notre application.</a:t>
            </a:r>
          </a:p>
        </p:txBody>
      </p:sp>
    </p:spTree>
    <p:extLst>
      <p:ext uri="{BB962C8B-B14F-4D97-AF65-F5344CB8AC3E}">
        <p14:creationId xmlns:p14="http://schemas.microsoft.com/office/powerpoint/2010/main" val="58395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5B270D-D12D-3B47-E948-A129DE103BB0}"/>
              </a:ext>
            </a:extLst>
          </p:cNvPr>
          <p:cNvSpPr>
            <a:spLocks noGrp="1"/>
          </p:cNvSpPr>
          <p:nvPr>
            <p:ph type="title"/>
          </p:nvPr>
        </p:nvSpPr>
        <p:spPr/>
        <p:txBody>
          <a:bodyPr/>
          <a:lstStyle/>
          <a:p>
            <a:r>
              <a:rPr lang="fr-CA" dirty="0"/>
              <a:t>Bénéfices</a:t>
            </a:r>
          </a:p>
        </p:txBody>
      </p:sp>
      <p:sp>
        <p:nvSpPr>
          <p:cNvPr id="3" name="Espace réservé du contenu 2">
            <a:extLst>
              <a:ext uri="{FF2B5EF4-FFF2-40B4-BE49-F238E27FC236}">
                <a16:creationId xmlns:a16="http://schemas.microsoft.com/office/drawing/2014/main" id="{E91D52AB-195B-8352-28C2-7DC270DD830A}"/>
              </a:ext>
            </a:extLst>
          </p:cNvPr>
          <p:cNvSpPr>
            <a:spLocks noGrp="1"/>
          </p:cNvSpPr>
          <p:nvPr>
            <p:ph idx="1"/>
          </p:nvPr>
        </p:nvSpPr>
        <p:spPr/>
        <p:txBody>
          <a:bodyPr/>
          <a:lstStyle/>
          <a:p>
            <a:r>
              <a:rPr lang="fr-CA" dirty="0"/>
              <a:t>En commençant par faire les tests, on évite la situation trop fréquente où les tests sont prévus pour plus tard et les programmeurs manquent de temps pour les faire.</a:t>
            </a:r>
          </a:p>
        </p:txBody>
      </p:sp>
    </p:spTree>
    <p:extLst>
      <p:ext uri="{BB962C8B-B14F-4D97-AF65-F5344CB8AC3E}">
        <p14:creationId xmlns:p14="http://schemas.microsoft.com/office/powerpoint/2010/main" val="1889085402"/>
      </p:ext>
    </p:extLst>
  </p:cSld>
  <p:clrMapOvr>
    <a:masterClrMapping/>
  </p:clrMapOvr>
</p:sld>
</file>

<file path=ppt/theme/theme1.xml><?xml version="1.0" encoding="utf-8"?>
<a:theme xmlns:a="http://schemas.openxmlformats.org/drawingml/2006/main" name="JuxtaposeVTI">
  <a:themeElements>
    <a:clrScheme name="AnalogousFromRegularSeedLeftStep">
      <a:dk1>
        <a:srgbClr val="000000"/>
      </a:dk1>
      <a:lt1>
        <a:srgbClr val="FFFFFF"/>
      </a:lt1>
      <a:dk2>
        <a:srgbClr val="1B2F30"/>
      </a:dk2>
      <a:lt2>
        <a:srgbClr val="F0F0F3"/>
      </a:lt2>
      <a:accent1>
        <a:srgbClr val="9FA71E"/>
      </a:accent1>
      <a:accent2>
        <a:srgbClr val="D59117"/>
      </a:accent2>
      <a:accent3>
        <a:srgbClr val="E75429"/>
      </a:accent3>
      <a:accent4>
        <a:srgbClr val="D5173B"/>
      </a:accent4>
      <a:accent5>
        <a:srgbClr val="E7299C"/>
      </a:accent5>
      <a:accent6>
        <a:srgbClr val="D017D5"/>
      </a:accent6>
      <a:hlink>
        <a:srgbClr val="706ACD"/>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1534</TotalTime>
  <Words>781</Words>
  <Application>Microsoft Office PowerPoint</Application>
  <PresentationFormat>Grand écran</PresentationFormat>
  <Paragraphs>56</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Franklin Gothic Demi Cond</vt:lpstr>
      <vt:lpstr>Franklin Gothic Medium</vt:lpstr>
      <vt:lpstr>Wingdings</vt:lpstr>
      <vt:lpstr>JuxtaposeVTI</vt:lpstr>
      <vt:lpstr>TEST DRIVEN DEVELOPMENT</vt:lpstr>
      <vt:lpstr>Résumé</vt:lpstr>
      <vt:lpstr>OBJECTIF</vt:lpstr>
      <vt:lpstr>Les étapes</vt:lpstr>
      <vt:lpstr>Les étapes une fois que la fonctionnalité est terminée</vt:lpstr>
      <vt:lpstr>Analyzer le problème</vt:lpstr>
      <vt:lpstr>ÉCRIRE LES TESTS</vt:lpstr>
      <vt:lpstr>CODER LA SOLUTION</vt:lpstr>
      <vt:lpstr>Bénéfices</vt:lpstr>
      <vt:lpstr>BÉNÉFICES</vt:lpstr>
      <vt:lpstr>BÉNÉFICES EN ÉQUIPE</vt:lpstr>
      <vt:lpstr>Les choses à ne pas faire</vt:lpstr>
      <vt:lpstr>Pour le projet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1</dc:title>
  <dc:creator>Briau Mathieu</dc:creator>
  <cp:lastModifiedBy>Briau Mathieu</cp:lastModifiedBy>
  <cp:revision>1</cp:revision>
  <dcterms:created xsi:type="dcterms:W3CDTF">2023-08-22T20:54:08Z</dcterms:created>
  <dcterms:modified xsi:type="dcterms:W3CDTF">2023-10-17T18:14:08Z</dcterms:modified>
</cp:coreProperties>
</file>