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8" r:id="rId3"/>
    <p:sldId id="271" r:id="rId4"/>
    <p:sldId id="270" r:id="rId5"/>
    <p:sldId id="269" r:id="rId6"/>
    <p:sldId id="272" r:id="rId7"/>
    <p:sldId id="273" r:id="rId8"/>
    <p:sldId id="285" r:id="rId9"/>
    <p:sldId id="274" r:id="rId10"/>
    <p:sldId id="275" r:id="rId11"/>
    <p:sldId id="276" r:id="rId12"/>
    <p:sldId id="277" r:id="rId13"/>
    <p:sldId id="278" r:id="rId14"/>
    <p:sldId id="281" r:id="rId15"/>
    <p:sldId id="279" r:id="rId16"/>
    <p:sldId id="280" r:id="rId17"/>
    <p:sldId id="282" r:id="rId18"/>
    <p:sldId id="284" r:id="rId19"/>
    <p:sldId id="28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0516C-DC93-4AB5-A2C5-D6A3D3B9CE52}" v="2" dt="2023-09-12T19:28:46.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10" d="100"/>
          <a:sy n="110" d="100"/>
        </p:scale>
        <p:origin x="11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u Mathieu" userId="dbbfa56d-56aa-493e-be10-94583e63f04f" providerId="ADAL" clId="{2E828474-46E4-4FB4-9E58-2EE94F0E72AB}"/>
    <pc:docChg chg="undo custSel addSld modSld">
      <pc:chgData name="Briau Mathieu" userId="dbbfa56d-56aa-493e-be10-94583e63f04f" providerId="ADAL" clId="{2E828474-46E4-4FB4-9E58-2EE94F0E72AB}" dt="2023-09-12T19:07:01.974" v="573" actId="20577"/>
      <pc:docMkLst>
        <pc:docMk/>
      </pc:docMkLst>
      <pc:sldChg chg="modSp mod">
        <pc:chgData name="Briau Mathieu" userId="dbbfa56d-56aa-493e-be10-94583e63f04f" providerId="ADAL" clId="{2E828474-46E4-4FB4-9E58-2EE94F0E72AB}" dt="2023-09-12T19:07:01.974" v="573" actId="20577"/>
        <pc:sldMkLst>
          <pc:docMk/>
          <pc:sldMk cId="625493465" sldId="271"/>
        </pc:sldMkLst>
        <pc:spChg chg="mod">
          <ac:chgData name="Briau Mathieu" userId="dbbfa56d-56aa-493e-be10-94583e63f04f" providerId="ADAL" clId="{2E828474-46E4-4FB4-9E58-2EE94F0E72AB}" dt="2023-09-12T19:07:01.974" v="573" actId="20577"/>
          <ac:spMkLst>
            <pc:docMk/>
            <pc:sldMk cId="625493465" sldId="271"/>
            <ac:spMk id="3" creationId="{EC2A8EA4-F25C-1136-8F14-50BB81E99136}"/>
          </ac:spMkLst>
        </pc:spChg>
      </pc:sldChg>
      <pc:sldChg chg="addSp delSp modSp mod">
        <pc:chgData name="Briau Mathieu" userId="dbbfa56d-56aa-493e-be10-94583e63f04f" providerId="ADAL" clId="{2E828474-46E4-4FB4-9E58-2EE94F0E72AB}" dt="2023-09-12T19:00:20.989" v="469" actId="1076"/>
        <pc:sldMkLst>
          <pc:docMk/>
          <pc:sldMk cId="3864124083" sldId="272"/>
        </pc:sldMkLst>
        <pc:spChg chg="del mod">
          <ac:chgData name="Briau Mathieu" userId="dbbfa56d-56aa-493e-be10-94583e63f04f" providerId="ADAL" clId="{2E828474-46E4-4FB4-9E58-2EE94F0E72AB}" dt="2023-09-12T18:58:57.368" v="465" actId="22"/>
          <ac:spMkLst>
            <pc:docMk/>
            <pc:sldMk cId="3864124083" sldId="272"/>
            <ac:spMk id="3" creationId="{DD638F1B-F1D8-A0FC-BBD9-69FEBF3C536F}"/>
          </ac:spMkLst>
        </pc:spChg>
        <pc:spChg chg="add del mod">
          <ac:chgData name="Briau Mathieu" userId="dbbfa56d-56aa-493e-be10-94583e63f04f" providerId="ADAL" clId="{2E828474-46E4-4FB4-9E58-2EE94F0E72AB}" dt="2023-09-12T19:00:16.805" v="468" actId="478"/>
          <ac:spMkLst>
            <pc:docMk/>
            <pc:sldMk cId="3864124083" sldId="272"/>
            <ac:spMk id="7" creationId="{E8ABC46C-A88E-D3C8-46DC-27083459D3D3}"/>
          </ac:spMkLst>
        </pc:spChg>
        <pc:picChg chg="add del mod ord">
          <ac:chgData name="Briau Mathieu" userId="dbbfa56d-56aa-493e-be10-94583e63f04f" providerId="ADAL" clId="{2E828474-46E4-4FB4-9E58-2EE94F0E72AB}" dt="2023-09-12T19:00:09.570" v="466" actId="478"/>
          <ac:picMkLst>
            <pc:docMk/>
            <pc:sldMk cId="3864124083" sldId="272"/>
            <ac:picMk id="5" creationId="{59EB839A-1D0C-B5A1-6D97-E005ACC30D47}"/>
          </ac:picMkLst>
        </pc:picChg>
        <pc:picChg chg="add mod">
          <ac:chgData name="Briau Mathieu" userId="dbbfa56d-56aa-493e-be10-94583e63f04f" providerId="ADAL" clId="{2E828474-46E4-4FB4-9E58-2EE94F0E72AB}" dt="2023-09-12T19:00:20.989" v="469" actId="1076"/>
          <ac:picMkLst>
            <pc:docMk/>
            <pc:sldMk cId="3864124083" sldId="272"/>
            <ac:picMk id="9" creationId="{DCDBC5CF-A99C-CE86-EFF5-454A0C543EE8}"/>
          </ac:picMkLst>
        </pc:picChg>
      </pc:sldChg>
      <pc:sldChg chg="modSp mod">
        <pc:chgData name="Briau Mathieu" userId="dbbfa56d-56aa-493e-be10-94583e63f04f" providerId="ADAL" clId="{2E828474-46E4-4FB4-9E58-2EE94F0E72AB}" dt="2023-09-12T19:00:38.088" v="471" actId="20577"/>
        <pc:sldMkLst>
          <pc:docMk/>
          <pc:sldMk cId="2490638669" sldId="273"/>
        </pc:sldMkLst>
        <pc:spChg chg="mod">
          <ac:chgData name="Briau Mathieu" userId="dbbfa56d-56aa-493e-be10-94583e63f04f" providerId="ADAL" clId="{2E828474-46E4-4FB4-9E58-2EE94F0E72AB}" dt="2023-09-12T19:00:38.088" v="471" actId="20577"/>
          <ac:spMkLst>
            <pc:docMk/>
            <pc:sldMk cId="2490638669" sldId="273"/>
            <ac:spMk id="3" creationId="{AB1515F6-F96E-81BD-473E-4E0094DD8586}"/>
          </ac:spMkLst>
        </pc:spChg>
      </pc:sldChg>
      <pc:sldChg chg="modSp mod">
        <pc:chgData name="Briau Mathieu" userId="dbbfa56d-56aa-493e-be10-94583e63f04f" providerId="ADAL" clId="{2E828474-46E4-4FB4-9E58-2EE94F0E72AB}" dt="2023-09-12T19:00:50.681" v="472" actId="20577"/>
        <pc:sldMkLst>
          <pc:docMk/>
          <pc:sldMk cId="3979912472" sldId="274"/>
        </pc:sldMkLst>
        <pc:spChg chg="mod">
          <ac:chgData name="Briau Mathieu" userId="dbbfa56d-56aa-493e-be10-94583e63f04f" providerId="ADAL" clId="{2E828474-46E4-4FB4-9E58-2EE94F0E72AB}" dt="2023-09-12T19:00:50.681" v="472" actId="20577"/>
          <ac:spMkLst>
            <pc:docMk/>
            <pc:sldMk cId="3979912472" sldId="274"/>
            <ac:spMk id="3" creationId="{1FFBD425-ADC8-9FB9-F163-F56F1CD1EF8A}"/>
          </ac:spMkLst>
        </pc:spChg>
      </pc:sldChg>
      <pc:sldChg chg="modSp mod">
        <pc:chgData name="Briau Mathieu" userId="dbbfa56d-56aa-493e-be10-94583e63f04f" providerId="ADAL" clId="{2E828474-46E4-4FB4-9E58-2EE94F0E72AB}" dt="2023-09-12T19:01:58.269" v="515" actId="20577"/>
        <pc:sldMkLst>
          <pc:docMk/>
          <pc:sldMk cId="883301685" sldId="279"/>
        </pc:sldMkLst>
        <pc:spChg chg="mod">
          <ac:chgData name="Briau Mathieu" userId="dbbfa56d-56aa-493e-be10-94583e63f04f" providerId="ADAL" clId="{2E828474-46E4-4FB4-9E58-2EE94F0E72AB}" dt="2023-09-12T19:01:58.269" v="515" actId="20577"/>
          <ac:spMkLst>
            <pc:docMk/>
            <pc:sldMk cId="883301685" sldId="279"/>
            <ac:spMk id="3" creationId="{52CD0BF6-D6A0-BB74-C30F-A52FDAED35FE}"/>
          </ac:spMkLst>
        </pc:spChg>
      </pc:sldChg>
      <pc:sldChg chg="modSp mod">
        <pc:chgData name="Briau Mathieu" userId="dbbfa56d-56aa-493e-be10-94583e63f04f" providerId="ADAL" clId="{2E828474-46E4-4FB4-9E58-2EE94F0E72AB}" dt="2023-09-12T19:03:07.539" v="524" actId="20577"/>
        <pc:sldMkLst>
          <pc:docMk/>
          <pc:sldMk cId="3713280294" sldId="280"/>
        </pc:sldMkLst>
        <pc:spChg chg="mod">
          <ac:chgData name="Briau Mathieu" userId="dbbfa56d-56aa-493e-be10-94583e63f04f" providerId="ADAL" clId="{2E828474-46E4-4FB4-9E58-2EE94F0E72AB}" dt="2023-09-12T19:03:07.539" v="524" actId="20577"/>
          <ac:spMkLst>
            <pc:docMk/>
            <pc:sldMk cId="3713280294" sldId="280"/>
            <ac:spMk id="3" creationId="{52CD0BF6-D6A0-BB74-C30F-A52FDAED35FE}"/>
          </ac:spMkLst>
        </pc:spChg>
      </pc:sldChg>
      <pc:sldChg chg="addSp delSp modSp new mod modClrScheme chgLayout">
        <pc:chgData name="Briau Mathieu" userId="dbbfa56d-56aa-493e-be10-94583e63f04f" providerId="ADAL" clId="{2E828474-46E4-4FB4-9E58-2EE94F0E72AB}" dt="2023-09-10T17:53:35.797" v="3" actId="700"/>
        <pc:sldMkLst>
          <pc:docMk/>
          <pc:sldMk cId="750439178" sldId="281"/>
        </pc:sldMkLst>
        <pc:spChg chg="del mod ord">
          <ac:chgData name="Briau Mathieu" userId="dbbfa56d-56aa-493e-be10-94583e63f04f" providerId="ADAL" clId="{2E828474-46E4-4FB4-9E58-2EE94F0E72AB}" dt="2023-09-10T17:53:23.827" v="1" actId="700"/>
          <ac:spMkLst>
            <pc:docMk/>
            <pc:sldMk cId="750439178" sldId="281"/>
            <ac:spMk id="2" creationId="{E61437BF-3889-0084-9C16-0A70A23F06E3}"/>
          </ac:spMkLst>
        </pc:spChg>
        <pc:spChg chg="del">
          <ac:chgData name="Briau Mathieu" userId="dbbfa56d-56aa-493e-be10-94583e63f04f" providerId="ADAL" clId="{2E828474-46E4-4FB4-9E58-2EE94F0E72AB}" dt="2023-09-10T17:53:23.827" v="1" actId="700"/>
          <ac:spMkLst>
            <pc:docMk/>
            <pc:sldMk cId="750439178" sldId="281"/>
            <ac:spMk id="3" creationId="{57C23F08-6D13-CA67-8A83-DAC120E6F914}"/>
          </ac:spMkLst>
        </pc:spChg>
        <pc:spChg chg="add del mod ord">
          <ac:chgData name="Briau Mathieu" userId="dbbfa56d-56aa-493e-be10-94583e63f04f" providerId="ADAL" clId="{2E828474-46E4-4FB4-9E58-2EE94F0E72AB}" dt="2023-09-10T17:53:35.797" v="3" actId="700"/>
          <ac:spMkLst>
            <pc:docMk/>
            <pc:sldMk cId="750439178" sldId="281"/>
            <ac:spMk id="4" creationId="{E82A1DB9-90EF-91C0-1639-06BA54B71518}"/>
          </ac:spMkLst>
        </pc:spChg>
        <pc:picChg chg="add">
          <ac:chgData name="Briau Mathieu" userId="dbbfa56d-56aa-493e-be10-94583e63f04f" providerId="ADAL" clId="{2E828474-46E4-4FB4-9E58-2EE94F0E72AB}" dt="2023-09-10T17:53:26.030" v="2" actId="22"/>
          <ac:picMkLst>
            <pc:docMk/>
            <pc:sldMk cId="750439178" sldId="281"/>
            <ac:picMk id="6" creationId="{AC6F6E4B-D964-D087-B4E6-99D8DA33E25B}"/>
          </ac:picMkLst>
        </pc:picChg>
      </pc:sldChg>
      <pc:sldChg chg="modSp new mod">
        <pc:chgData name="Briau Mathieu" userId="dbbfa56d-56aa-493e-be10-94583e63f04f" providerId="ADAL" clId="{2E828474-46E4-4FB4-9E58-2EE94F0E72AB}" dt="2023-09-10T17:56:51.992" v="463" actId="20577"/>
        <pc:sldMkLst>
          <pc:docMk/>
          <pc:sldMk cId="2243105982" sldId="282"/>
        </pc:sldMkLst>
        <pc:spChg chg="mod">
          <ac:chgData name="Briau Mathieu" userId="dbbfa56d-56aa-493e-be10-94583e63f04f" providerId="ADAL" clId="{2E828474-46E4-4FB4-9E58-2EE94F0E72AB}" dt="2023-09-10T17:54:17.104" v="15" actId="20577"/>
          <ac:spMkLst>
            <pc:docMk/>
            <pc:sldMk cId="2243105982" sldId="282"/>
            <ac:spMk id="2" creationId="{AB932BE0-BEC1-0178-EC55-0399ECC128E8}"/>
          </ac:spMkLst>
        </pc:spChg>
        <pc:spChg chg="mod">
          <ac:chgData name="Briau Mathieu" userId="dbbfa56d-56aa-493e-be10-94583e63f04f" providerId="ADAL" clId="{2E828474-46E4-4FB4-9E58-2EE94F0E72AB}" dt="2023-09-10T17:56:51.992" v="463" actId="20577"/>
          <ac:spMkLst>
            <pc:docMk/>
            <pc:sldMk cId="2243105982" sldId="282"/>
            <ac:spMk id="3" creationId="{3F842EF1-26F1-154C-FF5C-8F3FFB512097}"/>
          </ac:spMkLst>
        </pc:spChg>
      </pc:sldChg>
      <pc:sldChg chg="addSp delSp modSp new mod setBg modClrScheme addAnim delAnim chgLayout">
        <pc:chgData name="Briau Mathieu" userId="dbbfa56d-56aa-493e-be10-94583e63f04f" providerId="ADAL" clId="{2E828474-46E4-4FB4-9E58-2EE94F0E72AB}" dt="2023-09-12T19:05:40.985" v="572" actId="1076"/>
        <pc:sldMkLst>
          <pc:docMk/>
          <pc:sldMk cId="2335426283" sldId="284"/>
        </pc:sldMkLst>
        <pc:spChg chg="mod ord">
          <ac:chgData name="Briau Mathieu" userId="dbbfa56d-56aa-493e-be10-94583e63f04f" providerId="ADAL" clId="{2E828474-46E4-4FB4-9E58-2EE94F0E72AB}" dt="2023-09-12T19:05:26.406" v="569" actId="700"/>
          <ac:spMkLst>
            <pc:docMk/>
            <pc:sldMk cId="2335426283" sldId="284"/>
            <ac:spMk id="2" creationId="{22F5175C-B5AE-2DAD-ED6F-794FFB13A87C}"/>
          </ac:spMkLst>
        </pc:spChg>
        <pc:spChg chg="del">
          <ac:chgData name="Briau Mathieu" userId="dbbfa56d-56aa-493e-be10-94583e63f04f" providerId="ADAL" clId="{2E828474-46E4-4FB4-9E58-2EE94F0E72AB}" dt="2023-09-12T19:04:35.176" v="541" actId="478"/>
          <ac:spMkLst>
            <pc:docMk/>
            <pc:sldMk cId="2335426283" sldId="284"/>
            <ac:spMk id="3" creationId="{EC615F3C-C809-2BEA-0F27-6F7B1D4296E0}"/>
          </ac:spMkLst>
        </pc:spChg>
        <pc:spChg chg="add del">
          <ac:chgData name="Briau Mathieu" userId="dbbfa56d-56aa-493e-be10-94583e63f04f" providerId="ADAL" clId="{2E828474-46E4-4FB4-9E58-2EE94F0E72AB}" dt="2023-09-12T19:05:21.709" v="568" actId="26606"/>
          <ac:spMkLst>
            <pc:docMk/>
            <pc:sldMk cId="2335426283" sldId="284"/>
            <ac:spMk id="10" creationId="{09A1C012-8297-4361-ACE8-A2509FB18911}"/>
          </ac:spMkLst>
        </pc:spChg>
        <pc:spChg chg="add del">
          <ac:chgData name="Briau Mathieu" userId="dbbfa56d-56aa-493e-be10-94583e63f04f" providerId="ADAL" clId="{2E828474-46E4-4FB4-9E58-2EE94F0E72AB}" dt="2023-09-12T19:05:21.709" v="568" actId="26606"/>
          <ac:spMkLst>
            <pc:docMk/>
            <pc:sldMk cId="2335426283" sldId="284"/>
            <ac:spMk id="12" creationId="{4AA13AD3-0A4F-475A-BEBB-DEEFF5C096C3}"/>
          </ac:spMkLst>
        </pc:spChg>
        <pc:spChg chg="add del">
          <ac:chgData name="Briau Mathieu" userId="dbbfa56d-56aa-493e-be10-94583e63f04f" providerId="ADAL" clId="{2E828474-46E4-4FB4-9E58-2EE94F0E72AB}" dt="2023-09-12T19:05:21.709" v="568" actId="26606"/>
          <ac:spMkLst>
            <pc:docMk/>
            <pc:sldMk cId="2335426283" sldId="284"/>
            <ac:spMk id="14" creationId="{CB98331E-6CDC-406E-B820-9B97E9B9B0E3}"/>
          </ac:spMkLst>
        </pc:spChg>
        <pc:picChg chg="add mod">
          <ac:chgData name="Briau Mathieu" userId="dbbfa56d-56aa-493e-be10-94583e63f04f" providerId="ADAL" clId="{2E828474-46E4-4FB4-9E58-2EE94F0E72AB}" dt="2023-09-12T19:05:40.985" v="572" actId="1076"/>
          <ac:picMkLst>
            <pc:docMk/>
            <pc:sldMk cId="2335426283" sldId="284"/>
            <ac:picMk id="5" creationId="{24EFCFE8-A22B-7CA7-473C-E0070DEF12DF}"/>
          </ac:picMkLst>
        </pc:picChg>
      </pc:sldChg>
    </pc:docChg>
  </pc:docChgLst>
  <pc:docChgLst>
    <pc:chgData name="Briau Mathieu" userId="dbbfa56d-56aa-493e-be10-94583e63f04f" providerId="ADAL" clId="{2BC4EC55-A161-40E7-81C5-7ED096E9D7FD}"/>
    <pc:docChg chg="undo custSel addSld delSld modSld">
      <pc:chgData name="Briau Mathieu" userId="dbbfa56d-56aa-493e-be10-94583e63f04f" providerId="ADAL" clId="{2BC4EC55-A161-40E7-81C5-7ED096E9D7FD}" dt="2023-08-25T13:38:23.083" v="1450" actId="20577"/>
      <pc:docMkLst>
        <pc:docMk/>
      </pc:docMkLst>
      <pc:sldChg chg="modSp mod">
        <pc:chgData name="Briau Mathieu" userId="dbbfa56d-56aa-493e-be10-94583e63f04f" providerId="ADAL" clId="{2BC4EC55-A161-40E7-81C5-7ED096E9D7FD}" dt="2023-08-22T21:47:31.140" v="1" actId="20577"/>
        <pc:sldMkLst>
          <pc:docMk/>
          <pc:sldMk cId="1340022386" sldId="256"/>
        </pc:sldMkLst>
        <pc:spChg chg="mod">
          <ac:chgData name="Briau Mathieu" userId="dbbfa56d-56aa-493e-be10-94583e63f04f" providerId="ADAL" clId="{2BC4EC55-A161-40E7-81C5-7ED096E9D7FD}" dt="2023-08-22T21:47:31.140" v="1" actId="20577"/>
          <ac:spMkLst>
            <pc:docMk/>
            <pc:sldMk cId="1340022386" sldId="256"/>
            <ac:spMk id="2" creationId="{D7A58A0D-E2F0-A751-93F3-CBD3529D25A9}"/>
          </ac:spMkLst>
        </pc:spChg>
      </pc:sldChg>
      <pc:sldChg chg="del">
        <pc:chgData name="Briau Mathieu" userId="dbbfa56d-56aa-493e-be10-94583e63f04f" providerId="ADAL" clId="{2BC4EC55-A161-40E7-81C5-7ED096E9D7FD}" dt="2023-08-22T22:00:39.885" v="723" actId="47"/>
        <pc:sldMkLst>
          <pc:docMk/>
          <pc:sldMk cId="1413851144" sldId="257"/>
        </pc:sldMkLst>
      </pc:sldChg>
      <pc:sldChg chg="modSp mod">
        <pc:chgData name="Briau Mathieu" userId="dbbfa56d-56aa-493e-be10-94583e63f04f" providerId="ADAL" clId="{2BC4EC55-A161-40E7-81C5-7ED096E9D7FD}" dt="2023-08-22T23:31:47.965" v="1319" actId="20577"/>
        <pc:sldMkLst>
          <pc:docMk/>
          <pc:sldMk cId="3269712283" sldId="258"/>
        </pc:sldMkLst>
        <pc:spChg chg="mod">
          <ac:chgData name="Briau Mathieu" userId="dbbfa56d-56aa-493e-be10-94583e63f04f" providerId="ADAL" clId="{2BC4EC55-A161-40E7-81C5-7ED096E9D7FD}" dt="2023-08-22T22:01:25.306" v="787" actId="20577"/>
          <ac:spMkLst>
            <pc:docMk/>
            <pc:sldMk cId="3269712283" sldId="258"/>
            <ac:spMk id="2" creationId="{6FE05B8C-8B44-7D3F-8C77-0599903AA427}"/>
          </ac:spMkLst>
        </pc:spChg>
        <pc:spChg chg="mod">
          <ac:chgData name="Briau Mathieu" userId="dbbfa56d-56aa-493e-be10-94583e63f04f" providerId="ADAL" clId="{2BC4EC55-A161-40E7-81C5-7ED096E9D7FD}" dt="2023-08-22T23:31:47.965" v="1319" actId="20577"/>
          <ac:spMkLst>
            <pc:docMk/>
            <pc:sldMk cId="3269712283" sldId="258"/>
            <ac:spMk id="3" creationId="{7BFCA231-1199-E7C7-70D1-19B9101A1402}"/>
          </ac:spMkLst>
        </pc:spChg>
      </pc:sldChg>
      <pc:sldChg chg="del">
        <pc:chgData name="Briau Mathieu" userId="dbbfa56d-56aa-493e-be10-94583e63f04f" providerId="ADAL" clId="{2BC4EC55-A161-40E7-81C5-7ED096E9D7FD}" dt="2023-08-22T22:00:40.904" v="725" actId="47"/>
        <pc:sldMkLst>
          <pc:docMk/>
          <pc:sldMk cId="3106052636" sldId="259"/>
        </pc:sldMkLst>
      </pc:sldChg>
      <pc:sldChg chg="del">
        <pc:chgData name="Briau Mathieu" userId="dbbfa56d-56aa-493e-be10-94583e63f04f" providerId="ADAL" clId="{2BC4EC55-A161-40E7-81C5-7ED096E9D7FD}" dt="2023-08-22T22:00:38.498" v="720" actId="47"/>
        <pc:sldMkLst>
          <pc:docMk/>
          <pc:sldMk cId="830460961" sldId="260"/>
        </pc:sldMkLst>
      </pc:sldChg>
      <pc:sldChg chg="del">
        <pc:chgData name="Briau Mathieu" userId="dbbfa56d-56aa-493e-be10-94583e63f04f" providerId="ADAL" clId="{2BC4EC55-A161-40E7-81C5-7ED096E9D7FD}" dt="2023-08-22T22:00:40.383" v="724" actId="47"/>
        <pc:sldMkLst>
          <pc:docMk/>
          <pc:sldMk cId="1151597355" sldId="261"/>
        </pc:sldMkLst>
      </pc:sldChg>
      <pc:sldChg chg="del">
        <pc:chgData name="Briau Mathieu" userId="dbbfa56d-56aa-493e-be10-94583e63f04f" providerId="ADAL" clId="{2BC4EC55-A161-40E7-81C5-7ED096E9D7FD}" dt="2023-08-22T22:00:38.029" v="719" actId="47"/>
        <pc:sldMkLst>
          <pc:docMk/>
          <pc:sldMk cId="3171662410" sldId="262"/>
        </pc:sldMkLst>
      </pc:sldChg>
      <pc:sldChg chg="del">
        <pc:chgData name="Briau Mathieu" userId="dbbfa56d-56aa-493e-be10-94583e63f04f" providerId="ADAL" clId="{2BC4EC55-A161-40E7-81C5-7ED096E9D7FD}" dt="2023-08-22T22:00:38.943" v="721" actId="47"/>
        <pc:sldMkLst>
          <pc:docMk/>
          <pc:sldMk cId="4259825445" sldId="264"/>
        </pc:sldMkLst>
      </pc:sldChg>
      <pc:sldChg chg="del">
        <pc:chgData name="Briau Mathieu" userId="dbbfa56d-56aa-493e-be10-94583e63f04f" providerId="ADAL" clId="{2BC4EC55-A161-40E7-81C5-7ED096E9D7FD}" dt="2023-08-22T22:00:39.397" v="722" actId="47"/>
        <pc:sldMkLst>
          <pc:docMk/>
          <pc:sldMk cId="4208081826" sldId="265"/>
        </pc:sldMkLst>
      </pc:sldChg>
      <pc:sldChg chg="modSp mod">
        <pc:chgData name="Briau Mathieu" userId="dbbfa56d-56aa-493e-be10-94583e63f04f" providerId="ADAL" clId="{2BC4EC55-A161-40E7-81C5-7ED096E9D7FD}" dt="2023-08-22T22:03:49.835" v="922" actId="20577"/>
        <pc:sldMkLst>
          <pc:docMk/>
          <pc:sldMk cId="159917909" sldId="266"/>
        </pc:sldMkLst>
        <pc:spChg chg="mod">
          <ac:chgData name="Briau Mathieu" userId="dbbfa56d-56aa-493e-be10-94583e63f04f" providerId="ADAL" clId="{2BC4EC55-A161-40E7-81C5-7ED096E9D7FD}" dt="2023-08-22T22:03:25.162" v="834"/>
          <ac:spMkLst>
            <pc:docMk/>
            <pc:sldMk cId="159917909" sldId="266"/>
            <ac:spMk id="2" creationId="{40DAC4D4-7666-507D-ED8A-E0EA680E2C13}"/>
          </ac:spMkLst>
        </pc:spChg>
        <pc:spChg chg="mod">
          <ac:chgData name="Briau Mathieu" userId="dbbfa56d-56aa-493e-be10-94583e63f04f" providerId="ADAL" clId="{2BC4EC55-A161-40E7-81C5-7ED096E9D7FD}" dt="2023-08-22T22:03:49.835" v="922" actId="20577"/>
          <ac:spMkLst>
            <pc:docMk/>
            <pc:sldMk cId="159917909" sldId="266"/>
            <ac:spMk id="3" creationId="{C9409E00-AC8F-4C1B-8810-54CA17D4F572}"/>
          </ac:spMkLst>
        </pc:spChg>
      </pc:sldChg>
      <pc:sldChg chg="modSp add mod">
        <pc:chgData name="Briau Mathieu" userId="dbbfa56d-56aa-493e-be10-94583e63f04f" providerId="ADAL" clId="{2BC4EC55-A161-40E7-81C5-7ED096E9D7FD}" dt="2023-08-22T23:32:14.941" v="1331" actId="20577"/>
        <pc:sldMkLst>
          <pc:docMk/>
          <pc:sldMk cId="3553976624" sldId="267"/>
        </pc:sldMkLst>
        <pc:spChg chg="mod">
          <ac:chgData name="Briau Mathieu" userId="dbbfa56d-56aa-493e-be10-94583e63f04f" providerId="ADAL" clId="{2BC4EC55-A161-40E7-81C5-7ED096E9D7FD}" dt="2023-08-22T22:00:51.265" v="746" actId="20577"/>
          <ac:spMkLst>
            <pc:docMk/>
            <pc:sldMk cId="3553976624" sldId="267"/>
            <ac:spMk id="2" creationId="{6FE05B8C-8B44-7D3F-8C77-0599903AA427}"/>
          </ac:spMkLst>
        </pc:spChg>
        <pc:spChg chg="mod">
          <ac:chgData name="Briau Mathieu" userId="dbbfa56d-56aa-493e-be10-94583e63f04f" providerId="ADAL" clId="{2BC4EC55-A161-40E7-81C5-7ED096E9D7FD}" dt="2023-08-22T23:32:14.941" v="1331" actId="20577"/>
          <ac:spMkLst>
            <pc:docMk/>
            <pc:sldMk cId="3553976624" sldId="267"/>
            <ac:spMk id="3" creationId="{7BFCA231-1199-E7C7-70D1-19B9101A1402}"/>
          </ac:spMkLst>
        </pc:spChg>
      </pc:sldChg>
      <pc:sldChg chg="modSp add mod">
        <pc:chgData name="Briau Mathieu" userId="dbbfa56d-56aa-493e-be10-94583e63f04f" providerId="ADAL" clId="{2BC4EC55-A161-40E7-81C5-7ED096E9D7FD}" dt="2023-08-22T22:04:54.450" v="1024" actId="20577"/>
        <pc:sldMkLst>
          <pc:docMk/>
          <pc:sldMk cId="3543112538" sldId="268"/>
        </pc:sldMkLst>
        <pc:spChg chg="mod">
          <ac:chgData name="Briau Mathieu" userId="dbbfa56d-56aa-493e-be10-94583e63f04f" providerId="ADAL" clId="{2BC4EC55-A161-40E7-81C5-7ED096E9D7FD}" dt="2023-08-22T22:04:54.450" v="1024" actId="20577"/>
          <ac:spMkLst>
            <pc:docMk/>
            <pc:sldMk cId="3543112538" sldId="268"/>
            <ac:spMk id="3" creationId="{7BFCA231-1199-E7C7-70D1-19B9101A1402}"/>
          </ac:spMkLst>
        </pc:spChg>
      </pc:sldChg>
      <pc:sldChg chg="modSp new mod">
        <pc:chgData name="Briau Mathieu" userId="dbbfa56d-56aa-493e-be10-94583e63f04f" providerId="ADAL" clId="{2BC4EC55-A161-40E7-81C5-7ED096E9D7FD}" dt="2023-08-25T13:38:23.083" v="1450" actId="20577"/>
        <pc:sldMkLst>
          <pc:docMk/>
          <pc:sldMk cId="2239917310" sldId="269"/>
        </pc:sldMkLst>
        <pc:spChg chg="mod">
          <ac:chgData name="Briau Mathieu" userId="dbbfa56d-56aa-493e-be10-94583e63f04f" providerId="ADAL" clId="{2BC4EC55-A161-40E7-81C5-7ED096E9D7FD}" dt="2023-08-22T22:05:36.059" v="1045" actId="20577"/>
          <ac:spMkLst>
            <pc:docMk/>
            <pc:sldMk cId="2239917310" sldId="269"/>
            <ac:spMk id="2" creationId="{5DDDB267-7B03-6FF3-25AD-CC459A86BD58}"/>
          </ac:spMkLst>
        </pc:spChg>
        <pc:spChg chg="mod">
          <ac:chgData name="Briau Mathieu" userId="dbbfa56d-56aa-493e-be10-94583e63f04f" providerId="ADAL" clId="{2BC4EC55-A161-40E7-81C5-7ED096E9D7FD}" dt="2023-08-25T13:38:23.083" v="1450" actId="20577"/>
          <ac:spMkLst>
            <pc:docMk/>
            <pc:sldMk cId="2239917310" sldId="269"/>
            <ac:spMk id="3" creationId="{443DEB85-E398-5245-21AF-1703FC56FC7D}"/>
          </ac:spMkLst>
        </pc:spChg>
      </pc:sldChg>
      <pc:sldChg chg="modSp mod">
        <pc:chgData name="Briau Mathieu" userId="dbbfa56d-56aa-493e-be10-94583e63f04f" providerId="ADAL" clId="{2BC4EC55-A161-40E7-81C5-7ED096E9D7FD}" dt="2023-08-25T13:37:26.404" v="1448" actId="20577"/>
        <pc:sldMkLst>
          <pc:docMk/>
          <pc:sldMk cId="3107870631" sldId="270"/>
        </pc:sldMkLst>
        <pc:spChg chg="mod">
          <ac:chgData name="Briau Mathieu" userId="dbbfa56d-56aa-493e-be10-94583e63f04f" providerId="ADAL" clId="{2BC4EC55-A161-40E7-81C5-7ED096E9D7FD}" dt="2023-08-25T13:37:16.460" v="1415" actId="20577"/>
          <ac:spMkLst>
            <pc:docMk/>
            <pc:sldMk cId="3107870631" sldId="270"/>
            <ac:spMk id="2" creationId="{2BD303E7-038B-5558-208B-CD453F1E107C}"/>
          </ac:spMkLst>
        </pc:spChg>
        <pc:spChg chg="mod">
          <ac:chgData name="Briau Mathieu" userId="dbbfa56d-56aa-493e-be10-94583e63f04f" providerId="ADAL" clId="{2BC4EC55-A161-40E7-81C5-7ED096E9D7FD}" dt="2023-08-25T13:37:26.404" v="1448" actId="20577"/>
          <ac:spMkLst>
            <pc:docMk/>
            <pc:sldMk cId="3107870631" sldId="270"/>
            <ac:spMk id="3" creationId="{61B59624-7135-67D0-843C-2615F886B91D}"/>
          </ac:spMkLst>
        </pc:spChg>
      </pc:sldChg>
    </pc:docChg>
  </pc:docChgLst>
  <pc:docChgLst>
    <pc:chgData name="Briau Mathieu" userId="dbbfa56d-56aa-493e-be10-94583e63f04f" providerId="ADAL" clId="{E28C2535-2ED2-444A-B8FC-300F8D499EBB}"/>
    <pc:docChg chg="modSld sldOrd">
      <pc:chgData name="Briau Mathieu" userId="dbbfa56d-56aa-493e-be10-94583e63f04f" providerId="ADAL" clId="{E28C2535-2ED2-444A-B8FC-300F8D499EBB}" dt="2023-08-25T16:12:12.859" v="0"/>
      <pc:docMkLst>
        <pc:docMk/>
      </pc:docMkLst>
      <pc:sldChg chg="ord">
        <pc:chgData name="Briau Mathieu" userId="dbbfa56d-56aa-493e-be10-94583e63f04f" providerId="ADAL" clId="{E28C2535-2ED2-444A-B8FC-300F8D499EBB}" dt="2023-08-25T16:12:12.859" v="0"/>
        <pc:sldMkLst>
          <pc:docMk/>
          <pc:sldMk cId="3269712283" sldId="258"/>
        </pc:sldMkLst>
      </pc:sldChg>
    </pc:docChg>
  </pc:docChgLst>
  <pc:docChgLst>
    <pc:chgData name="Mathieu Briau" userId="dbbfa56d-56aa-493e-be10-94583e63f04f" providerId="ADAL" clId="{9D7CF85F-8D79-4CBE-B63D-518DD32AAE92}"/>
    <pc:docChg chg="addSld modSld">
      <pc:chgData name="Mathieu Briau" userId="dbbfa56d-56aa-493e-be10-94583e63f04f" providerId="ADAL" clId="{9D7CF85F-8D79-4CBE-B63D-518DD32AAE92}" dt="2023-08-23T18:03:25.797" v="44" actId="20577"/>
      <pc:docMkLst>
        <pc:docMk/>
      </pc:docMkLst>
      <pc:sldChg chg="modSp new mod">
        <pc:chgData name="Mathieu Briau" userId="dbbfa56d-56aa-493e-be10-94583e63f04f" providerId="ADAL" clId="{9D7CF85F-8D79-4CBE-B63D-518DD32AAE92}" dt="2023-08-23T18:03:25.797" v="44" actId="20577"/>
        <pc:sldMkLst>
          <pc:docMk/>
          <pc:sldMk cId="3107870631" sldId="270"/>
        </pc:sldMkLst>
        <pc:spChg chg="mod">
          <ac:chgData name="Mathieu Briau" userId="dbbfa56d-56aa-493e-be10-94583e63f04f" providerId="ADAL" clId="{9D7CF85F-8D79-4CBE-B63D-518DD32AAE92}" dt="2023-08-23T18:03:25.797" v="44" actId="20577"/>
          <ac:spMkLst>
            <pc:docMk/>
            <pc:sldMk cId="3107870631" sldId="270"/>
            <ac:spMk id="3" creationId="{61B59624-7135-67D0-843C-2615F886B91D}"/>
          </ac:spMkLst>
        </pc:spChg>
      </pc:sldChg>
    </pc:docChg>
  </pc:docChgLst>
  <pc:docChgLst>
    <pc:chgData name="Briau Mathieu" userId="dbbfa56d-56aa-493e-be10-94583e63f04f" providerId="ADAL" clId="{18D0516C-DC93-4AB5-A2C5-D6A3D3B9CE52}"/>
    <pc:docChg chg="undo custSel addSld modSld sldOrd">
      <pc:chgData name="Briau Mathieu" userId="dbbfa56d-56aa-493e-be10-94583e63f04f" providerId="ADAL" clId="{18D0516C-DC93-4AB5-A2C5-D6A3D3B9CE52}" dt="2023-09-12T19:29:59.590" v="6799" actId="313"/>
      <pc:docMkLst>
        <pc:docMk/>
      </pc:docMkLst>
      <pc:sldChg chg="modSp mod">
        <pc:chgData name="Briau Mathieu" userId="dbbfa56d-56aa-493e-be10-94583e63f04f" providerId="ADAL" clId="{18D0516C-DC93-4AB5-A2C5-D6A3D3B9CE52}" dt="2023-09-10T16:24:10.607" v="15" actId="20577"/>
        <pc:sldMkLst>
          <pc:docMk/>
          <pc:sldMk cId="1340022386" sldId="256"/>
        </pc:sldMkLst>
        <pc:spChg chg="mod">
          <ac:chgData name="Briau Mathieu" userId="dbbfa56d-56aa-493e-be10-94583e63f04f" providerId="ADAL" clId="{18D0516C-DC93-4AB5-A2C5-D6A3D3B9CE52}" dt="2023-09-10T16:24:10.607" v="15" actId="20577"/>
          <ac:spMkLst>
            <pc:docMk/>
            <pc:sldMk cId="1340022386" sldId="256"/>
            <ac:spMk id="2" creationId="{D7A58A0D-E2F0-A751-93F3-CBD3529D25A9}"/>
          </ac:spMkLst>
        </pc:spChg>
      </pc:sldChg>
      <pc:sldChg chg="modSp mod">
        <pc:chgData name="Briau Mathieu" userId="dbbfa56d-56aa-493e-be10-94583e63f04f" providerId="ADAL" clId="{18D0516C-DC93-4AB5-A2C5-D6A3D3B9CE52}" dt="2023-09-10T16:27:09.376" v="259" actId="20577"/>
        <pc:sldMkLst>
          <pc:docMk/>
          <pc:sldMk cId="3543112538" sldId="268"/>
        </pc:sldMkLst>
        <pc:spChg chg="mod">
          <ac:chgData name="Briau Mathieu" userId="dbbfa56d-56aa-493e-be10-94583e63f04f" providerId="ADAL" clId="{18D0516C-DC93-4AB5-A2C5-D6A3D3B9CE52}" dt="2023-09-10T16:27:09.376" v="259" actId="20577"/>
          <ac:spMkLst>
            <pc:docMk/>
            <pc:sldMk cId="3543112538" sldId="268"/>
            <ac:spMk id="3" creationId="{7BFCA231-1199-E7C7-70D1-19B9101A1402}"/>
          </ac:spMkLst>
        </pc:spChg>
      </pc:sldChg>
      <pc:sldChg chg="addSp delSp modSp mod">
        <pc:chgData name="Briau Mathieu" userId="dbbfa56d-56aa-493e-be10-94583e63f04f" providerId="ADAL" clId="{18D0516C-DC93-4AB5-A2C5-D6A3D3B9CE52}" dt="2023-09-12T19:23:10.183" v="6498" actId="208"/>
        <pc:sldMkLst>
          <pc:docMk/>
          <pc:sldMk cId="3802209326" sldId="269"/>
        </pc:sldMkLst>
        <pc:spChg chg="mod">
          <ac:chgData name="Briau Mathieu" userId="dbbfa56d-56aa-493e-be10-94583e63f04f" providerId="ADAL" clId="{18D0516C-DC93-4AB5-A2C5-D6A3D3B9CE52}" dt="2023-09-10T16:37:57.234" v="770" actId="20577"/>
          <ac:spMkLst>
            <pc:docMk/>
            <pc:sldMk cId="3802209326" sldId="269"/>
            <ac:spMk id="2" creationId="{501B4FFD-550C-5609-E209-7E7E08F8A743}"/>
          </ac:spMkLst>
        </pc:spChg>
        <pc:spChg chg="mod">
          <ac:chgData name="Briau Mathieu" userId="dbbfa56d-56aa-493e-be10-94583e63f04f" providerId="ADAL" clId="{18D0516C-DC93-4AB5-A2C5-D6A3D3B9CE52}" dt="2023-09-12T19:17:16.902" v="6467" actId="6549"/>
          <ac:spMkLst>
            <pc:docMk/>
            <pc:sldMk cId="3802209326" sldId="269"/>
            <ac:spMk id="3" creationId="{F909BDE4-CC8F-965F-1A64-0C37852C4BE2}"/>
          </ac:spMkLst>
        </pc:spChg>
        <pc:picChg chg="add del mod">
          <ac:chgData name="Briau Mathieu" userId="dbbfa56d-56aa-493e-be10-94583e63f04f" providerId="ADAL" clId="{18D0516C-DC93-4AB5-A2C5-D6A3D3B9CE52}" dt="2023-09-12T19:17:48.478" v="6471" actId="478"/>
          <ac:picMkLst>
            <pc:docMk/>
            <pc:sldMk cId="3802209326" sldId="269"/>
            <ac:picMk id="5" creationId="{B935F275-471C-537A-4A14-6C2F7F706948}"/>
          </ac:picMkLst>
        </pc:picChg>
        <pc:picChg chg="add mod ord">
          <ac:chgData name="Briau Mathieu" userId="dbbfa56d-56aa-493e-be10-94583e63f04f" providerId="ADAL" clId="{18D0516C-DC93-4AB5-A2C5-D6A3D3B9CE52}" dt="2023-09-12T19:23:10.183" v="6498" actId="208"/>
          <ac:picMkLst>
            <pc:docMk/>
            <pc:sldMk cId="3802209326" sldId="269"/>
            <ac:picMk id="7" creationId="{8CAAF13F-69D7-7289-4D84-7D1D7B4EAAE5}"/>
          </ac:picMkLst>
        </pc:picChg>
        <pc:picChg chg="add mod">
          <ac:chgData name="Briau Mathieu" userId="dbbfa56d-56aa-493e-be10-94583e63f04f" providerId="ADAL" clId="{18D0516C-DC93-4AB5-A2C5-D6A3D3B9CE52}" dt="2023-09-12T19:22:54.007" v="6495" actId="1076"/>
          <ac:picMkLst>
            <pc:docMk/>
            <pc:sldMk cId="3802209326" sldId="269"/>
            <ac:picMk id="9" creationId="{BDA0FB33-DB3A-1C5C-A437-D6CB48C3274A}"/>
          </ac:picMkLst>
        </pc:picChg>
      </pc:sldChg>
      <pc:sldChg chg="addSp modSp mod">
        <pc:chgData name="Briau Mathieu" userId="dbbfa56d-56aa-493e-be10-94583e63f04f" providerId="ADAL" clId="{18D0516C-DC93-4AB5-A2C5-D6A3D3B9CE52}" dt="2023-09-12T19:20:02.357" v="6486" actId="1076"/>
        <pc:sldMkLst>
          <pc:docMk/>
          <pc:sldMk cId="1889085402" sldId="270"/>
        </pc:sldMkLst>
        <pc:spChg chg="mod">
          <ac:chgData name="Briau Mathieu" userId="dbbfa56d-56aa-493e-be10-94583e63f04f" providerId="ADAL" clId="{18D0516C-DC93-4AB5-A2C5-D6A3D3B9CE52}" dt="2023-09-10T16:36:00.275" v="742" actId="20577"/>
          <ac:spMkLst>
            <pc:docMk/>
            <pc:sldMk cId="1889085402" sldId="270"/>
            <ac:spMk id="2" creationId="{835B270D-D12D-3B47-E948-A129DE103BB0}"/>
          </ac:spMkLst>
        </pc:spChg>
        <pc:spChg chg="mod">
          <ac:chgData name="Briau Mathieu" userId="dbbfa56d-56aa-493e-be10-94583e63f04f" providerId="ADAL" clId="{18D0516C-DC93-4AB5-A2C5-D6A3D3B9CE52}" dt="2023-09-10T16:35:52.923" v="731" actId="20577"/>
          <ac:spMkLst>
            <pc:docMk/>
            <pc:sldMk cId="1889085402" sldId="270"/>
            <ac:spMk id="3" creationId="{E91D52AB-195B-8352-28C2-7DC270DD830A}"/>
          </ac:spMkLst>
        </pc:spChg>
        <pc:spChg chg="add mod">
          <ac:chgData name="Briau Mathieu" userId="dbbfa56d-56aa-493e-be10-94583e63f04f" providerId="ADAL" clId="{18D0516C-DC93-4AB5-A2C5-D6A3D3B9CE52}" dt="2023-09-12T19:19:58.666" v="6485" actId="1076"/>
          <ac:spMkLst>
            <pc:docMk/>
            <pc:sldMk cId="1889085402" sldId="270"/>
            <ac:spMk id="8" creationId="{634A77E7-BF63-C701-394C-E70CF72C8058}"/>
          </ac:spMkLst>
        </pc:spChg>
        <pc:picChg chg="add mod">
          <ac:chgData name="Briau Mathieu" userId="dbbfa56d-56aa-493e-be10-94583e63f04f" providerId="ADAL" clId="{18D0516C-DC93-4AB5-A2C5-D6A3D3B9CE52}" dt="2023-09-12T19:20:02.357" v="6486" actId="1076"/>
          <ac:picMkLst>
            <pc:docMk/>
            <pc:sldMk cId="1889085402" sldId="270"/>
            <ac:picMk id="5" creationId="{086BECAC-311B-83D7-598A-B1EA95F27D37}"/>
          </ac:picMkLst>
        </pc:picChg>
        <pc:picChg chg="add mod">
          <ac:chgData name="Briau Mathieu" userId="dbbfa56d-56aa-493e-be10-94583e63f04f" providerId="ADAL" clId="{18D0516C-DC93-4AB5-A2C5-D6A3D3B9CE52}" dt="2023-09-12T19:19:42.244" v="6481" actId="1076"/>
          <ac:picMkLst>
            <pc:docMk/>
            <pc:sldMk cId="1889085402" sldId="270"/>
            <ac:picMk id="7" creationId="{20E28FD9-F377-9E1B-3FE6-7DA9C2820709}"/>
          </ac:picMkLst>
        </pc:picChg>
      </pc:sldChg>
      <pc:sldChg chg="delSp modSp mod delAnim">
        <pc:chgData name="Briau Mathieu" userId="dbbfa56d-56aa-493e-be10-94583e63f04f" providerId="ADAL" clId="{18D0516C-DC93-4AB5-A2C5-D6A3D3B9CE52}" dt="2023-09-10T16:32:25.426" v="541" actId="13926"/>
        <pc:sldMkLst>
          <pc:docMk/>
          <pc:sldMk cId="625493465" sldId="271"/>
        </pc:sldMkLst>
        <pc:spChg chg="mod">
          <ac:chgData name="Briau Mathieu" userId="dbbfa56d-56aa-493e-be10-94583e63f04f" providerId="ADAL" clId="{18D0516C-DC93-4AB5-A2C5-D6A3D3B9CE52}" dt="2023-09-10T16:27:35.215" v="263" actId="20577"/>
          <ac:spMkLst>
            <pc:docMk/>
            <pc:sldMk cId="625493465" sldId="271"/>
            <ac:spMk id="2" creationId="{CAAD5A62-1F3B-41E8-8062-3ED38EEE2B7F}"/>
          </ac:spMkLst>
        </pc:spChg>
        <pc:spChg chg="mod">
          <ac:chgData name="Briau Mathieu" userId="dbbfa56d-56aa-493e-be10-94583e63f04f" providerId="ADAL" clId="{18D0516C-DC93-4AB5-A2C5-D6A3D3B9CE52}" dt="2023-09-10T16:32:25.426" v="541" actId="13926"/>
          <ac:spMkLst>
            <pc:docMk/>
            <pc:sldMk cId="625493465" sldId="271"/>
            <ac:spMk id="3" creationId="{EC2A8EA4-F25C-1136-8F14-50BB81E99136}"/>
          </ac:spMkLst>
        </pc:spChg>
        <pc:spChg chg="del">
          <ac:chgData name="Briau Mathieu" userId="dbbfa56d-56aa-493e-be10-94583e63f04f" providerId="ADAL" clId="{18D0516C-DC93-4AB5-A2C5-D6A3D3B9CE52}" dt="2023-09-10T16:27:43.753" v="267" actId="478"/>
          <ac:spMkLst>
            <pc:docMk/>
            <pc:sldMk cId="625493465" sldId="271"/>
            <ac:spMk id="8" creationId="{B06EB629-B820-19F5-B035-D34F31649706}"/>
          </ac:spMkLst>
        </pc:spChg>
        <pc:picChg chg="del">
          <ac:chgData name="Briau Mathieu" userId="dbbfa56d-56aa-493e-be10-94583e63f04f" providerId="ADAL" clId="{18D0516C-DC93-4AB5-A2C5-D6A3D3B9CE52}" dt="2023-09-10T16:27:41.116" v="265" actId="478"/>
          <ac:picMkLst>
            <pc:docMk/>
            <pc:sldMk cId="625493465" sldId="271"/>
            <ac:picMk id="7" creationId="{CE644D03-0F0F-B6EB-C4E2-5DE6EC3C8B85}"/>
          </ac:picMkLst>
        </pc:picChg>
        <pc:picChg chg="del">
          <ac:chgData name="Briau Mathieu" userId="dbbfa56d-56aa-493e-be10-94583e63f04f" providerId="ADAL" clId="{18D0516C-DC93-4AB5-A2C5-D6A3D3B9CE52}" dt="2023-09-10T16:27:41.747" v="266" actId="478"/>
          <ac:picMkLst>
            <pc:docMk/>
            <pc:sldMk cId="625493465" sldId="271"/>
            <ac:picMk id="1026" creationId="{0DB516E5-7679-C54A-F680-2F0B58384A52}"/>
          </ac:picMkLst>
        </pc:picChg>
      </pc:sldChg>
      <pc:sldChg chg="modSp new mod">
        <pc:chgData name="Briau Mathieu" userId="dbbfa56d-56aa-493e-be10-94583e63f04f" providerId="ADAL" clId="{18D0516C-DC93-4AB5-A2C5-D6A3D3B9CE52}" dt="2023-09-10T16:39:47.247" v="985" actId="13926"/>
        <pc:sldMkLst>
          <pc:docMk/>
          <pc:sldMk cId="3864124083" sldId="272"/>
        </pc:sldMkLst>
        <pc:spChg chg="mod">
          <ac:chgData name="Briau Mathieu" userId="dbbfa56d-56aa-493e-be10-94583e63f04f" providerId="ADAL" clId="{18D0516C-DC93-4AB5-A2C5-D6A3D3B9CE52}" dt="2023-09-10T16:38:53.356" v="914" actId="20577"/>
          <ac:spMkLst>
            <pc:docMk/>
            <pc:sldMk cId="3864124083" sldId="272"/>
            <ac:spMk id="2" creationId="{EE1A2A09-7E75-A7B6-4697-D6A4CDD2B522}"/>
          </ac:spMkLst>
        </pc:spChg>
        <pc:spChg chg="mod">
          <ac:chgData name="Briau Mathieu" userId="dbbfa56d-56aa-493e-be10-94583e63f04f" providerId="ADAL" clId="{18D0516C-DC93-4AB5-A2C5-D6A3D3B9CE52}" dt="2023-09-10T16:39:47.247" v="985" actId="13926"/>
          <ac:spMkLst>
            <pc:docMk/>
            <pc:sldMk cId="3864124083" sldId="272"/>
            <ac:spMk id="3" creationId="{DD638F1B-F1D8-A0FC-BBD9-69FEBF3C536F}"/>
          </ac:spMkLst>
        </pc:spChg>
      </pc:sldChg>
      <pc:sldChg chg="modSp new mod">
        <pc:chgData name="Briau Mathieu" userId="dbbfa56d-56aa-493e-be10-94583e63f04f" providerId="ADAL" clId="{18D0516C-DC93-4AB5-A2C5-D6A3D3B9CE52}" dt="2023-09-10T16:43:18.756" v="1349" actId="20577"/>
        <pc:sldMkLst>
          <pc:docMk/>
          <pc:sldMk cId="2490638669" sldId="273"/>
        </pc:sldMkLst>
        <pc:spChg chg="mod">
          <ac:chgData name="Briau Mathieu" userId="dbbfa56d-56aa-493e-be10-94583e63f04f" providerId="ADAL" clId="{18D0516C-DC93-4AB5-A2C5-D6A3D3B9CE52}" dt="2023-09-10T16:40:06.035" v="1019" actId="20577"/>
          <ac:spMkLst>
            <pc:docMk/>
            <pc:sldMk cId="2490638669" sldId="273"/>
            <ac:spMk id="2" creationId="{0CFA6B4B-B0E3-BC45-2D47-058CE94A91AA}"/>
          </ac:spMkLst>
        </pc:spChg>
        <pc:spChg chg="mod">
          <ac:chgData name="Briau Mathieu" userId="dbbfa56d-56aa-493e-be10-94583e63f04f" providerId="ADAL" clId="{18D0516C-DC93-4AB5-A2C5-D6A3D3B9CE52}" dt="2023-09-10T16:43:18.756" v="1349" actId="20577"/>
          <ac:spMkLst>
            <pc:docMk/>
            <pc:sldMk cId="2490638669" sldId="273"/>
            <ac:spMk id="3" creationId="{AB1515F6-F96E-81BD-473E-4E0094DD8586}"/>
          </ac:spMkLst>
        </pc:spChg>
      </pc:sldChg>
      <pc:sldChg chg="modSp new mod">
        <pc:chgData name="Briau Mathieu" userId="dbbfa56d-56aa-493e-be10-94583e63f04f" providerId="ADAL" clId="{18D0516C-DC93-4AB5-A2C5-D6A3D3B9CE52}" dt="2023-09-10T16:45:16.615" v="1693" actId="20577"/>
        <pc:sldMkLst>
          <pc:docMk/>
          <pc:sldMk cId="3979912472" sldId="274"/>
        </pc:sldMkLst>
        <pc:spChg chg="mod">
          <ac:chgData name="Briau Mathieu" userId="dbbfa56d-56aa-493e-be10-94583e63f04f" providerId="ADAL" clId="{18D0516C-DC93-4AB5-A2C5-D6A3D3B9CE52}" dt="2023-09-10T16:43:27.830" v="1361" actId="20577"/>
          <ac:spMkLst>
            <pc:docMk/>
            <pc:sldMk cId="3979912472" sldId="274"/>
            <ac:spMk id="2" creationId="{885939E7-6C27-7911-AF13-30B867A522C3}"/>
          </ac:spMkLst>
        </pc:spChg>
        <pc:spChg chg="mod">
          <ac:chgData name="Briau Mathieu" userId="dbbfa56d-56aa-493e-be10-94583e63f04f" providerId="ADAL" clId="{18D0516C-DC93-4AB5-A2C5-D6A3D3B9CE52}" dt="2023-09-10T16:45:16.615" v="1693" actId="20577"/>
          <ac:spMkLst>
            <pc:docMk/>
            <pc:sldMk cId="3979912472" sldId="274"/>
            <ac:spMk id="3" creationId="{1FFBD425-ADC8-9FB9-F163-F56F1CD1EF8A}"/>
          </ac:spMkLst>
        </pc:spChg>
      </pc:sldChg>
      <pc:sldChg chg="modSp new mod">
        <pc:chgData name="Briau Mathieu" userId="dbbfa56d-56aa-493e-be10-94583e63f04f" providerId="ADAL" clId="{18D0516C-DC93-4AB5-A2C5-D6A3D3B9CE52}" dt="2023-09-10T16:48:21.911" v="2225" actId="20577"/>
        <pc:sldMkLst>
          <pc:docMk/>
          <pc:sldMk cId="3805964306" sldId="275"/>
        </pc:sldMkLst>
        <pc:spChg chg="mod">
          <ac:chgData name="Briau Mathieu" userId="dbbfa56d-56aa-493e-be10-94583e63f04f" providerId="ADAL" clId="{18D0516C-DC93-4AB5-A2C5-D6A3D3B9CE52}" dt="2023-09-10T16:45:44.254" v="1728" actId="20577"/>
          <ac:spMkLst>
            <pc:docMk/>
            <pc:sldMk cId="3805964306" sldId="275"/>
            <ac:spMk id="2" creationId="{3A02A72B-9001-35B5-19D7-E40302AA2E99}"/>
          </ac:spMkLst>
        </pc:spChg>
        <pc:spChg chg="mod">
          <ac:chgData name="Briau Mathieu" userId="dbbfa56d-56aa-493e-be10-94583e63f04f" providerId="ADAL" clId="{18D0516C-DC93-4AB5-A2C5-D6A3D3B9CE52}" dt="2023-09-10T16:48:21.911" v="2225" actId="20577"/>
          <ac:spMkLst>
            <pc:docMk/>
            <pc:sldMk cId="3805964306" sldId="275"/>
            <ac:spMk id="3" creationId="{16CCF3AB-9295-E364-0DFD-AF60A714E0B1}"/>
          </ac:spMkLst>
        </pc:spChg>
      </pc:sldChg>
      <pc:sldChg chg="modSp new mod">
        <pc:chgData name="Briau Mathieu" userId="dbbfa56d-56aa-493e-be10-94583e63f04f" providerId="ADAL" clId="{18D0516C-DC93-4AB5-A2C5-D6A3D3B9CE52}" dt="2023-09-10T16:51:14.930" v="2675" actId="20577"/>
        <pc:sldMkLst>
          <pc:docMk/>
          <pc:sldMk cId="491522461" sldId="276"/>
        </pc:sldMkLst>
        <pc:spChg chg="mod">
          <ac:chgData name="Briau Mathieu" userId="dbbfa56d-56aa-493e-be10-94583e63f04f" providerId="ADAL" clId="{18D0516C-DC93-4AB5-A2C5-D6A3D3B9CE52}" dt="2023-09-10T16:48:52.670" v="2249" actId="20577"/>
          <ac:spMkLst>
            <pc:docMk/>
            <pc:sldMk cId="491522461" sldId="276"/>
            <ac:spMk id="2" creationId="{1F3B4009-7527-0114-AF98-AFA64514474F}"/>
          </ac:spMkLst>
        </pc:spChg>
        <pc:spChg chg="mod">
          <ac:chgData name="Briau Mathieu" userId="dbbfa56d-56aa-493e-be10-94583e63f04f" providerId="ADAL" clId="{18D0516C-DC93-4AB5-A2C5-D6A3D3B9CE52}" dt="2023-09-10T16:51:14.930" v="2675" actId="20577"/>
          <ac:spMkLst>
            <pc:docMk/>
            <pc:sldMk cId="491522461" sldId="276"/>
            <ac:spMk id="3" creationId="{8AFA677C-FC9E-2A53-5BBE-CA90A3022364}"/>
          </ac:spMkLst>
        </pc:spChg>
      </pc:sldChg>
      <pc:sldChg chg="modSp new mod">
        <pc:chgData name="Briau Mathieu" userId="dbbfa56d-56aa-493e-be10-94583e63f04f" providerId="ADAL" clId="{18D0516C-DC93-4AB5-A2C5-D6A3D3B9CE52}" dt="2023-09-10T17:07:20.861" v="5179" actId="20577"/>
        <pc:sldMkLst>
          <pc:docMk/>
          <pc:sldMk cId="3125592047" sldId="277"/>
        </pc:sldMkLst>
        <pc:spChg chg="mod">
          <ac:chgData name="Briau Mathieu" userId="dbbfa56d-56aa-493e-be10-94583e63f04f" providerId="ADAL" clId="{18D0516C-DC93-4AB5-A2C5-D6A3D3B9CE52}" dt="2023-09-10T16:51:28.807" v="2691" actId="20577"/>
          <ac:spMkLst>
            <pc:docMk/>
            <pc:sldMk cId="3125592047" sldId="277"/>
            <ac:spMk id="2" creationId="{147C8B04-06B5-C4F2-BA29-96D4CC1665DC}"/>
          </ac:spMkLst>
        </pc:spChg>
        <pc:spChg chg="mod">
          <ac:chgData name="Briau Mathieu" userId="dbbfa56d-56aa-493e-be10-94583e63f04f" providerId="ADAL" clId="{18D0516C-DC93-4AB5-A2C5-D6A3D3B9CE52}" dt="2023-09-10T17:07:20.861" v="5179" actId="20577"/>
          <ac:spMkLst>
            <pc:docMk/>
            <pc:sldMk cId="3125592047" sldId="277"/>
            <ac:spMk id="3" creationId="{5921ABF2-0D1C-ADF6-4055-32F1E999B79C}"/>
          </ac:spMkLst>
        </pc:spChg>
      </pc:sldChg>
      <pc:sldChg chg="modSp new mod">
        <pc:chgData name="Briau Mathieu" userId="dbbfa56d-56aa-493e-be10-94583e63f04f" providerId="ADAL" clId="{18D0516C-DC93-4AB5-A2C5-D6A3D3B9CE52}" dt="2023-09-10T17:00:17.796" v="4280" actId="20577"/>
        <pc:sldMkLst>
          <pc:docMk/>
          <pc:sldMk cId="4210610099" sldId="278"/>
        </pc:sldMkLst>
        <pc:spChg chg="mod">
          <ac:chgData name="Briau Mathieu" userId="dbbfa56d-56aa-493e-be10-94583e63f04f" providerId="ADAL" clId="{18D0516C-DC93-4AB5-A2C5-D6A3D3B9CE52}" dt="2023-09-10T16:55:26.610" v="3318" actId="20577"/>
          <ac:spMkLst>
            <pc:docMk/>
            <pc:sldMk cId="4210610099" sldId="278"/>
            <ac:spMk id="2" creationId="{F3B71366-4171-33C0-7452-AA96D388AD18}"/>
          </ac:spMkLst>
        </pc:spChg>
        <pc:spChg chg="mod">
          <ac:chgData name="Briau Mathieu" userId="dbbfa56d-56aa-493e-be10-94583e63f04f" providerId="ADAL" clId="{18D0516C-DC93-4AB5-A2C5-D6A3D3B9CE52}" dt="2023-09-10T17:00:17.796" v="4280" actId="20577"/>
          <ac:spMkLst>
            <pc:docMk/>
            <pc:sldMk cId="4210610099" sldId="278"/>
            <ac:spMk id="3" creationId="{BC7CF4C5-5DEC-5272-E9D1-329D4B942705}"/>
          </ac:spMkLst>
        </pc:spChg>
      </pc:sldChg>
      <pc:sldChg chg="modSp new mod">
        <pc:chgData name="Briau Mathieu" userId="dbbfa56d-56aa-493e-be10-94583e63f04f" providerId="ADAL" clId="{18D0516C-DC93-4AB5-A2C5-D6A3D3B9CE52}" dt="2023-09-10T17:05:35.540" v="5078" actId="20577"/>
        <pc:sldMkLst>
          <pc:docMk/>
          <pc:sldMk cId="883301685" sldId="279"/>
        </pc:sldMkLst>
        <pc:spChg chg="mod">
          <ac:chgData name="Briau Mathieu" userId="dbbfa56d-56aa-493e-be10-94583e63f04f" providerId="ADAL" clId="{18D0516C-DC93-4AB5-A2C5-D6A3D3B9CE52}" dt="2023-09-10T17:05:35.540" v="5078" actId="20577"/>
          <ac:spMkLst>
            <pc:docMk/>
            <pc:sldMk cId="883301685" sldId="279"/>
            <ac:spMk id="2" creationId="{E0DC983F-2A88-4DC9-87B1-4880A2E44FCA}"/>
          </ac:spMkLst>
        </pc:spChg>
        <pc:spChg chg="mod">
          <ac:chgData name="Briau Mathieu" userId="dbbfa56d-56aa-493e-be10-94583e63f04f" providerId="ADAL" clId="{18D0516C-DC93-4AB5-A2C5-D6A3D3B9CE52}" dt="2023-09-10T17:05:13.867" v="5040" actId="20577"/>
          <ac:spMkLst>
            <pc:docMk/>
            <pc:sldMk cId="883301685" sldId="279"/>
            <ac:spMk id="3" creationId="{52CD0BF6-D6A0-BB74-C30F-A52FDAED35FE}"/>
          </ac:spMkLst>
        </pc:spChg>
      </pc:sldChg>
      <pc:sldChg chg="modSp add mod">
        <pc:chgData name="Briau Mathieu" userId="dbbfa56d-56aa-493e-be10-94583e63f04f" providerId="ADAL" clId="{18D0516C-DC93-4AB5-A2C5-D6A3D3B9CE52}" dt="2023-09-10T17:10:55.294" v="5621" actId="20577"/>
        <pc:sldMkLst>
          <pc:docMk/>
          <pc:sldMk cId="3713280294" sldId="280"/>
        </pc:sldMkLst>
        <pc:spChg chg="mod">
          <ac:chgData name="Briau Mathieu" userId="dbbfa56d-56aa-493e-be10-94583e63f04f" providerId="ADAL" clId="{18D0516C-DC93-4AB5-A2C5-D6A3D3B9CE52}" dt="2023-09-10T17:05:54.381" v="5125" actId="20577"/>
          <ac:spMkLst>
            <pc:docMk/>
            <pc:sldMk cId="3713280294" sldId="280"/>
            <ac:spMk id="2" creationId="{E0DC983F-2A88-4DC9-87B1-4880A2E44FCA}"/>
          </ac:spMkLst>
        </pc:spChg>
        <pc:spChg chg="mod">
          <ac:chgData name="Briau Mathieu" userId="dbbfa56d-56aa-493e-be10-94583e63f04f" providerId="ADAL" clId="{18D0516C-DC93-4AB5-A2C5-D6A3D3B9CE52}" dt="2023-09-10T17:10:55.294" v="5621" actId="20577"/>
          <ac:spMkLst>
            <pc:docMk/>
            <pc:sldMk cId="3713280294" sldId="280"/>
            <ac:spMk id="3" creationId="{52CD0BF6-D6A0-BB74-C30F-A52FDAED35FE}"/>
          </ac:spMkLst>
        </pc:spChg>
      </pc:sldChg>
      <pc:sldChg chg="modSp mod">
        <pc:chgData name="Briau Mathieu" userId="dbbfa56d-56aa-493e-be10-94583e63f04f" providerId="ADAL" clId="{18D0516C-DC93-4AB5-A2C5-D6A3D3B9CE52}" dt="2023-09-11T13:12:57.458" v="5721" actId="20577"/>
        <pc:sldMkLst>
          <pc:docMk/>
          <pc:sldMk cId="2243105982" sldId="282"/>
        </pc:sldMkLst>
        <pc:spChg chg="mod">
          <ac:chgData name="Briau Mathieu" userId="dbbfa56d-56aa-493e-be10-94583e63f04f" providerId="ADAL" clId="{18D0516C-DC93-4AB5-A2C5-D6A3D3B9CE52}" dt="2023-09-11T13:12:57.458" v="5721" actId="20577"/>
          <ac:spMkLst>
            <pc:docMk/>
            <pc:sldMk cId="2243105982" sldId="282"/>
            <ac:spMk id="3" creationId="{3F842EF1-26F1-154C-FF5C-8F3FFB512097}"/>
          </ac:spMkLst>
        </pc:spChg>
      </pc:sldChg>
      <pc:sldChg chg="modSp new mod">
        <pc:chgData name="Briau Mathieu" userId="dbbfa56d-56aa-493e-be10-94583e63f04f" providerId="ADAL" clId="{18D0516C-DC93-4AB5-A2C5-D6A3D3B9CE52}" dt="2023-09-11T13:17:46.355" v="6466" actId="20577"/>
        <pc:sldMkLst>
          <pc:docMk/>
          <pc:sldMk cId="9027981" sldId="283"/>
        </pc:sldMkLst>
        <pc:spChg chg="mod">
          <ac:chgData name="Briau Mathieu" userId="dbbfa56d-56aa-493e-be10-94583e63f04f" providerId="ADAL" clId="{18D0516C-DC93-4AB5-A2C5-D6A3D3B9CE52}" dt="2023-09-11T13:13:11.130" v="5741" actId="20577"/>
          <ac:spMkLst>
            <pc:docMk/>
            <pc:sldMk cId="9027981" sldId="283"/>
            <ac:spMk id="2" creationId="{48CAE478-942B-0126-84D9-F03C2FA31293}"/>
          </ac:spMkLst>
        </pc:spChg>
        <pc:spChg chg="mod">
          <ac:chgData name="Briau Mathieu" userId="dbbfa56d-56aa-493e-be10-94583e63f04f" providerId="ADAL" clId="{18D0516C-DC93-4AB5-A2C5-D6A3D3B9CE52}" dt="2023-09-11T13:17:46.355" v="6466" actId="20577"/>
          <ac:spMkLst>
            <pc:docMk/>
            <pc:sldMk cId="9027981" sldId="283"/>
            <ac:spMk id="3" creationId="{73C810FB-7353-524A-05E3-7B016714C1B8}"/>
          </ac:spMkLst>
        </pc:spChg>
      </pc:sldChg>
      <pc:sldChg chg="addSp delSp modSp new mod ord chgLayout">
        <pc:chgData name="Briau Mathieu" userId="dbbfa56d-56aa-493e-be10-94583e63f04f" providerId="ADAL" clId="{18D0516C-DC93-4AB5-A2C5-D6A3D3B9CE52}" dt="2023-09-12T19:29:59.590" v="6799" actId="313"/>
        <pc:sldMkLst>
          <pc:docMk/>
          <pc:sldMk cId="491683639" sldId="285"/>
        </pc:sldMkLst>
        <pc:spChg chg="mod ord">
          <ac:chgData name="Briau Mathieu" userId="dbbfa56d-56aa-493e-be10-94583e63f04f" providerId="ADAL" clId="{18D0516C-DC93-4AB5-A2C5-D6A3D3B9CE52}" dt="2023-09-12T19:25:34.244" v="6557" actId="700"/>
          <ac:spMkLst>
            <pc:docMk/>
            <pc:sldMk cId="491683639" sldId="285"/>
            <ac:spMk id="2" creationId="{BB89DCDF-A6C2-CB79-00DB-0DF13CCA2E83}"/>
          </ac:spMkLst>
        </pc:spChg>
        <pc:spChg chg="del">
          <ac:chgData name="Briau Mathieu" userId="dbbfa56d-56aa-493e-be10-94583e63f04f" providerId="ADAL" clId="{18D0516C-DC93-4AB5-A2C5-D6A3D3B9CE52}" dt="2023-09-12T19:25:21.898" v="6554" actId="478"/>
          <ac:spMkLst>
            <pc:docMk/>
            <pc:sldMk cId="491683639" sldId="285"/>
            <ac:spMk id="3" creationId="{00D6DEEC-6AD5-EF96-1E23-8D8F43B43D00}"/>
          </ac:spMkLst>
        </pc:spChg>
        <pc:spChg chg="add mod ord">
          <ac:chgData name="Briau Mathieu" userId="dbbfa56d-56aa-493e-be10-94583e63f04f" providerId="ADAL" clId="{18D0516C-DC93-4AB5-A2C5-D6A3D3B9CE52}" dt="2023-09-12T19:29:59.590" v="6799" actId="313"/>
          <ac:spMkLst>
            <pc:docMk/>
            <pc:sldMk cId="491683639" sldId="285"/>
            <ac:spMk id="6" creationId="{86616F6A-BBB2-4BE8-F793-0B332F44F36B}"/>
          </ac:spMkLst>
        </pc:spChg>
        <pc:spChg chg="add mod">
          <ac:chgData name="Briau Mathieu" userId="dbbfa56d-56aa-493e-be10-94583e63f04f" providerId="ADAL" clId="{18D0516C-DC93-4AB5-A2C5-D6A3D3B9CE52}" dt="2023-09-12T19:28:42.265" v="6775" actId="208"/>
          <ac:spMkLst>
            <pc:docMk/>
            <pc:sldMk cId="491683639" sldId="285"/>
            <ac:spMk id="8" creationId="{BC1A140D-90AE-A514-9D86-CED4F15876DE}"/>
          </ac:spMkLst>
        </pc:spChg>
        <pc:spChg chg="add mod">
          <ac:chgData name="Briau Mathieu" userId="dbbfa56d-56aa-493e-be10-94583e63f04f" providerId="ADAL" clId="{18D0516C-DC93-4AB5-A2C5-D6A3D3B9CE52}" dt="2023-09-12T19:29:12.503" v="6784" actId="1076"/>
          <ac:spMkLst>
            <pc:docMk/>
            <pc:sldMk cId="491683639" sldId="285"/>
            <ac:spMk id="9" creationId="{B9FB5320-FF6C-A967-8FC1-04965523B1F8}"/>
          </ac:spMkLst>
        </pc:spChg>
        <pc:picChg chg="add mod">
          <ac:chgData name="Briau Mathieu" userId="dbbfa56d-56aa-493e-be10-94583e63f04f" providerId="ADAL" clId="{18D0516C-DC93-4AB5-A2C5-D6A3D3B9CE52}" dt="2023-09-12T19:28:52.573" v="6780" actId="1076"/>
          <ac:picMkLst>
            <pc:docMk/>
            <pc:sldMk cId="491683639" sldId="285"/>
            <ac:picMk id="5" creationId="{F7CF31E1-8807-2599-F3A2-B730866F9870}"/>
          </ac:picMkLst>
        </pc:picChg>
        <pc:picChg chg="add mod">
          <ac:chgData name="Briau Mathieu" userId="dbbfa56d-56aa-493e-be10-94583e63f04f" providerId="ADAL" clId="{18D0516C-DC93-4AB5-A2C5-D6A3D3B9CE52}" dt="2023-09-12T19:27:27.194" v="6770" actId="1076"/>
          <ac:picMkLst>
            <pc:docMk/>
            <pc:sldMk cId="491683639" sldId="285"/>
            <ac:picMk id="7" creationId="{07284F2A-C2C9-5F55-19F9-EF9591F41A9E}"/>
          </ac:picMkLst>
        </pc:picChg>
      </pc:sldChg>
    </pc:docChg>
  </pc:docChgLst>
  <pc:docChgLst>
    <pc:chgData name="Briau Mathieu" userId="dbbfa56d-56aa-493e-be10-94583e63f04f" providerId="ADAL" clId="{FEA8610A-A31A-4760-BA21-352ED48BC4EF}"/>
    <pc:docChg chg="addSld modSld sldOrd">
      <pc:chgData name="Briau Mathieu" userId="dbbfa56d-56aa-493e-be10-94583e63f04f" providerId="ADAL" clId="{FEA8610A-A31A-4760-BA21-352ED48BC4EF}" dt="2023-09-01T16:04:03.763" v="84"/>
      <pc:docMkLst>
        <pc:docMk/>
      </pc:docMkLst>
      <pc:sldChg chg="addSp modSp new mod ord modAnim">
        <pc:chgData name="Briau Mathieu" userId="dbbfa56d-56aa-493e-be10-94583e63f04f" providerId="ADAL" clId="{FEA8610A-A31A-4760-BA21-352ED48BC4EF}" dt="2023-09-01T16:04:03.763" v="84"/>
        <pc:sldMkLst>
          <pc:docMk/>
          <pc:sldMk cId="625493465" sldId="271"/>
        </pc:sldMkLst>
        <pc:spChg chg="mod">
          <ac:chgData name="Briau Mathieu" userId="dbbfa56d-56aa-493e-be10-94583e63f04f" providerId="ADAL" clId="{FEA8610A-A31A-4760-BA21-352ED48BC4EF}" dt="2023-09-01T16:01:22.080" v="32" actId="20577"/>
          <ac:spMkLst>
            <pc:docMk/>
            <pc:sldMk cId="625493465" sldId="271"/>
            <ac:spMk id="2" creationId="{CAAD5A62-1F3B-41E8-8062-3ED38EEE2B7F}"/>
          </ac:spMkLst>
        </pc:spChg>
        <pc:spChg chg="mod">
          <ac:chgData name="Briau Mathieu" userId="dbbfa56d-56aa-493e-be10-94583e63f04f" providerId="ADAL" clId="{FEA8610A-A31A-4760-BA21-352ED48BC4EF}" dt="2023-09-01T16:01:32.511" v="58" actId="20577"/>
          <ac:spMkLst>
            <pc:docMk/>
            <pc:sldMk cId="625493465" sldId="271"/>
            <ac:spMk id="3" creationId="{EC2A8EA4-F25C-1136-8F14-50BB81E99136}"/>
          </ac:spMkLst>
        </pc:spChg>
        <pc:spChg chg="add mod">
          <ac:chgData name="Briau Mathieu" userId="dbbfa56d-56aa-493e-be10-94583e63f04f" providerId="ADAL" clId="{FEA8610A-A31A-4760-BA21-352ED48BC4EF}" dt="2023-09-01T16:03:36.667" v="80" actId="207"/>
          <ac:spMkLst>
            <pc:docMk/>
            <pc:sldMk cId="625493465" sldId="271"/>
            <ac:spMk id="8" creationId="{B06EB629-B820-19F5-B035-D34F31649706}"/>
          </ac:spMkLst>
        </pc:spChg>
        <pc:picChg chg="add mod">
          <ac:chgData name="Briau Mathieu" userId="dbbfa56d-56aa-493e-be10-94583e63f04f" providerId="ADAL" clId="{FEA8610A-A31A-4760-BA21-352ED48BC4EF}" dt="2023-09-01T16:03:50.873" v="82" actId="13822"/>
          <ac:picMkLst>
            <pc:docMk/>
            <pc:sldMk cId="625493465" sldId="271"/>
            <ac:picMk id="5" creationId="{7BC1EE56-A9ED-5C41-EDCE-E34A812DB345}"/>
          </ac:picMkLst>
        </pc:picChg>
        <pc:picChg chg="add mod modCrop">
          <ac:chgData name="Briau Mathieu" userId="dbbfa56d-56aa-493e-be10-94583e63f04f" providerId="ADAL" clId="{FEA8610A-A31A-4760-BA21-352ED48BC4EF}" dt="2023-09-01T16:03:47.332" v="81" actId="13822"/>
          <ac:picMkLst>
            <pc:docMk/>
            <pc:sldMk cId="625493465" sldId="271"/>
            <ac:picMk id="7" creationId="{CE644D03-0F0F-B6EB-C4E2-5DE6EC3C8B85}"/>
          </ac:picMkLst>
        </pc:picChg>
      </pc:sldChg>
    </pc:docChg>
  </pc:docChgLst>
  <pc:docChgLst>
    <pc:chgData name="Briau Mathieu" userId="dbbfa56d-56aa-493e-be10-94583e63f04f" providerId="ADAL" clId="{DA18875F-00B2-4882-A476-3859562F07B7}"/>
    <pc:docChg chg="undo custSel addSld delSld modSld sldOrd addMainMaster delMainMaster modMainMaster">
      <pc:chgData name="Briau Mathieu" userId="dbbfa56d-56aa-493e-be10-94583e63f04f" providerId="ADAL" clId="{DA18875F-00B2-4882-A476-3859562F07B7}" dt="2023-08-22T21:44:37.737" v="1711" actId="20577"/>
      <pc:docMkLst>
        <pc:docMk/>
      </pc:docMkLst>
      <pc:sldChg chg="addSp modSp new mod setBg modClrScheme chgLayout">
        <pc:chgData name="Briau Mathieu" userId="dbbfa56d-56aa-493e-be10-94583e63f04f" providerId="ADAL" clId="{DA18875F-00B2-4882-A476-3859562F07B7}" dt="2023-08-22T21:08:24.531" v="694" actId="20577"/>
        <pc:sldMkLst>
          <pc:docMk/>
          <pc:sldMk cId="1340022386" sldId="256"/>
        </pc:sldMkLst>
        <pc:spChg chg="mod">
          <ac:chgData name="Briau Mathieu" userId="dbbfa56d-56aa-493e-be10-94583e63f04f" providerId="ADAL" clId="{DA18875F-00B2-4882-A476-3859562F07B7}" dt="2023-08-22T20:55:29.697" v="36" actId="26606"/>
          <ac:spMkLst>
            <pc:docMk/>
            <pc:sldMk cId="1340022386" sldId="256"/>
            <ac:spMk id="2" creationId="{D7A58A0D-E2F0-A751-93F3-CBD3529D25A9}"/>
          </ac:spMkLst>
        </pc:spChg>
        <pc:spChg chg="mod">
          <ac:chgData name="Briau Mathieu" userId="dbbfa56d-56aa-493e-be10-94583e63f04f" providerId="ADAL" clId="{DA18875F-00B2-4882-A476-3859562F07B7}" dt="2023-08-22T21:08:24.531" v="694" actId="20577"/>
          <ac:spMkLst>
            <pc:docMk/>
            <pc:sldMk cId="1340022386" sldId="256"/>
            <ac:spMk id="3" creationId="{024E2C04-358C-000C-5B46-818340C81A51}"/>
          </ac:spMkLst>
        </pc:spChg>
        <pc:spChg chg="add">
          <ac:chgData name="Briau Mathieu" userId="dbbfa56d-56aa-493e-be10-94583e63f04f" providerId="ADAL" clId="{DA18875F-00B2-4882-A476-3859562F07B7}" dt="2023-08-22T20:55:29.697" v="36" actId="26606"/>
          <ac:spMkLst>
            <pc:docMk/>
            <pc:sldMk cId="1340022386" sldId="256"/>
            <ac:spMk id="9" creationId="{4AA13AD3-0A4F-475A-BEBB-DEEFF5C096C3}"/>
          </ac:spMkLst>
        </pc:spChg>
        <pc:spChg chg="add">
          <ac:chgData name="Briau Mathieu" userId="dbbfa56d-56aa-493e-be10-94583e63f04f" providerId="ADAL" clId="{DA18875F-00B2-4882-A476-3859562F07B7}" dt="2023-08-22T20:55:29.697" v="36" actId="26606"/>
          <ac:spMkLst>
            <pc:docMk/>
            <pc:sldMk cId="1340022386" sldId="256"/>
            <ac:spMk id="11" creationId="{5C60DF7C-88F0-40A5-96EC-BABE7A4A39AA}"/>
          </ac:spMkLst>
        </pc:spChg>
        <pc:picChg chg="add">
          <ac:chgData name="Briau Mathieu" userId="dbbfa56d-56aa-493e-be10-94583e63f04f" providerId="ADAL" clId="{DA18875F-00B2-4882-A476-3859562F07B7}" dt="2023-08-22T20:55:29.697" v="36" actId="26606"/>
          <ac:picMkLst>
            <pc:docMk/>
            <pc:sldMk cId="1340022386" sldId="256"/>
            <ac:picMk id="4" creationId="{6A1A1158-D85E-5C12-7C9E-A8B4D2A5D2AE}"/>
          </ac:picMkLst>
        </pc:picChg>
      </pc:sldChg>
      <pc:sldChg chg="modSp new mod ord">
        <pc:chgData name="Briau Mathieu" userId="dbbfa56d-56aa-493e-be10-94583e63f04f" providerId="ADAL" clId="{DA18875F-00B2-4882-A476-3859562F07B7}" dt="2023-08-22T21:37:27.808" v="1584" actId="20577"/>
        <pc:sldMkLst>
          <pc:docMk/>
          <pc:sldMk cId="1413851144" sldId="257"/>
        </pc:sldMkLst>
        <pc:spChg chg="mod">
          <ac:chgData name="Briau Mathieu" userId="dbbfa56d-56aa-493e-be10-94583e63f04f" providerId="ADAL" clId="{DA18875F-00B2-4882-A476-3859562F07B7}" dt="2023-08-22T20:57:06.742" v="55" actId="20577"/>
          <ac:spMkLst>
            <pc:docMk/>
            <pc:sldMk cId="1413851144" sldId="257"/>
            <ac:spMk id="2" creationId="{6FE05B8C-8B44-7D3F-8C77-0599903AA427}"/>
          </ac:spMkLst>
        </pc:spChg>
        <pc:spChg chg="mod">
          <ac:chgData name="Briau Mathieu" userId="dbbfa56d-56aa-493e-be10-94583e63f04f" providerId="ADAL" clId="{DA18875F-00B2-4882-A476-3859562F07B7}" dt="2023-08-22T21:37:27.808" v="1584" actId="20577"/>
          <ac:spMkLst>
            <pc:docMk/>
            <pc:sldMk cId="1413851144" sldId="257"/>
            <ac:spMk id="3" creationId="{7BFCA231-1199-E7C7-70D1-19B9101A1402}"/>
          </ac:spMkLst>
        </pc:spChg>
      </pc:sldChg>
      <pc:sldChg chg="modSp add mod">
        <pc:chgData name="Briau Mathieu" userId="dbbfa56d-56aa-493e-be10-94583e63f04f" providerId="ADAL" clId="{DA18875F-00B2-4882-A476-3859562F07B7}" dt="2023-08-22T21:00:54.656" v="506" actId="20577"/>
        <pc:sldMkLst>
          <pc:docMk/>
          <pc:sldMk cId="3269712283" sldId="258"/>
        </pc:sldMkLst>
        <pc:spChg chg="mod">
          <ac:chgData name="Briau Mathieu" userId="dbbfa56d-56aa-493e-be10-94583e63f04f" providerId="ADAL" clId="{DA18875F-00B2-4882-A476-3859562F07B7}" dt="2023-08-22T20:59:14.880" v="379" actId="20577"/>
          <ac:spMkLst>
            <pc:docMk/>
            <pc:sldMk cId="3269712283" sldId="258"/>
            <ac:spMk id="2" creationId="{6FE05B8C-8B44-7D3F-8C77-0599903AA427}"/>
          </ac:spMkLst>
        </pc:spChg>
        <pc:spChg chg="mod">
          <ac:chgData name="Briau Mathieu" userId="dbbfa56d-56aa-493e-be10-94583e63f04f" providerId="ADAL" clId="{DA18875F-00B2-4882-A476-3859562F07B7}" dt="2023-08-22T21:00:54.656" v="506" actId="20577"/>
          <ac:spMkLst>
            <pc:docMk/>
            <pc:sldMk cId="3269712283" sldId="258"/>
            <ac:spMk id="3" creationId="{7BFCA231-1199-E7C7-70D1-19B9101A1402}"/>
          </ac:spMkLst>
        </pc:spChg>
      </pc:sldChg>
      <pc:sldChg chg="addSp delSp modSp new mod ord setBg">
        <pc:chgData name="Briau Mathieu" userId="dbbfa56d-56aa-493e-be10-94583e63f04f" providerId="ADAL" clId="{DA18875F-00B2-4882-A476-3859562F07B7}" dt="2023-08-22T21:37:58.166" v="1616"/>
        <pc:sldMkLst>
          <pc:docMk/>
          <pc:sldMk cId="3106052636" sldId="259"/>
        </pc:sldMkLst>
        <pc:spChg chg="mod ord">
          <ac:chgData name="Briau Mathieu" userId="dbbfa56d-56aa-493e-be10-94583e63f04f" providerId="ADAL" clId="{DA18875F-00B2-4882-A476-3859562F07B7}" dt="2023-08-22T21:02:26.655" v="533" actId="255"/>
          <ac:spMkLst>
            <pc:docMk/>
            <pc:sldMk cId="3106052636" sldId="259"/>
            <ac:spMk id="2" creationId="{6033B8A1-2554-D271-FB0D-A0C6EA786A08}"/>
          </ac:spMkLst>
        </pc:spChg>
        <pc:spChg chg="del">
          <ac:chgData name="Briau Mathieu" userId="dbbfa56d-56aa-493e-be10-94583e63f04f" providerId="ADAL" clId="{DA18875F-00B2-4882-A476-3859562F07B7}" dt="2023-08-22T21:02:03.148" v="528" actId="26606"/>
          <ac:spMkLst>
            <pc:docMk/>
            <pc:sldMk cId="3106052636" sldId="259"/>
            <ac:spMk id="3" creationId="{535A375F-E496-BB87-F099-D9A8254CC88C}"/>
          </ac:spMkLst>
        </pc:spChg>
        <pc:spChg chg="add">
          <ac:chgData name="Briau Mathieu" userId="dbbfa56d-56aa-493e-be10-94583e63f04f" providerId="ADAL" clId="{DA18875F-00B2-4882-A476-3859562F07B7}" dt="2023-08-22T21:02:03.148" v="528" actId="26606"/>
          <ac:spMkLst>
            <pc:docMk/>
            <pc:sldMk cId="3106052636" sldId="259"/>
            <ac:spMk id="10" creationId="{09A1C012-8297-4361-ACE8-A2509FB18911}"/>
          </ac:spMkLst>
        </pc:spChg>
        <pc:spChg chg="add">
          <ac:chgData name="Briau Mathieu" userId="dbbfa56d-56aa-493e-be10-94583e63f04f" providerId="ADAL" clId="{DA18875F-00B2-4882-A476-3859562F07B7}" dt="2023-08-22T21:02:03.148" v="528" actId="26606"/>
          <ac:spMkLst>
            <pc:docMk/>
            <pc:sldMk cId="3106052636" sldId="259"/>
            <ac:spMk id="12" creationId="{4AA13AD3-0A4F-475A-BEBB-DEEFF5C096C3}"/>
          </ac:spMkLst>
        </pc:spChg>
        <pc:spChg chg="add">
          <ac:chgData name="Briau Mathieu" userId="dbbfa56d-56aa-493e-be10-94583e63f04f" providerId="ADAL" clId="{DA18875F-00B2-4882-A476-3859562F07B7}" dt="2023-08-22T21:02:03.148" v="528" actId="26606"/>
          <ac:spMkLst>
            <pc:docMk/>
            <pc:sldMk cId="3106052636" sldId="259"/>
            <ac:spMk id="14" creationId="{1C2F3FA0-960A-435A-AC72-8ADCBF50F7D2}"/>
          </ac:spMkLst>
        </pc:spChg>
        <pc:picChg chg="add mod">
          <ac:chgData name="Briau Mathieu" userId="dbbfa56d-56aa-493e-be10-94583e63f04f" providerId="ADAL" clId="{DA18875F-00B2-4882-A476-3859562F07B7}" dt="2023-08-22T21:02:03.148" v="528" actId="26606"/>
          <ac:picMkLst>
            <pc:docMk/>
            <pc:sldMk cId="3106052636" sldId="259"/>
            <ac:picMk id="5" creationId="{CCA02F3D-DD65-D415-ABA4-326E00DFAB3B}"/>
          </ac:picMkLst>
        </pc:picChg>
      </pc:sldChg>
      <pc:sldChg chg="modSp new mod">
        <pc:chgData name="Briau Mathieu" userId="dbbfa56d-56aa-493e-be10-94583e63f04f" providerId="ADAL" clId="{DA18875F-00B2-4882-A476-3859562F07B7}" dt="2023-08-22T21:38:50.568" v="1656" actId="20577"/>
        <pc:sldMkLst>
          <pc:docMk/>
          <pc:sldMk cId="830460961" sldId="260"/>
        </pc:sldMkLst>
        <pc:spChg chg="mod">
          <ac:chgData name="Briau Mathieu" userId="dbbfa56d-56aa-493e-be10-94583e63f04f" providerId="ADAL" clId="{DA18875F-00B2-4882-A476-3859562F07B7}" dt="2023-08-22T21:06:07.234" v="692" actId="20577"/>
          <ac:spMkLst>
            <pc:docMk/>
            <pc:sldMk cId="830460961" sldId="260"/>
            <ac:spMk id="2" creationId="{516F4856-E91C-915E-CAF0-C710D4B18D94}"/>
          </ac:spMkLst>
        </pc:spChg>
        <pc:spChg chg="mod">
          <ac:chgData name="Briau Mathieu" userId="dbbfa56d-56aa-493e-be10-94583e63f04f" providerId="ADAL" clId="{DA18875F-00B2-4882-A476-3859562F07B7}" dt="2023-08-22T21:38:50.568" v="1656" actId="20577"/>
          <ac:spMkLst>
            <pc:docMk/>
            <pc:sldMk cId="830460961" sldId="260"/>
            <ac:spMk id="3" creationId="{E4E3E25D-C0C1-4CD0-A7EC-D1397B3C81F0}"/>
          </ac:spMkLst>
        </pc:spChg>
      </pc:sldChg>
      <pc:sldChg chg="modSp add mod">
        <pc:chgData name="Briau Mathieu" userId="dbbfa56d-56aa-493e-be10-94583e63f04f" providerId="ADAL" clId="{DA18875F-00B2-4882-A476-3859562F07B7}" dt="2023-08-22T21:37:46.967" v="1614" actId="20577"/>
        <pc:sldMkLst>
          <pc:docMk/>
          <pc:sldMk cId="1151597355" sldId="261"/>
        </pc:sldMkLst>
        <pc:spChg chg="mod">
          <ac:chgData name="Briau Mathieu" userId="dbbfa56d-56aa-493e-be10-94583e63f04f" providerId="ADAL" clId="{DA18875F-00B2-4882-A476-3859562F07B7}" dt="2023-08-22T21:37:46.967" v="1614" actId="20577"/>
          <ac:spMkLst>
            <pc:docMk/>
            <pc:sldMk cId="1151597355" sldId="261"/>
            <ac:spMk id="3" creationId="{E4E3E25D-C0C1-4CD0-A7EC-D1397B3C81F0}"/>
          </ac:spMkLst>
        </pc:spChg>
      </pc:sldChg>
      <pc:sldChg chg="modSp new mod">
        <pc:chgData name="Briau Mathieu" userId="dbbfa56d-56aa-493e-be10-94583e63f04f" providerId="ADAL" clId="{DA18875F-00B2-4882-A476-3859562F07B7}" dt="2023-08-22T21:23:54.378" v="1302" actId="20577"/>
        <pc:sldMkLst>
          <pc:docMk/>
          <pc:sldMk cId="3171662410" sldId="262"/>
        </pc:sldMkLst>
        <pc:spChg chg="mod">
          <ac:chgData name="Briau Mathieu" userId="dbbfa56d-56aa-493e-be10-94583e63f04f" providerId="ADAL" clId="{DA18875F-00B2-4882-A476-3859562F07B7}" dt="2023-08-22T21:22:53.946" v="1235" actId="20577"/>
          <ac:spMkLst>
            <pc:docMk/>
            <pc:sldMk cId="3171662410" sldId="262"/>
            <ac:spMk id="2" creationId="{DFD69611-7812-68B2-BE20-614F13398BFD}"/>
          </ac:spMkLst>
        </pc:spChg>
        <pc:spChg chg="mod">
          <ac:chgData name="Briau Mathieu" userId="dbbfa56d-56aa-493e-be10-94583e63f04f" providerId="ADAL" clId="{DA18875F-00B2-4882-A476-3859562F07B7}" dt="2023-08-22T21:23:54.378" v="1302" actId="20577"/>
          <ac:spMkLst>
            <pc:docMk/>
            <pc:sldMk cId="3171662410" sldId="262"/>
            <ac:spMk id="3" creationId="{F0257340-147E-576C-551F-6C24343FF87F}"/>
          </ac:spMkLst>
        </pc:spChg>
      </pc:sldChg>
      <pc:sldChg chg="addSp delSp modSp new del mod setBg addAnim delAnim">
        <pc:chgData name="Briau Mathieu" userId="dbbfa56d-56aa-493e-be10-94583e63f04f" providerId="ADAL" clId="{DA18875F-00B2-4882-A476-3859562F07B7}" dt="2023-08-22T21:34:19.612" v="1556" actId="47"/>
        <pc:sldMkLst>
          <pc:docMk/>
          <pc:sldMk cId="782191001" sldId="263"/>
        </pc:sldMkLst>
        <pc:spChg chg="del mod ord">
          <ac:chgData name="Briau Mathieu" userId="dbbfa56d-56aa-493e-be10-94583e63f04f" providerId="ADAL" clId="{DA18875F-00B2-4882-A476-3859562F07B7}" dt="2023-08-22T21:32:28.809" v="1489" actId="21"/>
          <ac:spMkLst>
            <pc:docMk/>
            <pc:sldMk cId="782191001" sldId="263"/>
            <ac:spMk id="2" creationId="{5A826DAD-8DC2-4A1F-9B1A-0C7F5846A1B4}"/>
          </ac:spMkLst>
        </pc:spChg>
        <pc:spChg chg="del">
          <ac:chgData name="Briau Mathieu" userId="dbbfa56d-56aa-493e-be10-94583e63f04f" providerId="ADAL" clId="{DA18875F-00B2-4882-A476-3859562F07B7}" dt="2023-08-22T21:28:09.516" v="1459" actId="478"/>
          <ac:spMkLst>
            <pc:docMk/>
            <pc:sldMk cId="782191001" sldId="263"/>
            <ac:spMk id="3" creationId="{1F6BD8AF-B38C-C528-B563-C2719CCA284A}"/>
          </ac:spMkLst>
        </pc:spChg>
        <pc:spChg chg="add">
          <ac:chgData name="Briau Mathieu" userId="dbbfa56d-56aa-493e-be10-94583e63f04f" providerId="ADAL" clId="{DA18875F-00B2-4882-A476-3859562F07B7}" dt="2023-08-22T21:30:14.415" v="1477" actId="26606"/>
          <ac:spMkLst>
            <pc:docMk/>
            <pc:sldMk cId="782191001" sldId="263"/>
            <ac:spMk id="7" creationId="{09A1C012-8297-4361-ACE8-A2509FB18911}"/>
          </ac:spMkLst>
        </pc:spChg>
        <pc:spChg chg="add">
          <ac:chgData name="Briau Mathieu" userId="dbbfa56d-56aa-493e-be10-94583e63f04f" providerId="ADAL" clId="{DA18875F-00B2-4882-A476-3859562F07B7}" dt="2023-08-22T21:30:14.415" v="1477" actId="26606"/>
          <ac:spMkLst>
            <pc:docMk/>
            <pc:sldMk cId="782191001" sldId="263"/>
            <ac:spMk id="8" creationId="{4AA13AD3-0A4F-475A-BEBB-DEEFF5C096C3}"/>
          </ac:spMkLst>
        </pc:spChg>
        <pc:spChg chg="add">
          <ac:chgData name="Briau Mathieu" userId="dbbfa56d-56aa-493e-be10-94583e63f04f" providerId="ADAL" clId="{DA18875F-00B2-4882-A476-3859562F07B7}" dt="2023-08-22T21:30:14.415" v="1477" actId="26606"/>
          <ac:spMkLst>
            <pc:docMk/>
            <pc:sldMk cId="782191001" sldId="263"/>
            <ac:spMk id="9" creationId="{1C2F3FA0-960A-435A-AC72-8ADCBF50F7D2}"/>
          </ac:spMkLst>
        </pc:spChg>
        <pc:spChg chg="add del">
          <ac:chgData name="Briau Mathieu" userId="dbbfa56d-56aa-493e-be10-94583e63f04f" providerId="ADAL" clId="{DA18875F-00B2-4882-A476-3859562F07B7}" dt="2023-08-22T21:29:57.053" v="1476" actId="26606"/>
          <ac:spMkLst>
            <pc:docMk/>
            <pc:sldMk cId="782191001" sldId="263"/>
            <ac:spMk id="10" creationId="{09A1C012-8297-4361-ACE8-A2509FB18911}"/>
          </ac:spMkLst>
        </pc:spChg>
        <pc:spChg chg="add mod">
          <ac:chgData name="Briau Mathieu" userId="dbbfa56d-56aa-493e-be10-94583e63f04f" providerId="ADAL" clId="{DA18875F-00B2-4882-A476-3859562F07B7}" dt="2023-08-22T21:32:28.809" v="1489" actId="21"/>
          <ac:spMkLst>
            <pc:docMk/>
            <pc:sldMk cId="782191001" sldId="263"/>
            <ac:spMk id="11" creationId="{57964522-BBE3-7718-5686-626F6014BD8F}"/>
          </ac:spMkLst>
        </pc:spChg>
        <pc:spChg chg="add del">
          <ac:chgData name="Briau Mathieu" userId="dbbfa56d-56aa-493e-be10-94583e63f04f" providerId="ADAL" clId="{DA18875F-00B2-4882-A476-3859562F07B7}" dt="2023-08-22T21:29:57.053" v="1476" actId="26606"/>
          <ac:spMkLst>
            <pc:docMk/>
            <pc:sldMk cId="782191001" sldId="263"/>
            <ac:spMk id="12" creationId="{4AA13AD3-0A4F-475A-BEBB-DEEFF5C096C3}"/>
          </ac:spMkLst>
        </pc:spChg>
        <pc:spChg chg="add del">
          <ac:chgData name="Briau Mathieu" userId="dbbfa56d-56aa-493e-be10-94583e63f04f" providerId="ADAL" clId="{DA18875F-00B2-4882-A476-3859562F07B7}" dt="2023-08-22T21:29:57.053" v="1476" actId="26606"/>
          <ac:spMkLst>
            <pc:docMk/>
            <pc:sldMk cId="782191001" sldId="263"/>
            <ac:spMk id="14" creationId="{1C2F3FA0-960A-435A-AC72-8ADCBF50F7D2}"/>
          </ac:spMkLst>
        </pc:spChg>
        <pc:picChg chg="add del mod">
          <ac:chgData name="Briau Mathieu" userId="dbbfa56d-56aa-493e-be10-94583e63f04f" providerId="ADAL" clId="{DA18875F-00B2-4882-A476-3859562F07B7}" dt="2023-08-22T21:32:28.809" v="1489" actId="21"/>
          <ac:picMkLst>
            <pc:docMk/>
            <pc:sldMk cId="782191001" sldId="263"/>
            <ac:picMk id="5" creationId="{18E4AF47-3980-D98A-5579-7C86F42275F6}"/>
          </ac:picMkLst>
        </pc:picChg>
      </pc:sldChg>
      <pc:sldChg chg="addSp delSp modSp new mod modClrScheme modAnim chgLayout">
        <pc:chgData name="Briau Mathieu" userId="dbbfa56d-56aa-493e-be10-94583e63f04f" providerId="ADAL" clId="{DA18875F-00B2-4882-A476-3859562F07B7}" dt="2023-08-22T21:33:31.255" v="1555" actId="207"/>
        <pc:sldMkLst>
          <pc:docMk/>
          <pc:sldMk cId="4259825445" sldId="264"/>
        </pc:sldMkLst>
        <pc:spChg chg="del">
          <ac:chgData name="Briau Mathieu" userId="dbbfa56d-56aa-493e-be10-94583e63f04f" providerId="ADAL" clId="{DA18875F-00B2-4882-A476-3859562F07B7}" dt="2023-08-22T21:32:35.925" v="1491" actId="700"/>
          <ac:spMkLst>
            <pc:docMk/>
            <pc:sldMk cId="4259825445" sldId="264"/>
            <ac:spMk id="2" creationId="{5659A4D7-5BA5-48C5-518A-CC65052E5F6B}"/>
          </ac:spMkLst>
        </pc:spChg>
        <pc:spChg chg="del">
          <ac:chgData name="Briau Mathieu" userId="dbbfa56d-56aa-493e-be10-94583e63f04f" providerId="ADAL" clId="{DA18875F-00B2-4882-A476-3859562F07B7}" dt="2023-08-22T21:32:35.925" v="1491" actId="700"/>
          <ac:spMkLst>
            <pc:docMk/>
            <pc:sldMk cId="4259825445" sldId="264"/>
            <ac:spMk id="3" creationId="{64858417-2166-60C8-14A7-C58915F8D0B8}"/>
          </ac:spMkLst>
        </pc:spChg>
        <pc:spChg chg="add mod">
          <ac:chgData name="Briau Mathieu" userId="dbbfa56d-56aa-493e-be10-94583e63f04f" providerId="ADAL" clId="{DA18875F-00B2-4882-A476-3859562F07B7}" dt="2023-08-22T21:33:31.255" v="1555" actId="207"/>
          <ac:spMkLst>
            <pc:docMk/>
            <pc:sldMk cId="4259825445" sldId="264"/>
            <ac:spMk id="5" creationId="{17DAD4D6-FC65-BD8A-2E8B-F74B384CDAA1}"/>
          </ac:spMkLst>
        </pc:spChg>
        <pc:picChg chg="add mod">
          <ac:chgData name="Briau Mathieu" userId="dbbfa56d-56aa-493e-be10-94583e63f04f" providerId="ADAL" clId="{DA18875F-00B2-4882-A476-3859562F07B7}" dt="2023-08-22T21:32:55.256" v="1496" actId="14100"/>
          <ac:picMkLst>
            <pc:docMk/>
            <pc:sldMk cId="4259825445" sldId="264"/>
            <ac:picMk id="4" creationId="{74A56047-5978-16D3-51FE-23E8DBD7DAC6}"/>
          </ac:picMkLst>
        </pc:picChg>
      </pc:sldChg>
      <pc:sldChg chg="addSp new mod">
        <pc:chgData name="Briau Mathieu" userId="dbbfa56d-56aa-493e-be10-94583e63f04f" providerId="ADAL" clId="{DA18875F-00B2-4882-A476-3859562F07B7}" dt="2023-08-22T21:36:36.588" v="1558" actId="22"/>
        <pc:sldMkLst>
          <pc:docMk/>
          <pc:sldMk cId="4208081826" sldId="265"/>
        </pc:sldMkLst>
        <pc:picChg chg="add">
          <ac:chgData name="Briau Mathieu" userId="dbbfa56d-56aa-493e-be10-94583e63f04f" providerId="ADAL" clId="{DA18875F-00B2-4882-A476-3859562F07B7}" dt="2023-08-22T21:36:36.588" v="1558" actId="22"/>
          <ac:picMkLst>
            <pc:docMk/>
            <pc:sldMk cId="4208081826" sldId="265"/>
            <ac:picMk id="3" creationId="{710077EC-416F-1846-7CD5-9C58172A5E9B}"/>
          </ac:picMkLst>
        </pc:picChg>
      </pc:sldChg>
      <pc:sldChg chg="modSp new mod">
        <pc:chgData name="Briau Mathieu" userId="dbbfa56d-56aa-493e-be10-94583e63f04f" providerId="ADAL" clId="{DA18875F-00B2-4882-A476-3859562F07B7}" dt="2023-08-22T21:44:37.737" v="1711" actId="20577"/>
        <pc:sldMkLst>
          <pc:docMk/>
          <pc:sldMk cId="159917909" sldId="266"/>
        </pc:sldMkLst>
        <pc:spChg chg="mod">
          <ac:chgData name="Briau Mathieu" userId="dbbfa56d-56aa-493e-be10-94583e63f04f" providerId="ADAL" clId="{DA18875F-00B2-4882-A476-3859562F07B7}" dt="2023-08-22T21:44:22.146" v="1689" actId="20577"/>
          <ac:spMkLst>
            <pc:docMk/>
            <pc:sldMk cId="159917909" sldId="266"/>
            <ac:spMk id="2" creationId="{40DAC4D4-7666-507D-ED8A-E0EA680E2C13}"/>
          </ac:spMkLst>
        </pc:spChg>
        <pc:spChg chg="mod">
          <ac:chgData name="Briau Mathieu" userId="dbbfa56d-56aa-493e-be10-94583e63f04f" providerId="ADAL" clId="{DA18875F-00B2-4882-A476-3859562F07B7}" dt="2023-08-22T21:44:37.737" v="1711" actId="20577"/>
          <ac:spMkLst>
            <pc:docMk/>
            <pc:sldMk cId="159917909" sldId="266"/>
            <ac:spMk id="3" creationId="{C9409E00-AC8F-4C1B-8810-54CA17D4F572}"/>
          </ac:spMkLst>
        </pc:spChg>
      </pc:sldChg>
      <pc:sldMasterChg chg="del delSldLayout">
        <pc:chgData name="Briau Mathieu" userId="dbbfa56d-56aa-493e-be10-94583e63f04f" providerId="ADAL" clId="{DA18875F-00B2-4882-A476-3859562F07B7}" dt="2023-08-22T20:55:29.697" v="36" actId="26606"/>
        <pc:sldMasterMkLst>
          <pc:docMk/>
          <pc:sldMasterMk cId="1199286128" sldId="2147483648"/>
        </pc:sldMasterMkLst>
        <pc:sldLayoutChg chg="del">
          <pc:chgData name="Briau Mathieu" userId="dbbfa56d-56aa-493e-be10-94583e63f04f" providerId="ADAL" clId="{DA18875F-00B2-4882-A476-3859562F07B7}" dt="2023-08-22T20:55:29.697" v="36" actId="26606"/>
          <pc:sldLayoutMkLst>
            <pc:docMk/>
            <pc:sldMasterMk cId="1199286128" sldId="2147483648"/>
            <pc:sldLayoutMk cId="3941090266" sldId="2147483649"/>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52942952" sldId="2147483650"/>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685242267" sldId="2147483651"/>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694664712" sldId="2147483652"/>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1501577247" sldId="2147483653"/>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1364588420" sldId="2147483654"/>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18869489" sldId="2147483655"/>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51595533" sldId="2147483656"/>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294836921" sldId="2147483657"/>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3025793161" sldId="2147483658"/>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951622315" sldId="2147483659"/>
          </pc:sldLayoutMkLst>
        </pc:sldLayoutChg>
      </pc:sldMasterChg>
      <pc:sldMasterChg chg="modSp add mod addSldLayout">
        <pc:chgData name="Briau Mathieu" userId="dbbfa56d-56aa-493e-be10-94583e63f04f" providerId="ADAL" clId="{DA18875F-00B2-4882-A476-3859562F07B7}" dt="2023-08-22T20:59:49.206" v="381" actId="14100"/>
        <pc:sldMasterMkLst>
          <pc:docMk/>
          <pc:sldMasterMk cId="3516698477" sldId="2147483712"/>
        </pc:sldMasterMkLst>
        <pc:spChg chg="mod">
          <ac:chgData name="Briau Mathieu" userId="dbbfa56d-56aa-493e-be10-94583e63f04f" providerId="ADAL" clId="{DA18875F-00B2-4882-A476-3859562F07B7}" dt="2023-08-22T20:56:38.267" v="42" actId="14100"/>
          <ac:spMkLst>
            <pc:docMk/>
            <pc:sldMasterMk cId="3516698477" sldId="2147483712"/>
            <ac:spMk id="2" creationId="{50216229-A6DB-436A-B327-667E80F0A563}"/>
          </ac:spMkLst>
        </pc:spChg>
        <pc:spChg chg="mod">
          <ac:chgData name="Briau Mathieu" userId="dbbfa56d-56aa-493e-be10-94583e63f04f" providerId="ADAL" clId="{DA18875F-00B2-4882-A476-3859562F07B7}" dt="2023-08-22T20:59:49.206" v="381" actId="14100"/>
          <ac:spMkLst>
            <pc:docMk/>
            <pc:sldMasterMk cId="3516698477" sldId="2147483712"/>
            <ac:spMk id="3" creationId="{7B2B351D-270D-480D-8AF5-6A213ED2B3FB}"/>
          </ac:spMkLst>
        </pc:spChg>
        <pc:spChg chg="mod">
          <ac:chgData name="Briau Mathieu" userId="dbbfa56d-56aa-493e-be10-94583e63f04f" providerId="ADAL" clId="{DA18875F-00B2-4882-A476-3859562F07B7}" dt="2023-08-22T20:56:29.535" v="39" actId="14100"/>
          <ac:spMkLst>
            <pc:docMk/>
            <pc:sldMasterMk cId="3516698477" sldId="2147483712"/>
            <ac:spMk id="8" creationId="{1D153959-30FA-4987-A094-7243641F474B}"/>
          </ac:spMkLst>
        </pc:spChg>
        <pc:sldLayoutChg chg="add">
          <pc:chgData name="Briau Mathieu" userId="dbbfa56d-56aa-493e-be10-94583e63f04f" providerId="ADAL" clId="{DA18875F-00B2-4882-A476-3859562F07B7}" dt="2023-08-22T20:55:29.697" v="36" actId="26606"/>
          <pc:sldLayoutMkLst>
            <pc:docMk/>
            <pc:sldMasterMk cId="3516698477" sldId="2147483712"/>
            <pc:sldLayoutMk cId="2378432824" sldId="2147483701"/>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733718982" sldId="2147483702"/>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080762204" sldId="2147483703"/>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575341954" sldId="2147483704"/>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868305941" sldId="2147483705"/>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04814622" sldId="2147483706"/>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699108689" sldId="2147483707"/>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610940021" sldId="2147483708"/>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480977228" sldId="2147483709"/>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791780597" sldId="2147483710"/>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478830809" sldId="2147483711"/>
          </pc:sldLayoutMkLst>
        </pc:sldLayoutChg>
      </pc:sldMasterChg>
    </pc:docChg>
  </pc:docChgLst>
  <pc:docChgLst>
    <pc:chgData name="Briau Mathieu" userId="dbbfa56d-56aa-493e-be10-94583e63f04f" providerId="ADAL" clId="{E9977A45-BD48-452F-94E6-54A132D330EB}"/>
    <pc:docChg chg="undo custSel delSld modSld">
      <pc:chgData name="Briau Mathieu" userId="dbbfa56d-56aa-493e-be10-94583e63f04f" providerId="ADAL" clId="{E9977A45-BD48-452F-94E6-54A132D330EB}" dt="2023-08-30T15:10:30.581" v="292" actId="20577"/>
      <pc:docMkLst>
        <pc:docMk/>
      </pc:docMkLst>
      <pc:sldChg chg="modSp mod">
        <pc:chgData name="Briau Mathieu" userId="dbbfa56d-56aa-493e-be10-94583e63f04f" providerId="ADAL" clId="{E9977A45-BD48-452F-94E6-54A132D330EB}" dt="2023-08-30T15:05:30.050" v="1" actId="20577"/>
        <pc:sldMkLst>
          <pc:docMk/>
          <pc:sldMk cId="1340022386" sldId="256"/>
        </pc:sldMkLst>
        <pc:spChg chg="mod">
          <ac:chgData name="Briau Mathieu" userId="dbbfa56d-56aa-493e-be10-94583e63f04f" providerId="ADAL" clId="{E9977A45-BD48-452F-94E6-54A132D330EB}" dt="2023-08-30T15:05:30.050" v="1" actId="20577"/>
          <ac:spMkLst>
            <pc:docMk/>
            <pc:sldMk cId="1340022386" sldId="256"/>
            <ac:spMk id="2" creationId="{D7A58A0D-E2F0-A751-93F3-CBD3529D25A9}"/>
          </ac:spMkLst>
        </pc:spChg>
      </pc:sldChg>
      <pc:sldChg chg="del">
        <pc:chgData name="Briau Mathieu" userId="dbbfa56d-56aa-493e-be10-94583e63f04f" providerId="ADAL" clId="{E9977A45-BD48-452F-94E6-54A132D330EB}" dt="2023-08-30T15:10:00.448" v="287" actId="47"/>
        <pc:sldMkLst>
          <pc:docMk/>
          <pc:sldMk cId="3269712283" sldId="258"/>
        </pc:sldMkLst>
      </pc:sldChg>
      <pc:sldChg chg="del">
        <pc:chgData name="Briau Mathieu" userId="dbbfa56d-56aa-493e-be10-94583e63f04f" providerId="ADAL" clId="{E9977A45-BD48-452F-94E6-54A132D330EB}" dt="2023-08-30T15:10:07.256" v="289" actId="47"/>
        <pc:sldMkLst>
          <pc:docMk/>
          <pc:sldMk cId="159917909" sldId="266"/>
        </pc:sldMkLst>
      </pc:sldChg>
      <pc:sldChg chg="del">
        <pc:chgData name="Briau Mathieu" userId="dbbfa56d-56aa-493e-be10-94583e63f04f" providerId="ADAL" clId="{E9977A45-BD48-452F-94E6-54A132D330EB}" dt="2023-08-30T15:10:05.950" v="288" actId="47"/>
        <pc:sldMkLst>
          <pc:docMk/>
          <pc:sldMk cId="3553976624" sldId="267"/>
        </pc:sldMkLst>
      </pc:sldChg>
      <pc:sldChg chg="modSp mod">
        <pc:chgData name="Briau Mathieu" userId="dbbfa56d-56aa-493e-be10-94583e63f04f" providerId="ADAL" clId="{E9977A45-BD48-452F-94E6-54A132D330EB}" dt="2023-08-30T15:10:30.581" v="292" actId="20577"/>
        <pc:sldMkLst>
          <pc:docMk/>
          <pc:sldMk cId="3543112538" sldId="268"/>
        </pc:sldMkLst>
        <pc:spChg chg="mod">
          <ac:chgData name="Briau Mathieu" userId="dbbfa56d-56aa-493e-be10-94583e63f04f" providerId="ADAL" clId="{E9977A45-BD48-452F-94E6-54A132D330EB}" dt="2023-08-30T15:06:08.083" v="27" actId="20577"/>
          <ac:spMkLst>
            <pc:docMk/>
            <pc:sldMk cId="3543112538" sldId="268"/>
            <ac:spMk id="2" creationId="{6FE05B8C-8B44-7D3F-8C77-0599903AA427}"/>
          </ac:spMkLst>
        </pc:spChg>
        <pc:spChg chg="mod">
          <ac:chgData name="Briau Mathieu" userId="dbbfa56d-56aa-493e-be10-94583e63f04f" providerId="ADAL" clId="{E9977A45-BD48-452F-94E6-54A132D330EB}" dt="2023-08-30T15:10:30.581" v="292" actId="20577"/>
          <ac:spMkLst>
            <pc:docMk/>
            <pc:sldMk cId="3543112538" sldId="268"/>
            <ac:spMk id="3" creationId="{7BFCA231-1199-E7C7-70D1-19B9101A1402}"/>
          </ac:spMkLst>
        </pc:spChg>
      </pc:sldChg>
      <pc:sldChg chg="del">
        <pc:chgData name="Briau Mathieu" userId="dbbfa56d-56aa-493e-be10-94583e63f04f" providerId="ADAL" clId="{E9977A45-BD48-452F-94E6-54A132D330EB}" dt="2023-08-30T15:10:23.607" v="290" actId="47"/>
        <pc:sldMkLst>
          <pc:docMk/>
          <pc:sldMk cId="2239917310" sldId="269"/>
        </pc:sldMkLst>
      </pc:sldChg>
    </pc:docChg>
  </pc:docChgLst>
  <pc:docChgLst>
    <pc:chgData name="Mathieu Briau" userId="dbbfa56d-56aa-493e-be10-94583e63f04f" providerId="ADAL" clId="{F88729AA-B4B0-4E80-8E9B-DEAA9AC8B22C}"/>
    <pc:docChg chg="modSld">
      <pc:chgData name="Mathieu Briau" userId="dbbfa56d-56aa-493e-be10-94583e63f04f" providerId="ADAL" clId="{F88729AA-B4B0-4E80-8E9B-DEAA9AC8B22C}" dt="2023-09-01T17:10:07.347" v="35" actId="20577"/>
      <pc:docMkLst>
        <pc:docMk/>
      </pc:docMkLst>
      <pc:sldChg chg="modSp mod">
        <pc:chgData name="Mathieu Briau" userId="dbbfa56d-56aa-493e-be10-94583e63f04f" providerId="ADAL" clId="{F88729AA-B4B0-4E80-8E9B-DEAA9AC8B22C}" dt="2023-09-01T17:10:07.347" v="35" actId="20577"/>
        <pc:sldMkLst>
          <pc:docMk/>
          <pc:sldMk cId="3802209326" sldId="269"/>
        </pc:sldMkLst>
        <pc:spChg chg="mod">
          <ac:chgData name="Mathieu Briau" userId="dbbfa56d-56aa-493e-be10-94583e63f04f" providerId="ADAL" clId="{F88729AA-B4B0-4E80-8E9B-DEAA9AC8B22C}" dt="2023-09-01T17:10:07.347" v="35" actId="20577"/>
          <ac:spMkLst>
            <pc:docMk/>
            <pc:sldMk cId="3802209326" sldId="269"/>
            <ac:spMk id="3" creationId="{F909BDE4-CC8F-965F-1A64-0C37852C4BE2}"/>
          </ac:spMkLst>
        </pc:spChg>
      </pc:sldChg>
      <pc:sldChg chg="modSp modAnim">
        <pc:chgData name="Mathieu Briau" userId="dbbfa56d-56aa-493e-be10-94583e63f04f" providerId="ADAL" clId="{F88729AA-B4B0-4E80-8E9B-DEAA9AC8B22C}" dt="2023-09-01T16:12:39.791" v="29" actId="20577"/>
        <pc:sldMkLst>
          <pc:docMk/>
          <pc:sldMk cId="625493465" sldId="271"/>
        </pc:sldMkLst>
        <pc:spChg chg="mod">
          <ac:chgData name="Mathieu Briau" userId="dbbfa56d-56aa-493e-be10-94583e63f04f" providerId="ADAL" clId="{F88729AA-B4B0-4E80-8E9B-DEAA9AC8B22C}" dt="2023-09-01T16:12:39.791" v="29" actId="20577"/>
          <ac:spMkLst>
            <pc:docMk/>
            <pc:sldMk cId="625493465" sldId="271"/>
            <ac:spMk id="3" creationId="{EC2A8EA4-F25C-1136-8F14-50BB81E99136}"/>
          </ac:spMkLst>
        </pc:spChg>
      </pc:sldChg>
    </pc:docChg>
  </pc:docChgLst>
  <pc:docChgLst>
    <pc:chgData name="Briau Mathieu" userId="dbbfa56d-56aa-493e-be10-94583e63f04f" providerId="ADAL" clId="{0618630C-FD42-402D-A126-BECFD10774F0}"/>
    <pc:docChg chg="custSel addSld modSld sldOrd">
      <pc:chgData name="Briau Mathieu" userId="dbbfa56d-56aa-493e-be10-94583e63f04f" providerId="ADAL" clId="{0618630C-FD42-402D-A126-BECFD10774F0}" dt="2023-09-01T21:11:18.194" v="1115" actId="108"/>
      <pc:docMkLst>
        <pc:docMk/>
      </pc:docMkLst>
      <pc:sldChg chg="modSp mod">
        <pc:chgData name="Briau Mathieu" userId="dbbfa56d-56aa-493e-be10-94583e63f04f" providerId="ADAL" clId="{0618630C-FD42-402D-A126-BECFD10774F0}" dt="2023-09-01T13:12:19.269" v="1" actId="20577"/>
        <pc:sldMkLst>
          <pc:docMk/>
          <pc:sldMk cId="1340022386" sldId="256"/>
        </pc:sldMkLst>
        <pc:spChg chg="mod">
          <ac:chgData name="Briau Mathieu" userId="dbbfa56d-56aa-493e-be10-94583e63f04f" providerId="ADAL" clId="{0618630C-FD42-402D-A126-BECFD10774F0}" dt="2023-09-01T13:12:19.269" v="1" actId="20577"/>
          <ac:spMkLst>
            <pc:docMk/>
            <pc:sldMk cId="1340022386" sldId="256"/>
            <ac:spMk id="2" creationId="{D7A58A0D-E2F0-A751-93F3-CBD3529D25A9}"/>
          </ac:spMkLst>
        </pc:spChg>
      </pc:sldChg>
      <pc:sldChg chg="modSp mod">
        <pc:chgData name="Briau Mathieu" userId="dbbfa56d-56aa-493e-be10-94583e63f04f" providerId="ADAL" clId="{0618630C-FD42-402D-A126-BECFD10774F0}" dt="2023-09-01T13:14:04.773" v="102" actId="20577"/>
        <pc:sldMkLst>
          <pc:docMk/>
          <pc:sldMk cId="3543112538" sldId="268"/>
        </pc:sldMkLst>
        <pc:spChg chg="mod">
          <ac:chgData name="Briau Mathieu" userId="dbbfa56d-56aa-493e-be10-94583e63f04f" providerId="ADAL" clId="{0618630C-FD42-402D-A126-BECFD10774F0}" dt="2023-09-01T13:14:04.773" v="102" actId="20577"/>
          <ac:spMkLst>
            <pc:docMk/>
            <pc:sldMk cId="3543112538" sldId="268"/>
            <ac:spMk id="3" creationId="{7BFCA231-1199-E7C7-70D1-19B9101A1402}"/>
          </ac:spMkLst>
        </pc:spChg>
      </pc:sldChg>
      <pc:sldChg chg="modSp new mod">
        <pc:chgData name="Briau Mathieu" userId="dbbfa56d-56aa-493e-be10-94583e63f04f" providerId="ADAL" clId="{0618630C-FD42-402D-A126-BECFD10774F0}" dt="2023-09-01T13:20:00.030" v="788" actId="20577"/>
        <pc:sldMkLst>
          <pc:docMk/>
          <pc:sldMk cId="3802209326" sldId="269"/>
        </pc:sldMkLst>
        <pc:spChg chg="mod">
          <ac:chgData name="Briau Mathieu" userId="dbbfa56d-56aa-493e-be10-94583e63f04f" providerId="ADAL" clId="{0618630C-FD42-402D-A126-BECFD10774F0}" dt="2023-09-01T13:14:29.029" v="153" actId="20577"/>
          <ac:spMkLst>
            <pc:docMk/>
            <pc:sldMk cId="3802209326" sldId="269"/>
            <ac:spMk id="2" creationId="{501B4FFD-550C-5609-E209-7E7E08F8A743}"/>
          </ac:spMkLst>
        </pc:spChg>
        <pc:spChg chg="mod">
          <ac:chgData name="Briau Mathieu" userId="dbbfa56d-56aa-493e-be10-94583e63f04f" providerId="ADAL" clId="{0618630C-FD42-402D-A126-BECFD10774F0}" dt="2023-09-01T13:20:00.030" v="788" actId="20577"/>
          <ac:spMkLst>
            <pc:docMk/>
            <pc:sldMk cId="3802209326" sldId="269"/>
            <ac:spMk id="3" creationId="{F909BDE4-CC8F-965F-1A64-0C37852C4BE2}"/>
          </ac:spMkLst>
        </pc:spChg>
      </pc:sldChg>
      <pc:sldChg chg="modSp new mod ord">
        <pc:chgData name="Briau Mathieu" userId="dbbfa56d-56aa-493e-be10-94583e63f04f" providerId="ADAL" clId="{0618630C-FD42-402D-A126-BECFD10774F0}" dt="2023-09-01T13:31:16.445" v="1102" actId="20577"/>
        <pc:sldMkLst>
          <pc:docMk/>
          <pc:sldMk cId="1889085402" sldId="270"/>
        </pc:sldMkLst>
        <pc:spChg chg="mod">
          <ac:chgData name="Briau Mathieu" userId="dbbfa56d-56aa-493e-be10-94583e63f04f" providerId="ADAL" clId="{0618630C-FD42-402D-A126-BECFD10774F0}" dt="2023-09-01T13:28:46.284" v="796" actId="20577"/>
          <ac:spMkLst>
            <pc:docMk/>
            <pc:sldMk cId="1889085402" sldId="270"/>
            <ac:spMk id="2" creationId="{835B270D-D12D-3B47-E948-A129DE103BB0}"/>
          </ac:spMkLst>
        </pc:spChg>
        <pc:spChg chg="mod">
          <ac:chgData name="Briau Mathieu" userId="dbbfa56d-56aa-493e-be10-94583e63f04f" providerId="ADAL" clId="{0618630C-FD42-402D-A126-BECFD10774F0}" dt="2023-09-01T13:31:16.445" v="1102" actId="20577"/>
          <ac:spMkLst>
            <pc:docMk/>
            <pc:sldMk cId="1889085402" sldId="270"/>
            <ac:spMk id="3" creationId="{E91D52AB-195B-8352-28C2-7DC270DD830A}"/>
          </ac:spMkLst>
        </pc:spChg>
      </pc:sldChg>
      <pc:sldChg chg="addSp delSp modSp mod delAnim modAnim">
        <pc:chgData name="Briau Mathieu" userId="dbbfa56d-56aa-493e-be10-94583e63f04f" providerId="ADAL" clId="{0618630C-FD42-402D-A126-BECFD10774F0}" dt="2023-09-01T21:11:18.194" v="1115" actId="108"/>
        <pc:sldMkLst>
          <pc:docMk/>
          <pc:sldMk cId="625493465" sldId="271"/>
        </pc:sldMkLst>
        <pc:spChg chg="mod">
          <ac:chgData name="Briau Mathieu" userId="dbbfa56d-56aa-493e-be10-94583e63f04f" providerId="ADAL" clId="{0618630C-FD42-402D-A126-BECFD10774F0}" dt="2023-09-01T21:11:18.194" v="1115" actId="108"/>
          <ac:spMkLst>
            <pc:docMk/>
            <pc:sldMk cId="625493465" sldId="271"/>
            <ac:spMk id="3" creationId="{EC2A8EA4-F25C-1136-8F14-50BB81E99136}"/>
          </ac:spMkLst>
        </pc:spChg>
        <pc:spChg chg="mod">
          <ac:chgData name="Briau Mathieu" userId="dbbfa56d-56aa-493e-be10-94583e63f04f" providerId="ADAL" clId="{0618630C-FD42-402D-A126-BECFD10774F0}" dt="2023-09-01T21:10:19.386" v="1113" actId="1076"/>
          <ac:spMkLst>
            <pc:docMk/>
            <pc:sldMk cId="625493465" sldId="271"/>
            <ac:spMk id="8" creationId="{B06EB629-B820-19F5-B035-D34F31649706}"/>
          </ac:spMkLst>
        </pc:spChg>
        <pc:picChg chg="del">
          <ac:chgData name="Briau Mathieu" userId="dbbfa56d-56aa-493e-be10-94583e63f04f" providerId="ADAL" clId="{0618630C-FD42-402D-A126-BECFD10774F0}" dt="2023-09-01T21:09:25.690" v="1103" actId="478"/>
          <ac:picMkLst>
            <pc:docMk/>
            <pc:sldMk cId="625493465" sldId="271"/>
            <ac:picMk id="5" creationId="{7BC1EE56-A9ED-5C41-EDCE-E34A812DB345}"/>
          </ac:picMkLst>
        </pc:picChg>
        <pc:picChg chg="add mod">
          <ac:chgData name="Briau Mathieu" userId="dbbfa56d-56aa-493e-be10-94583e63f04f" providerId="ADAL" clId="{0618630C-FD42-402D-A126-BECFD10774F0}" dt="2023-09-01T21:11:10.531" v="1114" actId="13822"/>
          <ac:picMkLst>
            <pc:docMk/>
            <pc:sldMk cId="625493465" sldId="271"/>
            <ac:picMk id="1026" creationId="{0DB516E5-7679-C54A-F680-2F0B58384A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9/12/2023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6991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57534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9/12/2023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0481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61094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48097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7917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83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8683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37843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7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9/12/2023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076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1345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0"/>
            <a:ext cx="10268712" cy="13457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1561381"/>
            <a:ext cx="10268712" cy="461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9/12/2023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5166984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A58A0D-E2F0-A751-93F3-CBD3529D25A9}"/>
              </a:ext>
            </a:extLst>
          </p:cNvPr>
          <p:cNvSpPr>
            <a:spLocks noGrp="1"/>
          </p:cNvSpPr>
          <p:nvPr>
            <p:ph type="ctrTitle"/>
          </p:nvPr>
        </p:nvSpPr>
        <p:spPr>
          <a:xfrm>
            <a:off x="960438" y="639763"/>
            <a:ext cx="6021207" cy="3227387"/>
          </a:xfrm>
        </p:spPr>
        <p:txBody>
          <a:bodyPr anchor="b">
            <a:normAutofit/>
          </a:bodyPr>
          <a:lstStyle/>
          <a:p>
            <a:pPr algn="l"/>
            <a:r>
              <a:rPr lang="fr-CA" dirty="0" err="1"/>
              <a:t>LeS</a:t>
            </a:r>
            <a:r>
              <a:rPr lang="fr-CA" dirty="0"/>
              <a:t> EVENTS</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024E2C04-358C-000C-5B46-818340C81A51}"/>
              </a:ext>
            </a:extLst>
          </p:cNvPr>
          <p:cNvSpPr>
            <a:spLocks noGrp="1"/>
          </p:cNvSpPr>
          <p:nvPr>
            <p:ph type="subTitle" idx="1"/>
          </p:nvPr>
        </p:nvSpPr>
        <p:spPr>
          <a:xfrm>
            <a:off x="960438" y="4525963"/>
            <a:ext cx="6021207" cy="1509712"/>
          </a:xfrm>
        </p:spPr>
        <p:txBody>
          <a:bodyPr anchor="t">
            <a:normAutofit/>
          </a:bodyPr>
          <a:lstStyle/>
          <a:p>
            <a:pPr algn="l"/>
            <a:r>
              <a:rPr lang="fr-CA" dirty="0"/>
              <a:t>5W5 Programmation Web Avancée</a:t>
            </a:r>
          </a:p>
        </p:txBody>
      </p:sp>
      <p:pic>
        <p:nvPicPr>
          <p:cNvPr id="4" name="Picture 3">
            <a:extLst>
              <a:ext uri="{FF2B5EF4-FFF2-40B4-BE49-F238E27FC236}">
                <a16:creationId xmlns:a16="http://schemas.microsoft.com/office/drawing/2014/main" id="{6A1A1158-D85E-5C12-7C9E-A8B4D2A5D2AE}"/>
              </a:ext>
            </a:extLst>
          </p:cNvPr>
          <p:cNvPicPr>
            <a:picLocks noChangeAspect="1"/>
          </p:cNvPicPr>
          <p:nvPr/>
        </p:nvPicPr>
        <p:blipFill rotWithShape="1">
          <a:blip r:embed="rId2"/>
          <a:srcRect l="34770" r="19898" b="-1"/>
          <a:stretch/>
        </p:blipFill>
        <p:spPr>
          <a:xfrm>
            <a:off x="7534655" y="10"/>
            <a:ext cx="4657345" cy="6857990"/>
          </a:xfrm>
          <a:prstGeom prst="rect">
            <a:avLst/>
          </a:prstGeom>
        </p:spPr>
      </p:pic>
    </p:spTree>
    <p:extLst>
      <p:ext uri="{BB962C8B-B14F-4D97-AF65-F5344CB8AC3E}">
        <p14:creationId xmlns:p14="http://schemas.microsoft.com/office/powerpoint/2010/main" val="134002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2A72B-9001-35B5-19D7-E40302AA2E99}"/>
              </a:ext>
            </a:extLst>
          </p:cNvPr>
          <p:cNvSpPr>
            <a:spLocks noGrp="1"/>
          </p:cNvSpPr>
          <p:nvPr>
            <p:ph type="title"/>
          </p:nvPr>
        </p:nvSpPr>
        <p:spPr/>
        <p:txBody>
          <a:bodyPr/>
          <a:lstStyle/>
          <a:p>
            <a:r>
              <a:rPr lang="fr-CA" dirty="0"/>
              <a:t>La mise à jour des données</a:t>
            </a:r>
          </a:p>
        </p:txBody>
      </p:sp>
      <p:sp>
        <p:nvSpPr>
          <p:cNvPr id="3" name="Espace réservé du contenu 2">
            <a:extLst>
              <a:ext uri="{FF2B5EF4-FFF2-40B4-BE49-F238E27FC236}">
                <a16:creationId xmlns:a16="http://schemas.microsoft.com/office/drawing/2014/main" id="{16CCF3AB-9295-E364-0DFD-AF60A714E0B1}"/>
              </a:ext>
            </a:extLst>
          </p:cNvPr>
          <p:cNvSpPr>
            <a:spLocks noGrp="1"/>
          </p:cNvSpPr>
          <p:nvPr>
            <p:ph idx="1"/>
          </p:nvPr>
        </p:nvSpPr>
        <p:spPr/>
        <p:txBody>
          <a:bodyPr/>
          <a:lstStyle/>
          <a:p>
            <a:r>
              <a:rPr lang="fr-CA" dirty="0"/>
              <a:t>Jusqu’à présent dans vos cours, le serveur exécutait une requête pour obtenir de l’information et pouvait simplement mettre ses données à jour. Par exemple, obtenir une liste d’album d’un groupe ou une liste de zombies à afficher.</a:t>
            </a:r>
          </a:p>
          <a:p>
            <a:r>
              <a:rPr lang="fr-CA" dirty="0"/>
              <a:t>Sinon, le client envoyait un formulaire pour modifier les données sur le serveur et par la suite obtenait les données une fois de plus et ces données contenaient nos changements.</a:t>
            </a:r>
          </a:p>
        </p:txBody>
      </p:sp>
    </p:spTree>
    <p:extLst>
      <p:ext uri="{BB962C8B-B14F-4D97-AF65-F5344CB8AC3E}">
        <p14:creationId xmlns:p14="http://schemas.microsoft.com/office/powerpoint/2010/main" val="380596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B4009-7527-0114-AF98-AFA64514474F}"/>
              </a:ext>
            </a:extLst>
          </p:cNvPr>
          <p:cNvSpPr>
            <a:spLocks noGrp="1"/>
          </p:cNvSpPr>
          <p:nvPr>
            <p:ph type="title"/>
          </p:nvPr>
        </p:nvSpPr>
        <p:spPr/>
        <p:txBody>
          <a:bodyPr/>
          <a:lstStyle/>
          <a:p>
            <a:r>
              <a:rPr lang="fr-CA" dirty="0"/>
              <a:t>Mise à JOUR dans un jeu</a:t>
            </a:r>
          </a:p>
        </p:txBody>
      </p:sp>
      <p:sp>
        <p:nvSpPr>
          <p:cNvPr id="3" name="Espace réservé du contenu 2">
            <a:extLst>
              <a:ext uri="{FF2B5EF4-FFF2-40B4-BE49-F238E27FC236}">
                <a16:creationId xmlns:a16="http://schemas.microsoft.com/office/drawing/2014/main" id="{8AFA677C-FC9E-2A53-5BBE-CA90A3022364}"/>
              </a:ext>
            </a:extLst>
          </p:cNvPr>
          <p:cNvSpPr>
            <a:spLocks noGrp="1"/>
          </p:cNvSpPr>
          <p:nvPr>
            <p:ph idx="1"/>
          </p:nvPr>
        </p:nvSpPr>
        <p:spPr/>
        <p:txBody>
          <a:bodyPr/>
          <a:lstStyle/>
          <a:p>
            <a:r>
              <a:rPr lang="fr-CA" dirty="0"/>
              <a:t>Notre situation est plus complexe car on ne veut pas simplement mettre les données à jour. Ça ne serait vraiment pas intéressant, si lorsque l’on joue une carte on voyait simplement le résultat sans voir la carte être jouée, les combats entre cartes, les dégâts reçus, etc.</a:t>
            </a:r>
          </a:p>
          <a:p>
            <a:r>
              <a:rPr lang="fr-CA" dirty="0"/>
              <a:t>On veut donc réappliquer les changements un à un sur le client!</a:t>
            </a:r>
          </a:p>
        </p:txBody>
      </p:sp>
    </p:spTree>
    <p:extLst>
      <p:ext uri="{BB962C8B-B14F-4D97-AF65-F5344CB8AC3E}">
        <p14:creationId xmlns:p14="http://schemas.microsoft.com/office/powerpoint/2010/main" val="49152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C8B04-06B5-C4F2-BA29-96D4CC1665DC}"/>
              </a:ext>
            </a:extLst>
          </p:cNvPr>
          <p:cNvSpPr>
            <a:spLocks noGrp="1"/>
          </p:cNvSpPr>
          <p:nvPr>
            <p:ph type="title"/>
          </p:nvPr>
        </p:nvSpPr>
        <p:spPr/>
        <p:txBody>
          <a:bodyPr/>
          <a:lstStyle/>
          <a:p>
            <a:r>
              <a:rPr lang="fr-CA" dirty="0"/>
              <a:t>L’autre Joueur</a:t>
            </a:r>
          </a:p>
        </p:txBody>
      </p:sp>
      <p:sp>
        <p:nvSpPr>
          <p:cNvPr id="3" name="Espace réservé du contenu 2">
            <a:extLst>
              <a:ext uri="{FF2B5EF4-FFF2-40B4-BE49-F238E27FC236}">
                <a16:creationId xmlns:a16="http://schemas.microsoft.com/office/drawing/2014/main" id="{5921ABF2-0D1C-ADF6-4055-32F1E999B79C}"/>
              </a:ext>
            </a:extLst>
          </p:cNvPr>
          <p:cNvSpPr>
            <a:spLocks noGrp="1"/>
          </p:cNvSpPr>
          <p:nvPr>
            <p:ph idx="1"/>
          </p:nvPr>
        </p:nvSpPr>
        <p:spPr/>
        <p:txBody>
          <a:bodyPr/>
          <a:lstStyle/>
          <a:p>
            <a:r>
              <a:rPr lang="fr-CA" dirty="0"/>
              <a:t>L’autre joueur veut voir ce que le joueur actif fait. Pour y arriver, il va faire des requêtes fréquentes au serveur pour savoir si quelque chose est arrivée. Si une carte est jouée, il va pouvoir afficher le résultat.</a:t>
            </a:r>
          </a:p>
          <a:p>
            <a:r>
              <a:rPr lang="fr-CA" dirty="0"/>
              <a:t>Dans la première version, jouer une carte signifie terminer le tour, mais à partir du TP2, un joueur va pouvoir jouer plusieurs cartes avant de terminer son tour.</a:t>
            </a:r>
          </a:p>
          <a:p>
            <a:r>
              <a:rPr lang="fr-CA" dirty="0"/>
              <a:t>Dans les deux cas, on a un </a:t>
            </a:r>
            <a:r>
              <a:rPr lang="fr-CA" dirty="0" err="1"/>
              <a:t>PlayerTurnEvent</a:t>
            </a:r>
            <a:r>
              <a:rPr lang="fr-CA" dirty="0"/>
              <a:t> pour que le client puisse savoir qui doit faire la prochaine action.</a:t>
            </a:r>
          </a:p>
        </p:txBody>
      </p:sp>
    </p:spTree>
    <p:extLst>
      <p:ext uri="{BB962C8B-B14F-4D97-AF65-F5344CB8AC3E}">
        <p14:creationId xmlns:p14="http://schemas.microsoft.com/office/powerpoint/2010/main" val="312559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71366-4171-33C0-7452-AA96D388AD18}"/>
              </a:ext>
            </a:extLst>
          </p:cNvPr>
          <p:cNvSpPr>
            <a:spLocks noGrp="1"/>
          </p:cNvSpPr>
          <p:nvPr>
            <p:ph type="title"/>
          </p:nvPr>
        </p:nvSpPr>
        <p:spPr/>
        <p:txBody>
          <a:bodyPr/>
          <a:lstStyle/>
          <a:p>
            <a:r>
              <a:rPr lang="fr-CA" dirty="0" err="1"/>
              <a:t>Event</a:t>
            </a:r>
            <a:r>
              <a:rPr lang="fr-CA" dirty="0"/>
              <a:t> Index</a:t>
            </a:r>
          </a:p>
        </p:txBody>
      </p:sp>
      <p:sp>
        <p:nvSpPr>
          <p:cNvPr id="3" name="Espace réservé du contenu 2">
            <a:extLst>
              <a:ext uri="{FF2B5EF4-FFF2-40B4-BE49-F238E27FC236}">
                <a16:creationId xmlns:a16="http://schemas.microsoft.com/office/drawing/2014/main" id="{BC7CF4C5-5DEC-5272-E9D1-329D4B942705}"/>
              </a:ext>
            </a:extLst>
          </p:cNvPr>
          <p:cNvSpPr>
            <a:spLocks noGrp="1"/>
          </p:cNvSpPr>
          <p:nvPr>
            <p:ph idx="1"/>
          </p:nvPr>
        </p:nvSpPr>
        <p:spPr/>
        <p:txBody>
          <a:bodyPr>
            <a:normAutofit fontScale="85000" lnSpcReduction="10000"/>
          </a:bodyPr>
          <a:lstStyle/>
          <a:p>
            <a:r>
              <a:rPr lang="fr-CA" dirty="0"/>
              <a:t>Pour avoir un système flexible qui permet déjà à un joueur de faire plusieurs actions pendant son tour, on va utiliser un </a:t>
            </a:r>
            <a:r>
              <a:rPr lang="fr-CA" dirty="0" err="1"/>
              <a:t>EventIndex</a:t>
            </a:r>
            <a:r>
              <a:rPr lang="fr-CA" dirty="0"/>
              <a:t> sur le match.</a:t>
            </a:r>
          </a:p>
          <a:p>
            <a:r>
              <a:rPr lang="fr-CA" dirty="0"/>
              <a:t>Après chaque action, on va ajouter l’évènement JSON dans la BD et incrémenter l’</a:t>
            </a:r>
            <a:r>
              <a:rPr lang="fr-CA" dirty="0" err="1"/>
              <a:t>EventIndex</a:t>
            </a:r>
            <a:r>
              <a:rPr lang="fr-CA" dirty="0"/>
              <a:t>.</a:t>
            </a:r>
          </a:p>
          <a:p>
            <a:r>
              <a:rPr lang="fr-CA" dirty="0"/>
              <a:t>L’autre joueur va fréquemment faire des appels à </a:t>
            </a:r>
            <a:r>
              <a:rPr lang="fr-CA" dirty="0" err="1"/>
              <a:t>UpdateMatch</a:t>
            </a:r>
            <a:r>
              <a:rPr lang="fr-CA" dirty="0"/>
              <a:t> en fournissant son </a:t>
            </a:r>
            <a:r>
              <a:rPr lang="fr-CA" dirty="0" err="1"/>
              <a:t>EventIndex</a:t>
            </a:r>
            <a:r>
              <a:rPr lang="fr-CA" dirty="0"/>
              <a:t> actuel et cette fonction va vérifier si l’</a:t>
            </a:r>
            <a:r>
              <a:rPr lang="fr-CA" dirty="0" err="1"/>
              <a:t>EventIndex</a:t>
            </a:r>
            <a:r>
              <a:rPr lang="fr-CA" dirty="0"/>
              <a:t> est rendu plus loin (on peut le voir comme une version des données).</a:t>
            </a:r>
          </a:p>
          <a:p>
            <a:r>
              <a:rPr lang="fr-CA" dirty="0"/>
              <a:t>Si c’est le cas, il va retourner une liste avec les </a:t>
            </a:r>
            <a:r>
              <a:rPr lang="fr-CA" dirty="0" err="1"/>
              <a:t>events</a:t>
            </a:r>
            <a:r>
              <a:rPr lang="fr-CA" dirty="0"/>
              <a:t> qui se sont produits depuis et le client va pouvoir afficher les </a:t>
            </a:r>
            <a:r>
              <a:rPr lang="fr-CA" dirty="0" err="1"/>
              <a:t>events</a:t>
            </a:r>
            <a:r>
              <a:rPr lang="fr-CA" dirty="0"/>
              <a:t> et mettre ses données à jour.</a:t>
            </a:r>
          </a:p>
          <a:p>
            <a:r>
              <a:rPr lang="fr-CA" dirty="0"/>
              <a:t>Lorsque l’on parle d’</a:t>
            </a:r>
            <a:r>
              <a:rPr lang="fr-CA" dirty="0" err="1"/>
              <a:t>EventIndex</a:t>
            </a:r>
            <a:r>
              <a:rPr lang="fr-CA" dirty="0"/>
              <a:t>, on parle d’</a:t>
            </a:r>
            <a:r>
              <a:rPr lang="fr-CA" dirty="0" err="1"/>
              <a:t>event</a:t>
            </a:r>
            <a:r>
              <a:rPr lang="fr-CA" dirty="0"/>
              <a:t> racine. On ne compte par les sous </a:t>
            </a:r>
            <a:r>
              <a:rPr lang="fr-CA" dirty="0" err="1"/>
              <a:t>events</a:t>
            </a:r>
            <a:r>
              <a:rPr lang="fr-CA" dirty="0"/>
              <a:t>!</a:t>
            </a:r>
          </a:p>
        </p:txBody>
      </p:sp>
    </p:spTree>
    <p:extLst>
      <p:ext uri="{BB962C8B-B14F-4D97-AF65-F5344CB8AC3E}">
        <p14:creationId xmlns:p14="http://schemas.microsoft.com/office/powerpoint/2010/main" val="421061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C6F6E4B-D964-D087-B4E6-99D8DA33E25B}"/>
              </a:ext>
            </a:extLst>
          </p:cNvPr>
          <p:cNvPicPr>
            <a:picLocks noChangeAspect="1"/>
          </p:cNvPicPr>
          <p:nvPr/>
        </p:nvPicPr>
        <p:blipFill>
          <a:blip r:embed="rId2"/>
          <a:stretch>
            <a:fillRect/>
          </a:stretch>
        </p:blipFill>
        <p:spPr>
          <a:xfrm>
            <a:off x="1499546" y="275785"/>
            <a:ext cx="9192908" cy="6306430"/>
          </a:xfrm>
          <a:prstGeom prst="rect">
            <a:avLst/>
          </a:prstGeom>
        </p:spPr>
      </p:pic>
    </p:spTree>
    <p:extLst>
      <p:ext uri="{BB962C8B-B14F-4D97-AF65-F5344CB8AC3E}">
        <p14:creationId xmlns:p14="http://schemas.microsoft.com/office/powerpoint/2010/main" val="75043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C983F-2A88-4DC9-87B1-4880A2E44FCA}"/>
              </a:ext>
            </a:extLst>
          </p:cNvPr>
          <p:cNvSpPr>
            <a:spLocks noGrp="1"/>
          </p:cNvSpPr>
          <p:nvPr>
            <p:ph type="title"/>
          </p:nvPr>
        </p:nvSpPr>
        <p:spPr/>
        <p:txBody>
          <a:bodyPr/>
          <a:lstStyle/>
          <a:p>
            <a:r>
              <a:rPr lang="fr-CA" dirty="0"/>
              <a:t>Début d’UNE partie</a:t>
            </a:r>
          </a:p>
        </p:txBody>
      </p:sp>
      <p:sp>
        <p:nvSpPr>
          <p:cNvPr id="3" name="Espace réservé du contenu 2">
            <a:extLst>
              <a:ext uri="{FF2B5EF4-FFF2-40B4-BE49-F238E27FC236}">
                <a16:creationId xmlns:a16="http://schemas.microsoft.com/office/drawing/2014/main" id="{52CD0BF6-D6A0-BB74-C30F-A52FDAED35FE}"/>
              </a:ext>
            </a:extLst>
          </p:cNvPr>
          <p:cNvSpPr>
            <a:spLocks noGrp="1"/>
          </p:cNvSpPr>
          <p:nvPr>
            <p:ph idx="1"/>
          </p:nvPr>
        </p:nvSpPr>
        <p:spPr/>
        <p:txBody>
          <a:bodyPr/>
          <a:lstStyle/>
          <a:p>
            <a:r>
              <a:rPr lang="fr-CA" dirty="0"/>
              <a:t>Les 2 clients obtiennent le match avec des appels à </a:t>
            </a:r>
            <a:r>
              <a:rPr lang="fr-CA" dirty="0" err="1"/>
              <a:t>JoinMatch</a:t>
            </a:r>
            <a:r>
              <a:rPr lang="fr-CA" dirty="0"/>
              <a:t>.</a:t>
            </a:r>
          </a:p>
          <a:p>
            <a:r>
              <a:rPr lang="fr-CA" dirty="0"/>
              <a:t>Le client actif appel </a:t>
            </a:r>
            <a:r>
              <a:rPr lang="fr-CA" dirty="0" err="1"/>
              <a:t>StartMatch</a:t>
            </a:r>
            <a:r>
              <a:rPr lang="fr-CA" dirty="0"/>
              <a:t> et un </a:t>
            </a:r>
            <a:r>
              <a:rPr lang="fr-CA" dirty="0" err="1"/>
              <a:t>StartMatchEvent</a:t>
            </a:r>
            <a:r>
              <a:rPr lang="fr-CA" dirty="0"/>
              <a:t> est créé et son JSON est sauvegardé. Le client actif reçoit le résultat et met ses données à jour.</a:t>
            </a:r>
          </a:p>
          <a:p>
            <a:r>
              <a:rPr lang="fr-CA" dirty="0"/>
              <a:t>Le client qui attend fait une requête </a:t>
            </a:r>
            <a:r>
              <a:rPr lang="fr-CA" dirty="0" err="1"/>
              <a:t>UpdateMatch</a:t>
            </a:r>
            <a:r>
              <a:rPr lang="fr-CA" dirty="0"/>
              <a:t> avec </a:t>
            </a:r>
            <a:r>
              <a:rPr lang="fr-CA" dirty="0" err="1"/>
              <a:t>EventIndex</a:t>
            </a:r>
            <a:r>
              <a:rPr lang="fr-CA" dirty="0"/>
              <a:t> == 0. Il reçoit le </a:t>
            </a:r>
            <a:r>
              <a:rPr lang="fr-CA" dirty="0" err="1"/>
              <a:t>StartMatchEvent</a:t>
            </a:r>
            <a:r>
              <a:rPr lang="fr-CA" dirty="0"/>
              <a:t> et met ses données à jour. Il incrémente également son </a:t>
            </a:r>
            <a:r>
              <a:rPr lang="fr-CA" dirty="0" err="1"/>
              <a:t>EventIndex</a:t>
            </a:r>
            <a:r>
              <a:rPr lang="fr-CA" dirty="0"/>
              <a:t>.</a:t>
            </a:r>
          </a:p>
          <a:p>
            <a:r>
              <a:rPr lang="fr-CA" dirty="0"/>
              <a:t>Le client qui attend fait d’autres requêtes avant que le joueur actif ait joué, mais avec un </a:t>
            </a:r>
            <a:r>
              <a:rPr lang="fr-CA" dirty="0" err="1"/>
              <a:t>EventIndex</a:t>
            </a:r>
            <a:r>
              <a:rPr lang="fr-CA" dirty="0"/>
              <a:t> de 1 et le serveur répond simplement </a:t>
            </a:r>
            <a:r>
              <a:rPr lang="fr-CA" dirty="0" err="1"/>
              <a:t>null</a:t>
            </a:r>
            <a:r>
              <a:rPr lang="fr-CA" dirty="0"/>
              <a:t> car il n’y a rien de nouveau.</a:t>
            </a:r>
          </a:p>
        </p:txBody>
      </p:sp>
    </p:spTree>
    <p:extLst>
      <p:ext uri="{BB962C8B-B14F-4D97-AF65-F5344CB8AC3E}">
        <p14:creationId xmlns:p14="http://schemas.microsoft.com/office/powerpoint/2010/main" val="88330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C983F-2A88-4DC9-87B1-4880A2E44FCA}"/>
              </a:ext>
            </a:extLst>
          </p:cNvPr>
          <p:cNvSpPr>
            <a:spLocks noGrp="1"/>
          </p:cNvSpPr>
          <p:nvPr>
            <p:ph type="title"/>
          </p:nvPr>
        </p:nvSpPr>
        <p:spPr/>
        <p:txBody>
          <a:bodyPr/>
          <a:lstStyle/>
          <a:p>
            <a:r>
              <a:rPr lang="fr-CA" dirty="0"/>
              <a:t>Première carte</a:t>
            </a:r>
          </a:p>
        </p:txBody>
      </p:sp>
      <p:sp>
        <p:nvSpPr>
          <p:cNvPr id="3" name="Espace réservé du contenu 2">
            <a:extLst>
              <a:ext uri="{FF2B5EF4-FFF2-40B4-BE49-F238E27FC236}">
                <a16:creationId xmlns:a16="http://schemas.microsoft.com/office/drawing/2014/main" id="{52CD0BF6-D6A0-BB74-C30F-A52FDAED35FE}"/>
              </a:ext>
            </a:extLst>
          </p:cNvPr>
          <p:cNvSpPr>
            <a:spLocks noGrp="1"/>
          </p:cNvSpPr>
          <p:nvPr>
            <p:ph idx="1"/>
          </p:nvPr>
        </p:nvSpPr>
        <p:spPr/>
        <p:txBody>
          <a:bodyPr/>
          <a:lstStyle/>
          <a:p>
            <a:r>
              <a:rPr lang="fr-CA" dirty="0"/>
              <a:t>Le client actif appel </a:t>
            </a:r>
            <a:r>
              <a:rPr lang="fr-CA" dirty="0" err="1"/>
              <a:t>PlayCard</a:t>
            </a:r>
            <a:r>
              <a:rPr lang="fr-CA" dirty="0"/>
              <a:t> et un </a:t>
            </a:r>
            <a:r>
              <a:rPr lang="fr-CA" dirty="0" err="1"/>
              <a:t>PlayCardEvent</a:t>
            </a:r>
            <a:r>
              <a:rPr lang="fr-CA" dirty="0"/>
              <a:t> est créé et son JSON est sauvegardé. Le client actif reçoit le résultat et met ses données à jour. Comme il contient un </a:t>
            </a:r>
            <a:r>
              <a:rPr lang="fr-CA" dirty="0" err="1"/>
              <a:t>PlayerTurnEvent</a:t>
            </a:r>
            <a:r>
              <a:rPr lang="fr-CA" dirty="0"/>
              <a:t>, il sait que ce n’est plus son tour. Il met également son </a:t>
            </a:r>
            <a:r>
              <a:rPr lang="fr-CA" dirty="0" err="1"/>
              <a:t>EventIndex</a:t>
            </a:r>
            <a:r>
              <a:rPr lang="fr-CA" dirty="0"/>
              <a:t> à jour.</a:t>
            </a:r>
          </a:p>
          <a:p>
            <a:r>
              <a:rPr lang="fr-CA" dirty="0"/>
              <a:t>Le client qui attend fait une requête </a:t>
            </a:r>
            <a:r>
              <a:rPr lang="fr-CA" dirty="0" err="1"/>
              <a:t>UpdateMatch</a:t>
            </a:r>
            <a:r>
              <a:rPr lang="fr-CA" dirty="0"/>
              <a:t> avec </a:t>
            </a:r>
            <a:r>
              <a:rPr lang="fr-CA" dirty="0" err="1"/>
              <a:t>EventIndex</a:t>
            </a:r>
            <a:r>
              <a:rPr lang="fr-CA" dirty="0"/>
              <a:t> == 1. Il reçoit le </a:t>
            </a:r>
            <a:r>
              <a:rPr lang="fr-CA" dirty="0" err="1"/>
              <a:t>PlayCardEvent</a:t>
            </a:r>
            <a:r>
              <a:rPr lang="fr-CA" dirty="0"/>
              <a:t> et met ses données à jour. Il incrémente également son </a:t>
            </a:r>
            <a:r>
              <a:rPr lang="fr-CA" dirty="0" err="1"/>
              <a:t>EventIndex</a:t>
            </a:r>
            <a:r>
              <a:rPr lang="fr-CA" dirty="0"/>
              <a:t>.</a:t>
            </a:r>
          </a:p>
          <a:p>
            <a:r>
              <a:rPr lang="fr-CA" dirty="0"/>
              <a:t>Le client du premier joueur fait ses requêtes pour se garder à jour, mais il recevra uniquement quelque chose lorsque l’autre joueur aura fait une action et aura fait passer l’</a:t>
            </a:r>
            <a:r>
              <a:rPr lang="fr-CA" dirty="0" err="1"/>
              <a:t>EventIndex</a:t>
            </a:r>
            <a:r>
              <a:rPr lang="fr-CA" dirty="0"/>
              <a:t> à 3.</a:t>
            </a:r>
          </a:p>
        </p:txBody>
      </p:sp>
    </p:spTree>
    <p:extLst>
      <p:ext uri="{BB962C8B-B14F-4D97-AF65-F5344CB8AC3E}">
        <p14:creationId xmlns:p14="http://schemas.microsoft.com/office/powerpoint/2010/main" val="371328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32BE0-BEC1-0178-EC55-0399ECC128E8}"/>
              </a:ext>
            </a:extLst>
          </p:cNvPr>
          <p:cNvSpPr>
            <a:spLocks noGrp="1"/>
          </p:cNvSpPr>
          <p:nvPr>
            <p:ph type="title"/>
          </p:nvPr>
        </p:nvSpPr>
        <p:spPr/>
        <p:txBody>
          <a:bodyPr/>
          <a:lstStyle/>
          <a:p>
            <a:r>
              <a:rPr lang="fr-CA"/>
              <a:t>Votre défi</a:t>
            </a:r>
          </a:p>
        </p:txBody>
      </p:sp>
      <p:sp>
        <p:nvSpPr>
          <p:cNvPr id="3" name="Espace réservé du contenu 2">
            <a:extLst>
              <a:ext uri="{FF2B5EF4-FFF2-40B4-BE49-F238E27FC236}">
                <a16:creationId xmlns:a16="http://schemas.microsoft.com/office/drawing/2014/main" id="{3F842EF1-26F1-154C-FF5C-8F3FFB512097}"/>
              </a:ext>
            </a:extLst>
          </p:cNvPr>
          <p:cNvSpPr>
            <a:spLocks noGrp="1"/>
          </p:cNvSpPr>
          <p:nvPr>
            <p:ph idx="1"/>
          </p:nvPr>
        </p:nvSpPr>
        <p:spPr/>
        <p:txBody>
          <a:bodyPr/>
          <a:lstStyle/>
          <a:p>
            <a:r>
              <a:rPr lang="fr-CA" dirty="0"/>
              <a:t>Le système de combat n’est pas complet et vous allez devoir ajouter des évènements pour qu’il soit fonctionnel.</a:t>
            </a:r>
          </a:p>
          <a:p>
            <a:r>
              <a:rPr lang="fr-CA" dirty="0"/>
              <a:t>Il faut compléter les classes d’évènements existantes. Regardez les TODO dans le code.</a:t>
            </a:r>
          </a:p>
          <a:p>
            <a:r>
              <a:rPr lang="fr-CA" dirty="0"/>
              <a:t>Il vous faudra ajouter des évènements comme </a:t>
            </a:r>
            <a:r>
              <a:rPr lang="fr-CA" dirty="0" err="1"/>
              <a:t>CardDamageEvent</a:t>
            </a:r>
            <a:r>
              <a:rPr lang="fr-CA" dirty="0"/>
              <a:t>, </a:t>
            </a:r>
            <a:r>
              <a:rPr lang="fr-CA" dirty="0" err="1"/>
              <a:t>PlayerDamageEvent</a:t>
            </a:r>
            <a:r>
              <a:rPr lang="fr-CA" dirty="0"/>
              <a:t>, </a:t>
            </a:r>
            <a:r>
              <a:rPr lang="fr-CA" dirty="0" err="1"/>
              <a:t>CardDeathEvent</a:t>
            </a:r>
            <a:r>
              <a:rPr lang="fr-CA" dirty="0"/>
              <a:t>, etc.</a:t>
            </a:r>
          </a:p>
          <a:p>
            <a:r>
              <a:rPr lang="fr-CA" dirty="0"/>
              <a:t>N’oubliez pas que les </a:t>
            </a:r>
            <a:r>
              <a:rPr lang="fr-CA" dirty="0" err="1"/>
              <a:t>events</a:t>
            </a:r>
            <a:r>
              <a:rPr lang="fr-CA" dirty="0"/>
              <a:t> ont 2 tâches: modifier les données ET fournir l’information nécessaire pour que le client puisse facilement afficher l’évènement.</a:t>
            </a:r>
          </a:p>
        </p:txBody>
      </p:sp>
    </p:spTree>
    <p:extLst>
      <p:ext uri="{BB962C8B-B14F-4D97-AF65-F5344CB8AC3E}">
        <p14:creationId xmlns:p14="http://schemas.microsoft.com/office/powerpoint/2010/main" val="224310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5175C-B5AE-2DAD-ED6F-794FFB13A87C}"/>
              </a:ext>
            </a:extLst>
          </p:cNvPr>
          <p:cNvSpPr>
            <a:spLocks noGrp="1"/>
          </p:cNvSpPr>
          <p:nvPr>
            <p:ph type="title" idx="4294967295"/>
          </p:nvPr>
        </p:nvSpPr>
        <p:spPr>
          <a:xfrm>
            <a:off x="0" y="0"/>
            <a:ext cx="10267950" cy="1346200"/>
          </a:xfrm>
        </p:spPr>
        <p:txBody>
          <a:bodyPr/>
          <a:lstStyle/>
          <a:p>
            <a:r>
              <a:rPr lang="fr-CA"/>
              <a:t>Arbre de PlayCARdEVENT</a:t>
            </a:r>
            <a:endParaRPr lang="fr-CA" dirty="0"/>
          </a:p>
        </p:txBody>
      </p:sp>
      <p:pic>
        <p:nvPicPr>
          <p:cNvPr id="5" name="Image 4">
            <a:extLst>
              <a:ext uri="{FF2B5EF4-FFF2-40B4-BE49-F238E27FC236}">
                <a16:creationId xmlns:a16="http://schemas.microsoft.com/office/drawing/2014/main" id="{24EFCFE8-A22B-7CA7-473C-E0070DEF12DF}"/>
              </a:ext>
            </a:extLst>
          </p:cNvPr>
          <p:cNvPicPr>
            <a:picLocks noChangeAspect="1"/>
          </p:cNvPicPr>
          <p:nvPr/>
        </p:nvPicPr>
        <p:blipFill>
          <a:blip r:embed="rId2"/>
          <a:stretch>
            <a:fillRect/>
          </a:stretch>
        </p:blipFill>
        <p:spPr>
          <a:xfrm>
            <a:off x="1521329" y="113003"/>
            <a:ext cx="9504448" cy="6631993"/>
          </a:xfrm>
          <a:prstGeom prst="rect">
            <a:avLst/>
          </a:prstGeom>
        </p:spPr>
      </p:pic>
    </p:spTree>
    <p:extLst>
      <p:ext uri="{BB962C8B-B14F-4D97-AF65-F5344CB8AC3E}">
        <p14:creationId xmlns:p14="http://schemas.microsoft.com/office/powerpoint/2010/main" val="2335426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AE478-942B-0126-84D9-F03C2FA31293}"/>
              </a:ext>
            </a:extLst>
          </p:cNvPr>
          <p:cNvSpPr>
            <a:spLocks noGrp="1"/>
          </p:cNvSpPr>
          <p:nvPr>
            <p:ph type="title"/>
          </p:nvPr>
        </p:nvSpPr>
        <p:spPr/>
        <p:txBody>
          <a:bodyPr/>
          <a:lstStyle/>
          <a:p>
            <a:r>
              <a:rPr lang="fr-CA" dirty="0"/>
              <a:t>Développement TDD</a:t>
            </a:r>
          </a:p>
        </p:txBody>
      </p:sp>
      <p:sp>
        <p:nvSpPr>
          <p:cNvPr id="3" name="Espace réservé du contenu 2">
            <a:extLst>
              <a:ext uri="{FF2B5EF4-FFF2-40B4-BE49-F238E27FC236}">
                <a16:creationId xmlns:a16="http://schemas.microsoft.com/office/drawing/2014/main" id="{73C810FB-7353-524A-05E3-7B016714C1B8}"/>
              </a:ext>
            </a:extLst>
          </p:cNvPr>
          <p:cNvSpPr>
            <a:spLocks noGrp="1"/>
          </p:cNvSpPr>
          <p:nvPr>
            <p:ph idx="1"/>
          </p:nvPr>
        </p:nvSpPr>
        <p:spPr/>
        <p:txBody>
          <a:bodyPr/>
          <a:lstStyle/>
          <a:p>
            <a:r>
              <a:rPr lang="fr-CA" dirty="0"/>
              <a:t>Il existe déjà 3 tests dans le projet de tests pour tester que le jeu fonctionne correctement. Votre premier objectif c’est donc de faire passer les tests en ajoutant les évènements et la logique nécessaires.</a:t>
            </a:r>
          </a:p>
          <a:p>
            <a:r>
              <a:rPr lang="fr-CA" dirty="0"/>
              <a:t>Il faut également traiter les évènements sur le client. Vous devriez avoir une fonction qui traite les évènements et l’appeler à chaque fois que vous obtenez des évènements du serveur. (Cette fonction peut appeler d’autres fonctions, mais c’est préférable d’avoir un seul point d’entrée pour le traitement </a:t>
            </a:r>
            <a:r>
              <a:rPr lang="fr-CA"/>
              <a:t>des évènements)</a:t>
            </a:r>
            <a:endParaRPr lang="fr-CA" dirty="0"/>
          </a:p>
        </p:txBody>
      </p:sp>
    </p:spTree>
    <p:extLst>
      <p:ext uri="{BB962C8B-B14F-4D97-AF65-F5344CB8AC3E}">
        <p14:creationId xmlns:p14="http://schemas.microsoft.com/office/powerpoint/2010/main" val="902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05B8C-8B44-7D3F-8C77-0599903AA427}"/>
              </a:ext>
            </a:extLst>
          </p:cNvPr>
          <p:cNvSpPr>
            <a:spLocks noGrp="1"/>
          </p:cNvSpPr>
          <p:nvPr>
            <p:ph type="title"/>
          </p:nvPr>
        </p:nvSpPr>
        <p:spPr/>
        <p:txBody>
          <a:bodyPr/>
          <a:lstStyle/>
          <a:p>
            <a:r>
              <a:rPr lang="fr-CA" dirty="0"/>
              <a:t>Résumé</a:t>
            </a:r>
          </a:p>
        </p:txBody>
      </p:sp>
      <p:sp>
        <p:nvSpPr>
          <p:cNvPr id="3" name="Espace réservé du contenu 2">
            <a:extLst>
              <a:ext uri="{FF2B5EF4-FFF2-40B4-BE49-F238E27FC236}">
                <a16:creationId xmlns:a16="http://schemas.microsoft.com/office/drawing/2014/main" id="{7BFCA231-1199-E7C7-70D1-19B9101A1402}"/>
              </a:ext>
            </a:extLst>
          </p:cNvPr>
          <p:cNvSpPr>
            <a:spLocks noGrp="1"/>
          </p:cNvSpPr>
          <p:nvPr>
            <p:ph idx="1"/>
          </p:nvPr>
        </p:nvSpPr>
        <p:spPr/>
        <p:txBody>
          <a:bodyPr>
            <a:normAutofit/>
          </a:bodyPr>
          <a:lstStyle/>
          <a:p>
            <a:pPr marL="457200" indent="-457200">
              <a:buFontTx/>
              <a:buChar char="-"/>
            </a:pPr>
            <a:r>
              <a:rPr lang="fr-CA" dirty="0"/>
              <a:t>Présentation du modèle utilisé (</a:t>
            </a:r>
            <a:r>
              <a:rPr lang="fr-CA" dirty="0" err="1"/>
              <a:t>Events</a:t>
            </a:r>
            <a:r>
              <a:rPr lang="fr-CA" dirty="0"/>
              <a:t>)</a:t>
            </a:r>
          </a:p>
          <a:p>
            <a:pPr marL="457200" indent="-457200">
              <a:buFontTx/>
              <a:buChar char="-"/>
            </a:pPr>
            <a:r>
              <a:rPr lang="fr-CA" dirty="0"/>
              <a:t>Comprendre le défi avec l’état des données</a:t>
            </a:r>
          </a:p>
          <a:p>
            <a:pPr marL="457200" indent="-457200">
              <a:buFontTx/>
              <a:buChar char="-"/>
            </a:pPr>
            <a:r>
              <a:rPr lang="fr-CA" dirty="0"/>
              <a:t>Explication de la gestion des requêtes sur les 2 clients</a:t>
            </a:r>
          </a:p>
          <a:p>
            <a:pPr marL="457200" indent="-457200">
              <a:buFontTx/>
              <a:buChar char="-"/>
            </a:pPr>
            <a:endParaRPr lang="fr-CA" dirty="0"/>
          </a:p>
          <a:p>
            <a:pPr marL="457200" indent="-457200">
              <a:buFontTx/>
              <a:buChar char="-"/>
            </a:pPr>
            <a:endParaRPr lang="fr-CA" dirty="0"/>
          </a:p>
          <a:p>
            <a:pPr marL="457200" indent="-457200">
              <a:buFontTx/>
              <a:buChar char="-"/>
            </a:pPr>
            <a:endParaRPr lang="fr-CA" dirty="0"/>
          </a:p>
        </p:txBody>
      </p:sp>
    </p:spTree>
    <p:extLst>
      <p:ext uri="{BB962C8B-B14F-4D97-AF65-F5344CB8AC3E}">
        <p14:creationId xmlns:p14="http://schemas.microsoft.com/office/powerpoint/2010/main" val="35431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D5A62-1F3B-41E8-8062-3ED38EEE2B7F}"/>
              </a:ext>
            </a:extLst>
          </p:cNvPr>
          <p:cNvSpPr>
            <a:spLocks noGrp="1"/>
          </p:cNvSpPr>
          <p:nvPr>
            <p:ph type="title"/>
          </p:nvPr>
        </p:nvSpPr>
        <p:spPr/>
        <p:txBody>
          <a:bodyPr/>
          <a:lstStyle/>
          <a:p>
            <a:r>
              <a:rPr lang="fr-CA" dirty="0"/>
              <a:t>JSON</a:t>
            </a:r>
          </a:p>
        </p:txBody>
      </p:sp>
      <p:sp>
        <p:nvSpPr>
          <p:cNvPr id="3" name="Espace réservé du contenu 2">
            <a:extLst>
              <a:ext uri="{FF2B5EF4-FFF2-40B4-BE49-F238E27FC236}">
                <a16:creationId xmlns:a16="http://schemas.microsoft.com/office/drawing/2014/main" id="{EC2A8EA4-F25C-1136-8F14-50BB81E99136}"/>
              </a:ext>
            </a:extLst>
          </p:cNvPr>
          <p:cNvSpPr>
            <a:spLocks noGrp="1"/>
          </p:cNvSpPr>
          <p:nvPr>
            <p:ph idx="1"/>
          </p:nvPr>
        </p:nvSpPr>
        <p:spPr/>
        <p:txBody>
          <a:bodyPr/>
          <a:lstStyle/>
          <a:p>
            <a:r>
              <a:rPr lang="fr-CA" dirty="0"/>
              <a:t>On se souvient que pour la communication entre notre client et notre serveur, les données sont sérialisées en utilisant le format JSON.</a:t>
            </a:r>
          </a:p>
        </p:txBody>
      </p:sp>
    </p:spTree>
    <p:extLst>
      <p:ext uri="{BB962C8B-B14F-4D97-AF65-F5344CB8AC3E}">
        <p14:creationId xmlns:p14="http://schemas.microsoft.com/office/powerpoint/2010/main" val="62549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5B270D-D12D-3B47-E948-A129DE103BB0}"/>
              </a:ext>
            </a:extLst>
          </p:cNvPr>
          <p:cNvSpPr>
            <a:spLocks noGrp="1"/>
          </p:cNvSpPr>
          <p:nvPr>
            <p:ph type="title"/>
          </p:nvPr>
        </p:nvSpPr>
        <p:spPr/>
        <p:txBody>
          <a:bodyPr/>
          <a:lstStyle/>
          <a:p>
            <a:r>
              <a:rPr lang="fr-CA" dirty="0"/>
              <a:t>Exemple AVEC un EVENT SIMPLE</a:t>
            </a:r>
          </a:p>
        </p:txBody>
      </p:sp>
      <p:sp>
        <p:nvSpPr>
          <p:cNvPr id="3" name="Espace réservé du contenu 2">
            <a:extLst>
              <a:ext uri="{FF2B5EF4-FFF2-40B4-BE49-F238E27FC236}">
                <a16:creationId xmlns:a16="http://schemas.microsoft.com/office/drawing/2014/main" id="{E91D52AB-195B-8352-28C2-7DC270DD830A}"/>
              </a:ext>
            </a:extLst>
          </p:cNvPr>
          <p:cNvSpPr>
            <a:spLocks noGrp="1"/>
          </p:cNvSpPr>
          <p:nvPr>
            <p:ph idx="1"/>
          </p:nvPr>
        </p:nvSpPr>
        <p:spPr/>
        <p:txBody>
          <a:bodyPr/>
          <a:lstStyle/>
          <a:p>
            <a:r>
              <a:rPr lang="fr-CA" dirty="0"/>
              <a:t>Voici un exemple d’évènement et sa sérialisation. On peut voir qu’il contient toute l’information à propos de qui pige quelle carte.</a:t>
            </a:r>
          </a:p>
        </p:txBody>
      </p:sp>
      <p:pic>
        <p:nvPicPr>
          <p:cNvPr id="5" name="Image 4">
            <a:extLst>
              <a:ext uri="{FF2B5EF4-FFF2-40B4-BE49-F238E27FC236}">
                <a16:creationId xmlns:a16="http://schemas.microsoft.com/office/drawing/2014/main" id="{086BECAC-311B-83D7-598A-B1EA95F27D37}"/>
              </a:ext>
            </a:extLst>
          </p:cNvPr>
          <p:cNvPicPr>
            <a:picLocks noChangeAspect="1"/>
          </p:cNvPicPr>
          <p:nvPr/>
        </p:nvPicPr>
        <p:blipFill>
          <a:blip r:embed="rId2"/>
          <a:stretch>
            <a:fillRect/>
          </a:stretch>
        </p:blipFill>
        <p:spPr>
          <a:xfrm>
            <a:off x="8044406" y="3429000"/>
            <a:ext cx="2733444" cy="1711595"/>
          </a:xfrm>
          <a:prstGeom prst="rect">
            <a:avLst/>
          </a:prstGeom>
        </p:spPr>
      </p:pic>
      <p:pic>
        <p:nvPicPr>
          <p:cNvPr id="7" name="Image 6">
            <a:extLst>
              <a:ext uri="{FF2B5EF4-FFF2-40B4-BE49-F238E27FC236}">
                <a16:creationId xmlns:a16="http://schemas.microsoft.com/office/drawing/2014/main" id="{20E28FD9-F377-9E1B-3FE6-7DA9C2820709}"/>
              </a:ext>
            </a:extLst>
          </p:cNvPr>
          <p:cNvPicPr>
            <a:picLocks noChangeAspect="1"/>
          </p:cNvPicPr>
          <p:nvPr/>
        </p:nvPicPr>
        <p:blipFill>
          <a:blip r:embed="rId3"/>
          <a:stretch>
            <a:fillRect/>
          </a:stretch>
        </p:blipFill>
        <p:spPr>
          <a:xfrm>
            <a:off x="960120" y="2735769"/>
            <a:ext cx="4887007" cy="3115110"/>
          </a:xfrm>
          <a:prstGeom prst="rect">
            <a:avLst/>
          </a:prstGeom>
        </p:spPr>
      </p:pic>
      <p:sp>
        <p:nvSpPr>
          <p:cNvPr id="8" name="Flèche : droite 7">
            <a:extLst>
              <a:ext uri="{FF2B5EF4-FFF2-40B4-BE49-F238E27FC236}">
                <a16:creationId xmlns:a16="http://schemas.microsoft.com/office/drawing/2014/main" id="{634A77E7-BF63-C701-394C-E70CF72C8058}"/>
              </a:ext>
            </a:extLst>
          </p:cNvPr>
          <p:cNvSpPr/>
          <p:nvPr/>
        </p:nvSpPr>
        <p:spPr>
          <a:xfrm>
            <a:off x="6344875" y="3722912"/>
            <a:ext cx="1201783" cy="11408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88908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B4FFD-550C-5609-E209-7E7E08F8A743}"/>
              </a:ext>
            </a:extLst>
          </p:cNvPr>
          <p:cNvSpPr>
            <a:spLocks noGrp="1"/>
          </p:cNvSpPr>
          <p:nvPr>
            <p:ph type="title"/>
          </p:nvPr>
        </p:nvSpPr>
        <p:spPr/>
        <p:txBody>
          <a:bodyPr/>
          <a:lstStyle/>
          <a:p>
            <a:r>
              <a:rPr lang="fr-CA" dirty="0"/>
              <a:t>Des EVENTS DANS DES EVENTS</a:t>
            </a:r>
          </a:p>
        </p:txBody>
      </p:sp>
      <p:sp>
        <p:nvSpPr>
          <p:cNvPr id="3" name="Espace réservé du contenu 2">
            <a:extLst>
              <a:ext uri="{FF2B5EF4-FFF2-40B4-BE49-F238E27FC236}">
                <a16:creationId xmlns:a16="http://schemas.microsoft.com/office/drawing/2014/main" id="{F909BDE4-CC8F-965F-1A64-0C37852C4BE2}"/>
              </a:ext>
            </a:extLst>
          </p:cNvPr>
          <p:cNvSpPr>
            <a:spLocks noGrp="1"/>
          </p:cNvSpPr>
          <p:nvPr>
            <p:ph idx="1"/>
          </p:nvPr>
        </p:nvSpPr>
        <p:spPr>
          <a:xfrm>
            <a:off x="960120" y="1561381"/>
            <a:ext cx="10690860" cy="4619963"/>
          </a:xfrm>
        </p:spPr>
        <p:txBody>
          <a:bodyPr/>
          <a:lstStyle/>
          <a:p>
            <a:r>
              <a:rPr lang="fr-CA" sz="2400" dirty="0"/>
              <a:t>On peut mettre une liste d’</a:t>
            </a:r>
            <a:r>
              <a:rPr lang="fr-CA" sz="2400" dirty="0" err="1"/>
              <a:t>events</a:t>
            </a:r>
            <a:r>
              <a:rPr lang="fr-CA" sz="2400" dirty="0"/>
              <a:t> dans un </a:t>
            </a:r>
            <a:r>
              <a:rPr lang="fr-CA" sz="2400" dirty="0" err="1"/>
              <a:t>event</a:t>
            </a:r>
            <a:r>
              <a:rPr lang="fr-CA" sz="2400" dirty="0"/>
              <a:t>.</a:t>
            </a:r>
          </a:p>
          <a:p>
            <a:endParaRPr lang="fr-CA" dirty="0"/>
          </a:p>
          <a:p>
            <a:endParaRPr lang="fr-CA" dirty="0"/>
          </a:p>
          <a:p>
            <a:endParaRPr lang="fr-CA" dirty="0"/>
          </a:p>
        </p:txBody>
      </p:sp>
      <p:pic>
        <p:nvPicPr>
          <p:cNvPr id="9" name="Image 8">
            <a:extLst>
              <a:ext uri="{FF2B5EF4-FFF2-40B4-BE49-F238E27FC236}">
                <a16:creationId xmlns:a16="http://schemas.microsoft.com/office/drawing/2014/main" id="{BDA0FB33-DB3A-1C5C-A437-D6CB48C3274A}"/>
              </a:ext>
            </a:extLst>
          </p:cNvPr>
          <p:cNvPicPr>
            <a:picLocks noChangeAspect="1"/>
          </p:cNvPicPr>
          <p:nvPr/>
        </p:nvPicPr>
        <p:blipFill>
          <a:blip r:embed="rId2"/>
          <a:stretch>
            <a:fillRect/>
          </a:stretch>
        </p:blipFill>
        <p:spPr>
          <a:xfrm>
            <a:off x="121920" y="2048141"/>
            <a:ext cx="6601746" cy="3248478"/>
          </a:xfrm>
          <a:prstGeom prst="rect">
            <a:avLst/>
          </a:prstGeom>
        </p:spPr>
      </p:pic>
      <p:pic>
        <p:nvPicPr>
          <p:cNvPr id="7" name="Image 6">
            <a:extLst>
              <a:ext uri="{FF2B5EF4-FFF2-40B4-BE49-F238E27FC236}">
                <a16:creationId xmlns:a16="http://schemas.microsoft.com/office/drawing/2014/main" id="{8CAAF13F-69D7-7289-4D84-7D1D7B4EAAE5}"/>
              </a:ext>
            </a:extLst>
          </p:cNvPr>
          <p:cNvPicPr>
            <a:picLocks noChangeAspect="1"/>
          </p:cNvPicPr>
          <p:nvPr/>
        </p:nvPicPr>
        <p:blipFill>
          <a:blip r:embed="rId3"/>
          <a:stretch>
            <a:fillRect/>
          </a:stretch>
        </p:blipFill>
        <p:spPr>
          <a:xfrm>
            <a:off x="5636623" y="4188097"/>
            <a:ext cx="6433457" cy="2571284"/>
          </a:xfrm>
          <a:prstGeom prst="rect">
            <a:avLst/>
          </a:prstGeom>
          <a:ln>
            <a:solidFill>
              <a:schemeClr val="bg1"/>
            </a:solidFill>
          </a:ln>
        </p:spPr>
      </p:pic>
    </p:spTree>
    <p:extLst>
      <p:ext uri="{BB962C8B-B14F-4D97-AF65-F5344CB8AC3E}">
        <p14:creationId xmlns:p14="http://schemas.microsoft.com/office/powerpoint/2010/main" val="380220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A2A09-7E75-A7B6-4697-D6A4CDD2B522}"/>
              </a:ext>
            </a:extLst>
          </p:cNvPr>
          <p:cNvSpPr>
            <a:spLocks noGrp="1"/>
          </p:cNvSpPr>
          <p:nvPr>
            <p:ph type="title"/>
          </p:nvPr>
        </p:nvSpPr>
        <p:spPr/>
        <p:txBody>
          <a:bodyPr/>
          <a:lstStyle/>
          <a:p>
            <a:r>
              <a:rPr lang="fr-CA" dirty="0"/>
              <a:t>Un ARBRE D’EVENTS</a:t>
            </a:r>
          </a:p>
        </p:txBody>
      </p:sp>
      <p:pic>
        <p:nvPicPr>
          <p:cNvPr id="9" name="Image 8">
            <a:extLst>
              <a:ext uri="{FF2B5EF4-FFF2-40B4-BE49-F238E27FC236}">
                <a16:creationId xmlns:a16="http://schemas.microsoft.com/office/drawing/2014/main" id="{DCDBC5CF-A99C-CE86-EFF5-454A0C543EE8}"/>
              </a:ext>
            </a:extLst>
          </p:cNvPr>
          <p:cNvPicPr>
            <a:picLocks noChangeAspect="1"/>
          </p:cNvPicPr>
          <p:nvPr/>
        </p:nvPicPr>
        <p:blipFill>
          <a:blip r:embed="rId2"/>
          <a:stretch>
            <a:fillRect/>
          </a:stretch>
        </p:blipFill>
        <p:spPr>
          <a:xfrm>
            <a:off x="1298638" y="2442792"/>
            <a:ext cx="9591675" cy="2505075"/>
          </a:xfrm>
          <a:prstGeom prst="rect">
            <a:avLst/>
          </a:prstGeom>
        </p:spPr>
      </p:pic>
    </p:spTree>
    <p:extLst>
      <p:ext uri="{BB962C8B-B14F-4D97-AF65-F5344CB8AC3E}">
        <p14:creationId xmlns:p14="http://schemas.microsoft.com/office/powerpoint/2010/main" val="386412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A6B4B-B0E3-BC45-2D47-058CE94A91AA}"/>
              </a:ext>
            </a:extLst>
          </p:cNvPr>
          <p:cNvSpPr>
            <a:spLocks noGrp="1"/>
          </p:cNvSpPr>
          <p:nvPr>
            <p:ph type="title"/>
          </p:nvPr>
        </p:nvSpPr>
        <p:spPr/>
        <p:txBody>
          <a:bodyPr/>
          <a:lstStyle/>
          <a:p>
            <a:r>
              <a:rPr lang="fr-CA" dirty="0"/>
              <a:t>Une action, un ARBRE d’EVENTS</a:t>
            </a:r>
          </a:p>
        </p:txBody>
      </p:sp>
      <p:sp>
        <p:nvSpPr>
          <p:cNvPr id="3" name="Espace réservé du contenu 2">
            <a:extLst>
              <a:ext uri="{FF2B5EF4-FFF2-40B4-BE49-F238E27FC236}">
                <a16:creationId xmlns:a16="http://schemas.microsoft.com/office/drawing/2014/main" id="{AB1515F6-F96E-81BD-473E-4E0094DD8586}"/>
              </a:ext>
            </a:extLst>
          </p:cNvPr>
          <p:cNvSpPr>
            <a:spLocks noGrp="1"/>
          </p:cNvSpPr>
          <p:nvPr>
            <p:ph idx="1"/>
          </p:nvPr>
        </p:nvSpPr>
        <p:spPr/>
        <p:txBody>
          <a:bodyPr/>
          <a:lstStyle/>
          <a:p>
            <a:r>
              <a:rPr lang="fr-CA" dirty="0"/>
              <a:t>Chaque action va donc générer un </a:t>
            </a:r>
            <a:r>
              <a:rPr lang="fr-CA" dirty="0" err="1"/>
              <a:t>event</a:t>
            </a:r>
            <a:r>
              <a:rPr lang="fr-CA" dirty="0"/>
              <a:t> qui va contenir tout un arbre de sous </a:t>
            </a:r>
            <a:r>
              <a:rPr lang="fr-CA" dirty="0" err="1"/>
              <a:t>events</a:t>
            </a:r>
            <a:r>
              <a:rPr lang="fr-CA" dirty="0"/>
              <a:t>.</a:t>
            </a:r>
          </a:p>
          <a:p>
            <a:r>
              <a:rPr lang="fr-CA" dirty="0"/>
              <a:t>Le JSON de l’arbre d’</a:t>
            </a:r>
            <a:r>
              <a:rPr lang="fr-CA" dirty="0" err="1"/>
              <a:t>events</a:t>
            </a:r>
            <a:r>
              <a:rPr lang="fr-CA" dirty="0"/>
              <a:t> est sauvegardé dans la BD. (C’est important pour synchroniser l’autre joueur)</a:t>
            </a:r>
          </a:p>
          <a:p>
            <a:r>
              <a:rPr lang="fr-CA" dirty="0"/>
              <a:t>Cet </a:t>
            </a:r>
            <a:r>
              <a:rPr lang="fr-CA" dirty="0" err="1"/>
              <a:t>event</a:t>
            </a:r>
            <a:r>
              <a:rPr lang="fr-CA" dirty="0"/>
              <a:t> est également retourné au client.</a:t>
            </a:r>
          </a:p>
          <a:p>
            <a:endParaRPr lang="fr-CA" dirty="0"/>
          </a:p>
        </p:txBody>
      </p:sp>
    </p:spTree>
    <p:extLst>
      <p:ext uri="{BB962C8B-B14F-4D97-AF65-F5344CB8AC3E}">
        <p14:creationId xmlns:p14="http://schemas.microsoft.com/office/powerpoint/2010/main" val="249063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9DCDF-A6C2-CB79-00DB-0DF13CCA2E83}"/>
              </a:ext>
            </a:extLst>
          </p:cNvPr>
          <p:cNvSpPr>
            <a:spLocks noGrp="1"/>
          </p:cNvSpPr>
          <p:nvPr>
            <p:ph type="title"/>
          </p:nvPr>
        </p:nvSpPr>
        <p:spPr/>
        <p:txBody>
          <a:bodyPr/>
          <a:lstStyle/>
          <a:p>
            <a:r>
              <a:rPr lang="fr-CA" dirty="0"/>
              <a:t>La sérialisation polymorphique</a:t>
            </a:r>
          </a:p>
        </p:txBody>
      </p:sp>
      <p:sp>
        <p:nvSpPr>
          <p:cNvPr id="6" name="Espace réservé du contenu 5">
            <a:extLst>
              <a:ext uri="{FF2B5EF4-FFF2-40B4-BE49-F238E27FC236}">
                <a16:creationId xmlns:a16="http://schemas.microsoft.com/office/drawing/2014/main" id="{86616F6A-BBB2-4BE8-F793-0B332F44F36B}"/>
              </a:ext>
            </a:extLst>
          </p:cNvPr>
          <p:cNvSpPr>
            <a:spLocks noGrp="1"/>
          </p:cNvSpPr>
          <p:nvPr>
            <p:ph idx="1"/>
          </p:nvPr>
        </p:nvSpPr>
        <p:spPr/>
        <p:txBody>
          <a:bodyPr/>
          <a:lstStyle/>
          <a:p>
            <a:r>
              <a:rPr lang="fr-CA" dirty="0"/>
              <a:t>Il faut ajouter des annotations pour que chaque </a:t>
            </a:r>
            <a:r>
              <a:rPr lang="fr-CA" dirty="0" err="1"/>
              <a:t>event</a:t>
            </a:r>
            <a:r>
              <a:rPr lang="fr-CA" dirty="0"/>
              <a:t> soit </a:t>
            </a:r>
            <a:r>
              <a:rPr lang="fr-CA" dirty="0" err="1"/>
              <a:t>sérializé</a:t>
            </a:r>
            <a:r>
              <a:rPr lang="fr-CA" dirty="0"/>
              <a:t> avec ses propriétés. Mais en bonus, ça nous donne un « $type » pour l’</a:t>
            </a:r>
            <a:r>
              <a:rPr lang="fr-CA" dirty="0" err="1"/>
              <a:t>event</a:t>
            </a:r>
            <a:r>
              <a:rPr lang="fr-CA" dirty="0"/>
              <a:t> qui va être très utile sur le client!</a:t>
            </a:r>
          </a:p>
        </p:txBody>
      </p:sp>
      <p:pic>
        <p:nvPicPr>
          <p:cNvPr id="5" name="Image 4">
            <a:extLst>
              <a:ext uri="{FF2B5EF4-FFF2-40B4-BE49-F238E27FC236}">
                <a16:creationId xmlns:a16="http://schemas.microsoft.com/office/drawing/2014/main" id="{F7CF31E1-8807-2599-F3A2-B730866F9870}"/>
              </a:ext>
            </a:extLst>
          </p:cNvPr>
          <p:cNvPicPr>
            <a:picLocks noChangeAspect="1"/>
          </p:cNvPicPr>
          <p:nvPr/>
        </p:nvPicPr>
        <p:blipFill>
          <a:blip r:embed="rId2"/>
          <a:stretch>
            <a:fillRect/>
          </a:stretch>
        </p:blipFill>
        <p:spPr>
          <a:xfrm>
            <a:off x="960120" y="3180550"/>
            <a:ext cx="5706271" cy="3000794"/>
          </a:xfrm>
          <a:prstGeom prst="rect">
            <a:avLst/>
          </a:prstGeom>
        </p:spPr>
      </p:pic>
      <p:pic>
        <p:nvPicPr>
          <p:cNvPr id="7" name="Image 6">
            <a:extLst>
              <a:ext uri="{FF2B5EF4-FFF2-40B4-BE49-F238E27FC236}">
                <a16:creationId xmlns:a16="http://schemas.microsoft.com/office/drawing/2014/main" id="{07284F2A-C2C9-5F55-19F9-EF9591F41A9E}"/>
              </a:ext>
            </a:extLst>
          </p:cNvPr>
          <p:cNvPicPr>
            <a:picLocks noChangeAspect="1"/>
          </p:cNvPicPr>
          <p:nvPr/>
        </p:nvPicPr>
        <p:blipFill>
          <a:blip r:embed="rId3"/>
          <a:stretch>
            <a:fillRect/>
          </a:stretch>
        </p:blipFill>
        <p:spPr>
          <a:xfrm>
            <a:off x="7966030" y="3825149"/>
            <a:ext cx="2733444" cy="1711595"/>
          </a:xfrm>
          <a:prstGeom prst="rect">
            <a:avLst/>
          </a:prstGeom>
        </p:spPr>
      </p:pic>
      <p:sp>
        <p:nvSpPr>
          <p:cNvPr id="8" name="Rectangle 7">
            <a:extLst>
              <a:ext uri="{FF2B5EF4-FFF2-40B4-BE49-F238E27FC236}">
                <a16:creationId xmlns:a16="http://schemas.microsoft.com/office/drawing/2014/main" id="{BC1A140D-90AE-A514-9D86-CED4F15876DE}"/>
              </a:ext>
            </a:extLst>
          </p:cNvPr>
          <p:cNvSpPr/>
          <p:nvPr/>
        </p:nvSpPr>
        <p:spPr>
          <a:xfrm>
            <a:off x="8368937" y="4145280"/>
            <a:ext cx="2046514" cy="374469"/>
          </a:xfrm>
          <a:prstGeom prst="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B9FB5320-FF6C-A967-8FC1-04965523B1F8}"/>
              </a:ext>
            </a:extLst>
          </p:cNvPr>
          <p:cNvSpPr/>
          <p:nvPr/>
        </p:nvSpPr>
        <p:spPr>
          <a:xfrm>
            <a:off x="4876800" y="3871362"/>
            <a:ext cx="862149" cy="174574"/>
          </a:xfrm>
          <a:prstGeom prst="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9168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939E7-6C27-7911-AF13-30B867A522C3}"/>
              </a:ext>
            </a:extLst>
          </p:cNvPr>
          <p:cNvSpPr>
            <a:spLocks noGrp="1"/>
          </p:cNvSpPr>
          <p:nvPr>
            <p:ph type="title"/>
          </p:nvPr>
        </p:nvSpPr>
        <p:spPr/>
        <p:txBody>
          <a:bodyPr/>
          <a:lstStyle/>
          <a:p>
            <a:r>
              <a:rPr lang="fr-CA" dirty="0"/>
              <a:t>Le client</a:t>
            </a:r>
          </a:p>
        </p:txBody>
      </p:sp>
      <p:sp>
        <p:nvSpPr>
          <p:cNvPr id="3" name="Espace réservé du contenu 2">
            <a:extLst>
              <a:ext uri="{FF2B5EF4-FFF2-40B4-BE49-F238E27FC236}">
                <a16:creationId xmlns:a16="http://schemas.microsoft.com/office/drawing/2014/main" id="{1FFBD425-ADC8-9FB9-F163-F56F1CD1EF8A}"/>
              </a:ext>
            </a:extLst>
          </p:cNvPr>
          <p:cNvSpPr>
            <a:spLocks noGrp="1"/>
          </p:cNvSpPr>
          <p:nvPr>
            <p:ph idx="1"/>
          </p:nvPr>
        </p:nvSpPr>
        <p:spPr/>
        <p:txBody>
          <a:bodyPr/>
          <a:lstStyle/>
          <a:p>
            <a:r>
              <a:rPr lang="fr-CA" dirty="0"/>
              <a:t>Le travail du client, c’est de traverser l’arbre d’</a:t>
            </a:r>
            <a:r>
              <a:rPr lang="fr-CA" dirty="0" err="1"/>
              <a:t>events</a:t>
            </a:r>
            <a:r>
              <a:rPr lang="fr-CA" dirty="0"/>
              <a:t> et d’afficher au joueur ce qui s’est produit.</a:t>
            </a:r>
          </a:p>
          <a:p>
            <a:r>
              <a:rPr lang="fr-CA" dirty="0"/>
              <a:t>Par exemple, afficher lorsqu’un joueur pige une carte ou lorsqu’une carte reçoit des dégâts.</a:t>
            </a:r>
          </a:p>
        </p:txBody>
      </p:sp>
    </p:spTree>
    <p:extLst>
      <p:ext uri="{BB962C8B-B14F-4D97-AF65-F5344CB8AC3E}">
        <p14:creationId xmlns:p14="http://schemas.microsoft.com/office/powerpoint/2010/main" val="3979912472"/>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B2F30"/>
      </a:dk2>
      <a:lt2>
        <a:srgbClr val="F0F0F3"/>
      </a:lt2>
      <a:accent1>
        <a:srgbClr val="9FA71E"/>
      </a:accent1>
      <a:accent2>
        <a:srgbClr val="D59117"/>
      </a:accent2>
      <a:accent3>
        <a:srgbClr val="E75429"/>
      </a:accent3>
      <a:accent4>
        <a:srgbClr val="D5173B"/>
      </a:accent4>
      <a:accent5>
        <a:srgbClr val="E7299C"/>
      </a:accent5>
      <a:accent6>
        <a:srgbClr val="D017D5"/>
      </a:accent6>
      <a:hlink>
        <a:srgbClr val="706AC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1479</TotalTime>
  <Words>1014</Words>
  <Application>Microsoft Office PowerPoint</Application>
  <PresentationFormat>Grand écran</PresentationFormat>
  <Paragraphs>58</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Franklin Gothic Demi Cond</vt:lpstr>
      <vt:lpstr>Franklin Gothic Medium</vt:lpstr>
      <vt:lpstr>Wingdings</vt:lpstr>
      <vt:lpstr>JuxtaposeVTI</vt:lpstr>
      <vt:lpstr>LeS EVENTS</vt:lpstr>
      <vt:lpstr>Résumé</vt:lpstr>
      <vt:lpstr>JSON</vt:lpstr>
      <vt:lpstr>Exemple AVEC un EVENT SIMPLE</vt:lpstr>
      <vt:lpstr>Des EVENTS DANS DES EVENTS</vt:lpstr>
      <vt:lpstr>Un ARBRE D’EVENTS</vt:lpstr>
      <vt:lpstr>Une action, un ARBRE d’EVENTS</vt:lpstr>
      <vt:lpstr>La sérialisation polymorphique</vt:lpstr>
      <vt:lpstr>Le client</vt:lpstr>
      <vt:lpstr>La mise à jour des données</vt:lpstr>
      <vt:lpstr>Mise à JOUR dans un jeu</vt:lpstr>
      <vt:lpstr>L’autre Joueur</vt:lpstr>
      <vt:lpstr>Event Index</vt:lpstr>
      <vt:lpstr>Présentation PowerPoint</vt:lpstr>
      <vt:lpstr>Début d’UNE partie</vt:lpstr>
      <vt:lpstr>Première carte</vt:lpstr>
      <vt:lpstr>Votre défi</vt:lpstr>
      <vt:lpstr>Arbre de PlayCARdEVENT</vt:lpstr>
      <vt:lpstr>Développement TDD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1</dc:title>
  <dc:creator>Briau Mathieu</dc:creator>
  <cp:lastModifiedBy>Briau Mathieu</cp:lastModifiedBy>
  <cp:revision>1</cp:revision>
  <dcterms:created xsi:type="dcterms:W3CDTF">2023-08-22T20:54:08Z</dcterms:created>
  <dcterms:modified xsi:type="dcterms:W3CDTF">2023-09-12T19:30:04Z</dcterms:modified>
</cp:coreProperties>
</file>