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Proxima Nova Semibold"/>
      <p:regular r:id="rId24"/>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ProximaNovaSemibold-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Semibold-boldItalic.fntdata"/><Relationship Id="rId25" Type="http://schemas.openxmlformats.org/officeDocument/2006/relationships/font" Target="fonts/ProximaNova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61ed753f9_6_10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Goals today are to align on scope and approach </a:t>
            </a:r>
            <a:endParaRPr/>
          </a:p>
        </p:txBody>
      </p:sp>
      <p:sp>
        <p:nvSpPr>
          <p:cNvPr id="149" name="Google Shape;149;g361ed753f9_6_101: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7c30de1ed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Google Shape;206;g37c30de1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be393e07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213" name="Google Shape;213;g3be393e077_0_0: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9b19ab944_0_11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Sit in as much as possible</a:t>
            </a:r>
            <a:endParaRPr/>
          </a:p>
          <a:p>
            <a:pPr indent="-317500" lvl="0" marL="457200" rtl="0">
              <a:spcBef>
                <a:spcPts val="0"/>
              </a:spcBef>
              <a:spcAft>
                <a:spcPts val="0"/>
              </a:spcAft>
              <a:buSzPts val="1400"/>
              <a:buChar char="-"/>
            </a:pPr>
            <a:r>
              <a:rPr lang="en"/>
              <a:t>Collaborate as much as possible </a:t>
            </a:r>
            <a:endParaRPr/>
          </a:p>
        </p:txBody>
      </p:sp>
      <p:sp>
        <p:nvSpPr>
          <p:cNvPr id="219" name="Google Shape;219;g39b19ab944_0_114: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61ed753f9_6_1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Google Shape;225;g361ed753f9_6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b19ab944_0_2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Is it adoption? Customer satisfaction? </a:t>
            </a:r>
            <a:endParaRPr sz="1800">
              <a:solidFill>
                <a:srgbClr val="626262"/>
              </a:solidFill>
              <a:latin typeface="Proxima Nova"/>
              <a:ea typeface="Proxima Nova"/>
              <a:cs typeface="Proxima Nova"/>
              <a:sym typeface="Proxima Nova"/>
            </a:endParaRPr>
          </a:p>
          <a:p>
            <a:pPr indent="-317500" lvl="0" marL="457200" rtl="0">
              <a:spcBef>
                <a:spcPts val="0"/>
              </a:spcBef>
              <a:spcAft>
                <a:spcPts val="0"/>
              </a:spcAft>
              <a:buSzPts val="1400"/>
              <a:buChar char="-"/>
            </a:pPr>
            <a:r>
              <a:t/>
            </a:r>
            <a:endParaRPr/>
          </a:p>
        </p:txBody>
      </p:sp>
      <p:sp>
        <p:nvSpPr>
          <p:cNvPr id="231" name="Google Shape;231;g39b19ab944_0_29: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c7e519eae_0_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158" name="Google Shape;158;g3c7e519eae_0_4: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c06eb8109_0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164" name="Google Shape;164;g3c06eb8109_0_17: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c06eb8109_0_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170" name="Google Shape;170;g3c06eb8109_0_7: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c06eb8109_0_1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176" name="Google Shape;176;g3c06eb8109_0_12: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61ed753f9_6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t/>
            </a:r>
            <a:endParaRPr/>
          </a:p>
        </p:txBody>
      </p:sp>
      <p:sp>
        <p:nvSpPr>
          <p:cNvPr id="182" name="Google Shape;182;g361ed753f9_6_10: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9b19ab944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188" name="Google Shape;188;g39b19ab944_0_49: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c7910cb2d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194" name="Google Shape;194;g3c7910cb2d_0_0: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c7910cb2d_0_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00" name="Google Shape;200;g3c7910cb2d_0_5: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1876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p:nvPr/>
        </p:nvSpPr>
        <p:spPr>
          <a:xfrm>
            <a:off x="25" y="4433800"/>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13" name="Google Shape;13;p2"/>
          <p:cNvSpPr txBox="1"/>
          <p:nvPr/>
        </p:nvSpPr>
        <p:spPr>
          <a:xfrm>
            <a:off x="829817" y="1334350"/>
            <a:ext cx="7555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SUBTITLE</a:t>
            </a:r>
            <a:endParaRPr b="1" sz="5500">
              <a:solidFill>
                <a:schemeClr val="lt1"/>
              </a:solidFill>
              <a:latin typeface="Proxima Nova"/>
              <a:ea typeface="Proxima Nova"/>
              <a:cs typeface="Proxima Nova"/>
              <a:sym typeface="Proxima Nova"/>
            </a:endParaRPr>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5" name="Google Shape;15;p2"/>
          <p:cNvSpPr txBox="1"/>
          <p:nvPr/>
        </p:nvSpPr>
        <p:spPr>
          <a:xfrm>
            <a:off x="829817" y="1715350"/>
            <a:ext cx="7555800" cy="25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5500">
                <a:solidFill>
                  <a:schemeClr val="lt1"/>
                </a:solidFill>
                <a:latin typeface="Proxima Nova"/>
                <a:ea typeface="Proxima Nova"/>
                <a:cs typeface="Proxima Nova"/>
                <a:sym typeface="Proxima Nova"/>
              </a:rPr>
              <a:t>Mai</a:t>
            </a:r>
            <a:r>
              <a:rPr b="1" lang="en" sz="5500">
                <a:solidFill>
                  <a:schemeClr val="lt1"/>
                </a:solidFill>
                <a:latin typeface="Proxima Nova"/>
                <a:ea typeface="Proxima Nova"/>
                <a:cs typeface="Proxima Nova"/>
                <a:sym typeface="Proxima Nova"/>
              </a:rPr>
              <a:t>n</a:t>
            </a:r>
            <a:r>
              <a:rPr b="1" lang="en" sz="5500">
                <a:solidFill>
                  <a:schemeClr val="lt1"/>
                </a:solidFill>
                <a:latin typeface="Proxima Nova"/>
                <a:ea typeface="Proxima Nova"/>
                <a:cs typeface="Proxima Nova"/>
                <a:sym typeface="Proxima Nova"/>
              </a:rPr>
              <a:t> Title</a:t>
            </a:r>
            <a:endParaRPr b="1" sz="5500">
              <a:solidFill>
                <a:schemeClr val="lt1"/>
              </a:solidFill>
              <a:latin typeface="Proxima Nova"/>
              <a:ea typeface="Proxima Nova"/>
              <a:cs typeface="Proxima Nova"/>
              <a:sym typeface="Proxima Nova"/>
            </a:endParaRPr>
          </a:p>
        </p:txBody>
      </p:sp>
      <p:sp>
        <p:nvSpPr>
          <p:cNvPr id="16" name="Google Shape;16;p2"/>
          <p:cNvSpPr/>
          <p:nvPr/>
        </p:nvSpPr>
        <p:spPr>
          <a:xfrm>
            <a:off x="3015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3"/>
              </a:rPr>
              <a:t>caitlin@adhocteam.us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7" name="Google Shape;17;p2"/>
          <p:cNvSpPr/>
          <p:nvPr/>
        </p:nvSpPr>
        <p:spPr>
          <a:xfrm>
            <a:off x="15207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4"/>
              </a:rPr>
              <a:t>danny@adhocteam.us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60" name="Shape 60"/>
        <p:cNvGrpSpPr/>
        <p:nvPr/>
      </p:nvGrpSpPr>
      <p:grpSpPr>
        <a:xfrm>
          <a:off x="0" y="0"/>
          <a:ext cx="0" cy="0"/>
          <a:chOff x="0" y="0"/>
          <a:chExt cx="0" cy="0"/>
        </a:xfrm>
      </p:grpSpPr>
      <p:sp>
        <p:nvSpPr>
          <p:cNvPr id="61" name="Google Shape;61;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18762"/>
        </a:solidFill>
      </p:bgPr>
    </p:bg>
    <p:spTree>
      <p:nvGrpSpPr>
        <p:cNvPr id="68" name="Shape 68"/>
        <p:cNvGrpSpPr/>
        <p:nvPr/>
      </p:nvGrpSpPr>
      <p:grpSpPr>
        <a:xfrm>
          <a:off x="0" y="0"/>
          <a:ext cx="0" cy="0"/>
          <a:chOff x="0" y="0"/>
          <a:chExt cx="0" cy="0"/>
        </a:xfrm>
      </p:grpSpPr>
      <p:pic>
        <p:nvPicPr>
          <p:cNvPr id="69" name="Google Shape;69;p14"/>
          <p:cNvPicPr preferRelativeResize="0"/>
          <p:nvPr/>
        </p:nvPicPr>
        <p:blipFill>
          <a:blip r:embed="rId2">
            <a:alphaModFix/>
          </a:blip>
          <a:stretch>
            <a:fillRect/>
          </a:stretch>
        </p:blipFill>
        <p:spPr>
          <a:xfrm>
            <a:off x="0" y="0"/>
            <a:ext cx="8229600" cy="4629150"/>
          </a:xfrm>
          <a:prstGeom prst="rect">
            <a:avLst/>
          </a:prstGeom>
          <a:noFill/>
          <a:ln>
            <a:noFill/>
          </a:ln>
        </p:spPr>
      </p:pic>
      <p:sp>
        <p:nvSpPr>
          <p:cNvPr id="70" name="Google Shape;70;p14"/>
          <p:cNvSpPr/>
          <p:nvPr/>
        </p:nvSpPr>
        <p:spPr>
          <a:xfrm>
            <a:off x="25" y="4433800"/>
            <a:ext cx="9144000" cy="709800"/>
          </a:xfrm>
          <a:prstGeom prst="rect">
            <a:avLst/>
          </a:prstGeom>
          <a:solidFill>
            <a:srgbClr val="FFFFFF"/>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71" name="Google Shape;71;p14"/>
          <p:cNvSpPr txBox="1"/>
          <p:nvPr/>
        </p:nvSpPr>
        <p:spPr>
          <a:xfrm>
            <a:off x="7631600" y="4585744"/>
            <a:ext cx="1501500" cy="506700"/>
          </a:xfrm>
          <a:prstGeom prst="rect">
            <a:avLst/>
          </a:prstGeom>
          <a:noFill/>
          <a:ln>
            <a:noFill/>
          </a:ln>
        </p:spPr>
        <p:txBody>
          <a:bodyPr anchorCtr="0" anchor="t" bIns="94800" lIns="94800" spcFirstLastPara="1" rIns="94800" wrap="square" tIns="94800">
            <a:noAutofit/>
          </a:bodyPr>
          <a:lstStyle/>
          <a:p>
            <a:pPr indent="0" lvl="0" marL="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72" name="Google Shape;72;p14"/>
          <p:cNvSpPr txBox="1"/>
          <p:nvPr/>
        </p:nvSpPr>
        <p:spPr>
          <a:xfrm>
            <a:off x="829817" y="1334350"/>
            <a:ext cx="7555800" cy="609300"/>
          </a:xfrm>
          <a:prstGeom prst="rect">
            <a:avLst/>
          </a:prstGeom>
          <a:noFill/>
          <a:ln>
            <a:noFill/>
          </a:ln>
        </p:spPr>
        <p:txBody>
          <a:bodyPr anchorCtr="0" anchor="t" bIns="94800" lIns="94800" spcFirstLastPara="1" rIns="94800" wrap="square" tIns="94800">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SUBTITLE</a:t>
            </a:r>
            <a:endParaRPr b="1" sz="5700">
              <a:solidFill>
                <a:schemeClr val="lt1"/>
              </a:solidFill>
              <a:latin typeface="Proxima Nova"/>
              <a:ea typeface="Proxima Nova"/>
              <a:cs typeface="Proxima Nova"/>
              <a:sym typeface="Proxima Nova"/>
            </a:endParaRPr>
          </a:p>
        </p:txBody>
      </p:sp>
      <p:sp>
        <p:nvSpPr>
          <p:cNvPr id="73" name="Google Shape;73;p14"/>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74" name="Google Shape;74;p14"/>
          <p:cNvSpPr txBox="1"/>
          <p:nvPr/>
        </p:nvSpPr>
        <p:spPr>
          <a:xfrm>
            <a:off x="829817" y="1715350"/>
            <a:ext cx="7555800" cy="2577000"/>
          </a:xfrm>
          <a:prstGeom prst="rect">
            <a:avLst/>
          </a:prstGeom>
          <a:noFill/>
          <a:ln>
            <a:noFill/>
          </a:ln>
        </p:spPr>
        <p:txBody>
          <a:bodyPr anchorCtr="0" anchor="t" bIns="94800" lIns="94800" spcFirstLastPara="1" rIns="94800" wrap="square" tIns="94800">
            <a:noAutofit/>
          </a:bodyPr>
          <a:lstStyle/>
          <a:p>
            <a:pPr indent="0" lvl="0" marL="0" rtl="0" algn="l">
              <a:spcBef>
                <a:spcPts val="0"/>
              </a:spcBef>
              <a:spcAft>
                <a:spcPts val="0"/>
              </a:spcAft>
              <a:buClr>
                <a:schemeClr val="dk1"/>
              </a:buClr>
              <a:buSzPts val="1200"/>
              <a:buFont typeface="Arial"/>
              <a:buNone/>
            </a:pPr>
            <a:r>
              <a:rPr b="1" lang="en" sz="5700">
                <a:solidFill>
                  <a:schemeClr val="lt1"/>
                </a:solidFill>
                <a:latin typeface="Proxima Nova"/>
                <a:ea typeface="Proxima Nova"/>
                <a:cs typeface="Proxima Nova"/>
                <a:sym typeface="Proxima Nova"/>
              </a:rPr>
              <a:t>Main Title</a:t>
            </a:r>
            <a:endParaRPr b="1" sz="5700">
              <a:solidFill>
                <a:schemeClr val="lt1"/>
              </a:solidFill>
              <a:latin typeface="Proxima Nova"/>
              <a:ea typeface="Proxima Nova"/>
              <a:cs typeface="Proxima Nova"/>
              <a:sym typeface="Proxima Nova"/>
            </a:endParaRPr>
          </a:p>
        </p:txBody>
      </p:sp>
      <p:sp>
        <p:nvSpPr>
          <p:cNvPr id="75" name="Google Shape;75;p14"/>
          <p:cNvSpPr/>
          <p:nvPr/>
        </p:nvSpPr>
        <p:spPr>
          <a:xfrm>
            <a:off x="301575"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3"/>
              </a:rPr>
              <a:t>caitlin@adhocteam.us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76" name="Google Shape;76;p14"/>
          <p:cNvSpPr/>
          <p:nvPr/>
        </p:nvSpPr>
        <p:spPr>
          <a:xfrm>
            <a:off x="1520775"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4"/>
              </a:rPr>
              <a:t>danny@adhocteam.us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11700" y="2150850"/>
            <a:ext cx="8520600" cy="841800"/>
          </a:xfrm>
          <a:prstGeom prst="rect">
            <a:avLst/>
          </a:prstGeom>
        </p:spPr>
        <p:txBody>
          <a:bodyPr anchorCtr="0" anchor="ctr" bIns="94800" lIns="94800" spcFirstLastPara="1" rIns="94800" wrap="square" tIns="94800"/>
          <a:lstStyle>
            <a:lvl1pPr lvl="0" rtl="0" algn="ctr">
              <a:spcBef>
                <a:spcPts val="0"/>
              </a:spcBef>
              <a:spcAft>
                <a:spcPts val="0"/>
              </a:spcAft>
              <a:buClr>
                <a:srgbClr val="FFFFFF"/>
              </a:buClr>
              <a:buSzPts val="3700"/>
              <a:buNone/>
              <a:defRPr sz="3700">
                <a:solidFill>
                  <a:srgbClr val="FFFFFF"/>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
        <p:nvSpPr>
          <p:cNvPr id="79" name="Google Shape;79;p15"/>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152475"/>
            <a:ext cx="8520600" cy="3416400"/>
          </a:xfrm>
          <a:prstGeom prst="rect">
            <a:avLst/>
          </a:prstGeom>
        </p:spPr>
        <p:txBody>
          <a:bodyPr anchorCtr="0" anchor="t" bIns="94800" lIns="94800" spcFirstLastPara="1" rIns="94800" wrap="square" tIns="94800"/>
          <a:lstStyle>
            <a:lvl1pPr indent="-330200" lvl="0" marL="457200" rtl="0">
              <a:spcBef>
                <a:spcPts val="0"/>
              </a:spcBef>
              <a:spcAft>
                <a:spcPts val="0"/>
              </a:spcAft>
              <a:buClr>
                <a:srgbClr val="626262"/>
              </a:buClr>
              <a:buSzPts val="1600"/>
              <a:buChar char="●"/>
              <a:defRPr b="1" sz="1600">
                <a:solidFill>
                  <a:srgbClr val="626262"/>
                </a:solidFill>
              </a:defRPr>
            </a:lvl1pPr>
            <a:lvl2pPr indent="-323850" lvl="1" marL="914400" rtl="0">
              <a:spcBef>
                <a:spcPts val="1600"/>
              </a:spcBef>
              <a:spcAft>
                <a:spcPts val="0"/>
              </a:spcAft>
              <a:buClr>
                <a:srgbClr val="626262"/>
              </a:buClr>
              <a:buSzPts val="1500"/>
              <a:buChar char="○"/>
              <a:defRPr>
                <a:solidFill>
                  <a:srgbClr val="626262"/>
                </a:solidFill>
              </a:defRPr>
            </a:lvl2pPr>
            <a:lvl3pPr indent="-304800" lvl="2" marL="13716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304800" lvl="3" marL="1828800" rtl="0">
              <a:spcBef>
                <a:spcPts val="1600"/>
              </a:spcBef>
              <a:spcAft>
                <a:spcPts val="0"/>
              </a:spcAft>
              <a:buClr>
                <a:srgbClr val="626262"/>
              </a:buClr>
              <a:buSzPts val="1200"/>
              <a:buChar char="●"/>
              <a:defRPr sz="1200">
                <a:solidFill>
                  <a:srgbClr val="626262"/>
                </a:solidFill>
              </a:defRPr>
            </a:lvl4pPr>
            <a:lvl5pPr indent="-304800" lvl="4" marL="2286000" rtl="0">
              <a:spcBef>
                <a:spcPts val="1600"/>
              </a:spcBef>
              <a:spcAft>
                <a:spcPts val="0"/>
              </a:spcAft>
              <a:buClr>
                <a:srgbClr val="626262"/>
              </a:buClr>
              <a:buSzPts val="1200"/>
              <a:buChar char="○"/>
              <a:defRPr sz="1200">
                <a:solidFill>
                  <a:srgbClr val="626262"/>
                </a:solidFill>
              </a:defRPr>
            </a:lvl5pPr>
            <a:lvl6pPr indent="-330200" lvl="5" marL="2743200" rtl="0">
              <a:spcBef>
                <a:spcPts val="1600"/>
              </a:spcBef>
              <a:spcAft>
                <a:spcPts val="0"/>
              </a:spcAft>
              <a:buClr>
                <a:srgbClr val="626262"/>
              </a:buClr>
              <a:buSzPts val="1600"/>
              <a:buChar char="■"/>
              <a:defRPr sz="1600">
                <a:solidFill>
                  <a:srgbClr val="626262"/>
                </a:solidFill>
              </a:defRPr>
            </a:lvl6pPr>
            <a:lvl7pPr indent="-323850" lvl="6" marL="3200400" rtl="0">
              <a:spcBef>
                <a:spcPts val="1600"/>
              </a:spcBef>
              <a:spcAft>
                <a:spcPts val="0"/>
              </a:spcAft>
              <a:buClr>
                <a:srgbClr val="626262"/>
              </a:buClr>
              <a:buSzPts val="15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spcBef>
                <a:spcPts val="1600"/>
              </a:spcBef>
              <a:spcAft>
                <a:spcPts val="0"/>
              </a:spcAft>
              <a:buClr>
                <a:srgbClr val="626262"/>
              </a:buClr>
              <a:buSzPts val="1200"/>
              <a:buChar char="○"/>
              <a:defRPr b="1" sz="1200">
                <a:solidFill>
                  <a:srgbClr val="626262"/>
                </a:solidFill>
              </a:defRPr>
            </a:lvl8pPr>
            <a:lvl9pPr indent="-330200" lvl="8" marL="4114800" rtl="0">
              <a:spcBef>
                <a:spcPts val="1600"/>
              </a:spcBef>
              <a:spcAft>
                <a:spcPts val="1600"/>
              </a:spcAft>
              <a:buClr>
                <a:srgbClr val="626262"/>
              </a:buClr>
              <a:buSzPts val="1600"/>
              <a:buChar char="■"/>
              <a:defRPr sz="1600">
                <a:solidFill>
                  <a:srgbClr val="626262"/>
                </a:solidFill>
              </a:defRPr>
            </a:lvl9pPr>
          </a:lstStyle>
          <a:p/>
        </p:txBody>
      </p:sp>
      <p:sp>
        <p:nvSpPr>
          <p:cNvPr id="82" name="Google Shape;82;p16"/>
          <p:cNvSpPr txBox="1"/>
          <p:nvPr>
            <p:ph idx="12" type="sldNum"/>
          </p:nvPr>
        </p:nvSpPr>
        <p:spPr>
          <a:xfrm>
            <a:off x="8472458" y="4739417"/>
            <a:ext cx="548700" cy="393600"/>
          </a:xfrm>
          <a:prstGeom prst="rect">
            <a:avLst/>
          </a:prstGeom>
        </p:spPr>
        <p:txBody>
          <a:bodyPr anchorCtr="0" anchor="ctr" bIns="94800" lIns="94800" spcFirstLastPara="1" rIns="94800" wrap="square" tIns="94800">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a:blip r:embed="rId2">
            <a:alphaModFix/>
          </a:blip>
          <a:stretch>
            <a:fillRect/>
          </a:stretch>
        </p:blipFill>
        <p:spPr>
          <a:xfrm>
            <a:off x="7832201" y="44694"/>
            <a:ext cx="1106982" cy="354240"/>
          </a:xfrm>
          <a:prstGeom prst="rect">
            <a:avLst/>
          </a:prstGeom>
          <a:noFill/>
          <a:ln>
            <a:noFill/>
          </a:ln>
        </p:spPr>
      </p:pic>
      <p:sp>
        <p:nvSpPr>
          <p:cNvPr id="84" name="Google Shape;84;p16"/>
          <p:cNvSpPr txBox="1"/>
          <p:nvPr>
            <p:ph type="title"/>
          </p:nvPr>
        </p:nvSpPr>
        <p:spPr>
          <a:xfrm>
            <a:off x="352075" y="62225"/>
            <a:ext cx="7372500" cy="572700"/>
          </a:xfrm>
          <a:prstGeom prst="rect">
            <a:avLst/>
          </a:prstGeom>
        </p:spPr>
        <p:txBody>
          <a:bodyPr anchorCtr="0" anchor="t" bIns="94800" lIns="94800" spcFirstLastPara="1" rIns="94800" wrap="square" tIns="9480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85" name="Google Shape;85;p16"/>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6" name="Shape 86"/>
        <p:cNvGrpSpPr/>
        <p:nvPr/>
      </p:nvGrpSpPr>
      <p:grpSpPr>
        <a:xfrm>
          <a:off x="0" y="0"/>
          <a:ext cx="0" cy="0"/>
          <a:chOff x="0" y="0"/>
          <a:chExt cx="0" cy="0"/>
        </a:xfrm>
      </p:grpSpPr>
      <p:sp>
        <p:nvSpPr>
          <p:cNvPr id="87" name="Google Shape;87;p17"/>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88" name="Google Shape;88;p17"/>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89" name="Google Shape;89;p17"/>
          <p:cNvSpPr txBox="1"/>
          <p:nvPr>
            <p:ph type="title"/>
          </p:nvPr>
        </p:nvSpPr>
        <p:spPr>
          <a:xfrm>
            <a:off x="352075" y="62223"/>
            <a:ext cx="6618000" cy="572700"/>
          </a:xfrm>
          <a:prstGeom prst="rect">
            <a:avLst/>
          </a:prstGeom>
        </p:spPr>
        <p:txBody>
          <a:bodyPr anchorCtr="0" anchor="t" bIns="94800" lIns="94800" spcFirstLastPara="1" rIns="94800" wrap="square" tIns="9480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90" name="Google Shape;90;p17"/>
          <p:cNvSpPr txBox="1"/>
          <p:nvPr>
            <p:ph idx="1" type="body"/>
          </p:nvPr>
        </p:nvSpPr>
        <p:spPr>
          <a:xfrm>
            <a:off x="311700" y="1152475"/>
            <a:ext cx="3999900" cy="3416400"/>
          </a:xfrm>
          <a:prstGeom prst="rect">
            <a:avLst/>
          </a:prstGeom>
        </p:spPr>
        <p:txBody>
          <a:bodyPr anchorCtr="0" anchor="t" bIns="94800" lIns="94800" spcFirstLastPara="1" rIns="94800" wrap="square" tIns="94800"/>
          <a:lstStyle>
            <a:lvl1pPr indent="-330200" lvl="0" marL="457200" rtl="0">
              <a:spcBef>
                <a:spcPts val="0"/>
              </a:spcBef>
              <a:spcAft>
                <a:spcPts val="0"/>
              </a:spcAft>
              <a:buSzPts val="1600"/>
              <a:buChar char="●"/>
              <a:defRPr b="1"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91" name="Google Shape;91;p17"/>
          <p:cNvSpPr txBox="1"/>
          <p:nvPr>
            <p:ph idx="2" type="body"/>
          </p:nvPr>
        </p:nvSpPr>
        <p:spPr>
          <a:xfrm>
            <a:off x="4832400" y="1152475"/>
            <a:ext cx="3999900" cy="3416400"/>
          </a:xfrm>
          <a:prstGeom prst="rect">
            <a:avLst/>
          </a:prstGeom>
        </p:spPr>
        <p:txBody>
          <a:bodyPr anchorCtr="0" anchor="t" bIns="94800" lIns="94800" spcFirstLastPara="1" rIns="94800" wrap="square" tIns="94800"/>
          <a:lstStyle>
            <a:lvl1pPr indent="-330200" lvl="0" marL="457200" rtl="0">
              <a:spcBef>
                <a:spcPts val="0"/>
              </a:spcBef>
              <a:spcAft>
                <a:spcPts val="0"/>
              </a:spcAft>
              <a:buSzPts val="1600"/>
              <a:buChar char="●"/>
              <a:defRPr b="1"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92" name="Google Shape;92;p17"/>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spcBef>
                <a:spcPts val="0"/>
              </a:spcBef>
              <a:spcAft>
                <a:spcPts val="0"/>
              </a:spcAft>
              <a:buNone/>
            </a:pPr>
            <a:r>
              <a:t/>
            </a:r>
            <a:endParaRPr sz="15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3" name="Shape 93"/>
        <p:cNvGrpSpPr/>
        <p:nvPr/>
      </p:nvGrpSpPr>
      <p:grpSpPr>
        <a:xfrm>
          <a:off x="0" y="0"/>
          <a:ext cx="0" cy="0"/>
          <a:chOff x="0" y="0"/>
          <a:chExt cx="0" cy="0"/>
        </a:xfrm>
      </p:grpSpPr>
      <p:sp>
        <p:nvSpPr>
          <p:cNvPr id="94" name="Google Shape;94;p18"/>
          <p:cNvSpPr txBox="1"/>
          <p:nvPr>
            <p:ph type="title"/>
          </p:nvPr>
        </p:nvSpPr>
        <p:spPr>
          <a:xfrm>
            <a:off x="829827" y="450150"/>
            <a:ext cx="8056200" cy="4090800"/>
          </a:xfrm>
          <a:prstGeom prst="rect">
            <a:avLst/>
          </a:prstGeom>
        </p:spPr>
        <p:txBody>
          <a:bodyPr anchorCtr="0" anchor="ctr" bIns="94800" lIns="94800" spcFirstLastPara="1" rIns="94800" wrap="square" tIns="94800"/>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95" name="Google Shape;95;p18"/>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2">
            <a:alphaModFix/>
          </a:blip>
          <a:stretch>
            <a:fillRect/>
          </a:stretch>
        </p:blipFill>
        <p:spPr>
          <a:xfrm>
            <a:off x="7246697" y="70505"/>
            <a:ext cx="1610712" cy="51543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19"/>
          <p:cNvSpPr/>
          <p:nvPr/>
        </p:nvSpPr>
        <p:spPr>
          <a:xfrm>
            <a:off x="4572000" y="-125"/>
            <a:ext cx="4572000" cy="5143500"/>
          </a:xfrm>
          <a:prstGeom prst="rect">
            <a:avLst/>
          </a:prstGeom>
          <a:solidFill>
            <a:srgbClr val="36B77D"/>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99" name="Google Shape;99;p19"/>
          <p:cNvSpPr txBox="1"/>
          <p:nvPr>
            <p:ph type="title"/>
          </p:nvPr>
        </p:nvSpPr>
        <p:spPr>
          <a:xfrm>
            <a:off x="265500" y="1233175"/>
            <a:ext cx="4045200" cy="1482300"/>
          </a:xfrm>
          <a:prstGeom prst="rect">
            <a:avLst/>
          </a:prstGeom>
        </p:spPr>
        <p:txBody>
          <a:bodyPr anchorCtr="0" anchor="b" bIns="94800" lIns="94800" spcFirstLastPara="1" rIns="94800" wrap="square" tIns="9480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00" name="Google Shape;100;p19"/>
          <p:cNvSpPr txBox="1"/>
          <p:nvPr>
            <p:ph idx="1" type="subTitle"/>
          </p:nvPr>
        </p:nvSpPr>
        <p:spPr>
          <a:xfrm>
            <a:off x="265500" y="2803075"/>
            <a:ext cx="4045200" cy="1235100"/>
          </a:xfrm>
          <a:prstGeom prst="rect">
            <a:avLst/>
          </a:prstGeom>
        </p:spPr>
        <p:txBody>
          <a:bodyPr anchorCtr="0" anchor="t" bIns="94800" lIns="94800" spcFirstLastPara="1" rIns="94800" wrap="square" tIns="94800"/>
          <a:lstStyle>
            <a:lvl1pPr lvl="0" rtl="0">
              <a:lnSpc>
                <a:spcPct val="100000"/>
              </a:lnSpc>
              <a:spcBef>
                <a:spcPts val="0"/>
              </a:spcBef>
              <a:spcAft>
                <a:spcPts val="0"/>
              </a:spcAft>
              <a:buSzPts val="1900"/>
              <a:buNone/>
              <a:defRPr b="0" sz="19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b="0" sz="1900"/>
            </a:lvl8pPr>
            <a:lvl9pPr lvl="8" rtl="0">
              <a:lnSpc>
                <a:spcPct val="100000"/>
              </a:lnSpc>
              <a:spcBef>
                <a:spcPts val="0"/>
              </a:spcBef>
              <a:spcAft>
                <a:spcPts val="0"/>
              </a:spcAft>
              <a:buSzPts val="1900"/>
              <a:buNone/>
              <a:defRPr sz="1900"/>
            </a:lvl9pPr>
          </a:lstStyle>
          <a:p/>
        </p:txBody>
      </p:sp>
      <p:sp>
        <p:nvSpPr>
          <p:cNvPr id="101" name="Google Shape;101;p19"/>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102" name="Shape 102"/>
        <p:cNvGrpSpPr/>
        <p:nvPr/>
      </p:nvGrpSpPr>
      <p:grpSpPr>
        <a:xfrm>
          <a:off x="0" y="0"/>
          <a:ext cx="0" cy="0"/>
          <a:chOff x="0" y="0"/>
          <a:chExt cx="0" cy="0"/>
        </a:xfrm>
      </p:grpSpPr>
      <p:sp>
        <p:nvSpPr>
          <p:cNvPr id="103" name="Google Shape;103;p20"/>
          <p:cNvSpPr/>
          <p:nvPr/>
        </p:nvSpPr>
        <p:spPr>
          <a:xfrm>
            <a:off x="4572000" y="-125"/>
            <a:ext cx="4572000" cy="5143500"/>
          </a:xfrm>
          <a:prstGeom prst="rect">
            <a:avLst/>
          </a:prstGeom>
          <a:solidFill>
            <a:srgbClr val="CDECDB"/>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104" name="Google Shape;104;p20"/>
          <p:cNvSpPr txBox="1"/>
          <p:nvPr>
            <p:ph type="title"/>
          </p:nvPr>
        </p:nvSpPr>
        <p:spPr>
          <a:xfrm>
            <a:off x="265500" y="1233175"/>
            <a:ext cx="4045200" cy="1482300"/>
          </a:xfrm>
          <a:prstGeom prst="rect">
            <a:avLst/>
          </a:prstGeom>
        </p:spPr>
        <p:txBody>
          <a:bodyPr anchorCtr="0" anchor="b" bIns="94800" lIns="94800" spcFirstLastPara="1" rIns="94800" wrap="square" tIns="9480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05" name="Google Shape;105;p20"/>
          <p:cNvSpPr txBox="1"/>
          <p:nvPr>
            <p:ph idx="1" type="subTitle"/>
          </p:nvPr>
        </p:nvSpPr>
        <p:spPr>
          <a:xfrm>
            <a:off x="265500" y="2803075"/>
            <a:ext cx="4045200" cy="1235100"/>
          </a:xfrm>
          <a:prstGeom prst="rect">
            <a:avLst/>
          </a:prstGeom>
        </p:spPr>
        <p:txBody>
          <a:bodyPr anchorCtr="0" anchor="t" bIns="94800" lIns="94800" spcFirstLastPara="1" rIns="94800" wrap="square" tIns="94800"/>
          <a:lstStyle>
            <a:lvl1pPr lvl="0" rtl="0">
              <a:lnSpc>
                <a:spcPct val="100000"/>
              </a:lnSpc>
              <a:spcBef>
                <a:spcPts val="0"/>
              </a:spcBef>
              <a:spcAft>
                <a:spcPts val="0"/>
              </a:spcAft>
              <a:buSzPts val="1900"/>
              <a:buNone/>
              <a:defRPr b="0" sz="19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b="0" sz="1900"/>
            </a:lvl8pPr>
            <a:lvl9pPr lvl="8" rtl="0">
              <a:lnSpc>
                <a:spcPct val="100000"/>
              </a:lnSpc>
              <a:spcBef>
                <a:spcPts val="0"/>
              </a:spcBef>
              <a:spcAft>
                <a:spcPts val="0"/>
              </a:spcAft>
              <a:buSzPts val="1900"/>
              <a:buNone/>
              <a:defRPr sz="1900"/>
            </a:lvl9pPr>
          </a:lstStyle>
          <a:p/>
        </p:txBody>
      </p:sp>
      <p:sp>
        <p:nvSpPr>
          <p:cNvPr id="106" name="Google Shape;106;p20"/>
          <p:cNvSpPr txBox="1"/>
          <p:nvPr>
            <p:ph idx="2" type="body"/>
          </p:nvPr>
        </p:nvSpPr>
        <p:spPr>
          <a:xfrm>
            <a:off x="4939500" y="724075"/>
            <a:ext cx="3837000" cy="3695100"/>
          </a:xfrm>
          <a:prstGeom prst="rect">
            <a:avLst/>
          </a:prstGeom>
        </p:spPr>
        <p:txBody>
          <a:bodyPr anchorCtr="0" anchor="ctr" bIns="94800" lIns="94800" spcFirstLastPara="1" rIns="94800" wrap="square" tIns="94800"/>
          <a:lstStyle>
            <a:lvl1pPr indent="-330200" lvl="0" marL="457200" rtl="0">
              <a:spcBef>
                <a:spcPts val="0"/>
              </a:spcBef>
              <a:spcAft>
                <a:spcPts val="0"/>
              </a:spcAft>
              <a:buSzPts val="1600"/>
              <a:buChar char="●"/>
              <a:defRPr/>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23850" lvl="6" marL="3200400" rtl="0">
              <a:spcBef>
                <a:spcPts val="1600"/>
              </a:spcBef>
              <a:spcAft>
                <a:spcPts val="0"/>
              </a:spcAft>
              <a:buSzPts val="15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107" name="Google Shape;107;p20"/>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8" name="Shape 108"/>
        <p:cNvGrpSpPr/>
        <p:nvPr/>
      </p:nvGrpSpPr>
      <p:grpSpPr>
        <a:xfrm>
          <a:off x="0" y="0"/>
          <a:ext cx="0" cy="0"/>
          <a:chOff x="0" y="0"/>
          <a:chExt cx="0" cy="0"/>
        </a:xfrm>
      </p:grpSpPr>
      <p:sp>
        <p:nvSpPr>
          <p:cNvPr id="109" name="Google Shape;109;p21"/>
          <p:cNvSpPr txBox="1"/>
          <p:nvPr>
            <p:ph idx="1" type="body"/>
          </p:nvPr>
        </p:nvSpPr>
        <p:spPr>
          <a:xfrm>
            <a:off x="304800" y="4365771"/>
            <a:ext cx="5998800" cy="605100"/>
          </a:xfrm>
          <a:prstGeom prst="rect">
            <a:avLst/>
          </a:prstGeom>
        </p:spPr>
        <p:txBody>
          <a:bodyPr anchorCtr="0" anchor="b" bIns="94800" lIns="94800" spcFirstLastPara="1" rIns="94800" wrap="square" tIns="94800"/>
          <a:lstStyle>
            <a:lvl1pPr indent="-228600" lvl="0" marL="457200" rtl="0">
              <a:lnSpc>
                <a:spcPct val="100000"/>
              </a:lnSpc>
              <a:spcBef>
                <a:spcPts val="0"/>
              </a:spcBef>
              <a:spcAft>
                <a:spcPts val="0"/>
              </a:spcAft>
              <a:buSzPts val="1900"/>
              <a:buNone/>
              <a:defRPr b="0" sz="1900"/>
            </a:lvl1pPr>
          </a:lstStyle>
          <a:p/>
        </p:txBody>
      </p:sp>
      <p:sp>
        <p:nvSpPr>
          <p:cNvPr id="110" name="Google Shape;110;p21"/>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111" name="Google Shape;111;p21"/>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112" name="Google Shape;112;p21"/>
          <p:cNvSpPr txBox="1"/>
          <p:nvPr/>
        </p:nvSpPr>
        <p:spPr>
          <a:xfrm>
            <a:off x="7631600" y="4585744"/>
            <a:ext cx="1501500" cy="506700"/>
          </a:xfrm>
          <a:prstGeom prst="rect">
            <a:avLst/>
          </a:prstGeom>
          <a:noFill/>
          <a:ln>
            <a:noFill/>
          </a:ln>
        </p:spPr>
        <p:txBody>
          <a:bodyPr anchorCtr="0" anchor="t" bIns="94800" lIns="94800" spcFirstLastPara="1" rIns="94800" wrap="square" tIns="94800">
            <a:noAutofit/>
          </a:bodyPr>
          <a:lstStyle/>
          <a:p>
            <a:pPr indent="0" lvl="0" marL="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3" name="Shape 113"/>
        <p:cNvGrpSpPr/>
        <p:nvPr/>
      </p:nvGrpSpPr>
      <p:grpSpPr>
        <a:xfrm>
          <a:off x="0" y="0"/>
          <a:ext cx="0" cy="0"/>
          <a:chOff x="0" y="0"/>
          <a:chExt cx="0" cy="0"/>
        </a:xfrm>
      </p:grpSpPr>
      <p:sp>
        <p:nvSpPr>
          <p:cNvPr id="114" name="Google Shape;114;p22"/>
          <p:cNvSpPr txBox="1"/>
          <p:nvPr>
            <p:ph hasCustomPrompt="1" type="title"/>
          </p:nvPr>
        </p:nvSpPr>
        <p:spPr>
          <a:xfrm>
            <a:off x="311700" y="1106125"/>
            <a:ext cx="8520600" cy="1963800"/>
          </a:xfrm>
          <a:prstGeom prst="rect">
            <a:avLst/>
          </a:prstGeom>
        </p:spPr>
        <p:txBody>
          <a:bodyPr anchorCtr="0" anchor="b" bIns="94800" lIns="94800" spcFirstLastPara="1" rIns="94800" wrap="square" tIns="94800"/>
          <a:lstStyle>
            <a:lvl1pPr lvl="0" rtl="0" algn="ctr">
              <a:spcBef>
                <a:spcPts val="0"/>
              </a:spcBef>
              <a:spcAft>
                <a:spcPts val="0"/>
              </a:spcAft>
              <a:buClr>
                <a:srgbClr val="118762"/>
              </a:buClr>
              <a:buSzPts val="10000"/>
              <a:buNone/>
              <a:defRPr b="1" sz="10000">
                <a:solidFill>
                  <a:srgbClr val="118762"/>
                </a:solidFill>
              </a:defRPr>
            </a:lvl1pPr>
            <a:lvl2pPr lvl="1" rtl="0" algn="ctr">
              <a:spcBef>
                <a:spcPts val="0"/>
              </a:spcBef>
              <a:spcAft>
                <a:spcPts val="0"/>
              </a:spcAft>
              <a:buClr>
                <a:srgbClr val="118762"/>
              </a:buClr>
              <a:buSzPts val="10000"/>
              <a:buNone/>
              <a:defRPr b="1" sz="10000">
                <a:solidFill>
                  <a:srgbClr val="118762"/>
                </a:solidFill>
              </a:defRPr>
            </a:lvl2pPr>
            <a:lvl3pPr lvl="2" rtl="0" algn="ctr">
              <a:spcBef>
                <a:spcPts val="0"/>
              </a:spcBef>
              <a:spcAft>
                <a:spcPts val="0"/>
              </a:spcAft>
              <a:buClr>
                <a:srgbClr val="118762"/>
              </a:buClr>
              <a:buSzPts val="10000"/>
              <a:buNone/>
              <a:defRPr b="1" sz="10000">
                <a:solidFill>
                  <a:srgbClr val="118762"/>
                </a:solidFill>
              </a:defRPr>
            </a:lvl3pPr>
            <a:lvl4pPr lvl="3" rtl="0" algn="ctr">
              <a:spcBef>
                <a:spcPts val="0"/>
              </a:spcBef>
              <a:spcAft>
                <a:spcPts val="0"/>
              </a:spcAft>
              <a:buClr>
                <a:srgbClr val="118762"/>
              </a:buClr>
              <a:buSzPts val="10000"/>
              <a:buNone/>
              <a:defRPr b="1" sz="10000">
                <a:solidFill>
                  <a:srgbClr val="118762"/>
                </a:solidFill>
              </a:defRPr>
            </a:lvl4pPr>
            <a:lvl5pPr lvl="4" rtl="0" algn="ctr">
              <a:spcBef>
                <a:spcPts val="0"/>
              </a:spcBef>
              <a:spcAft>
                <a:spcPts val="0"/>
              </a:spcAft>
              <a:buClr>
                <a:srgbClr val="118762"/>
              </a:buClr>
              <a:buSzPts val="10000"/>
              <a:buNone/>
              <a:defRPr b="1" sz="10000">
                <a:solidFill>
                  <a:srgbClr val="118762"/>
                </a:solidFill>
              </a:defRPr>
            </a:lvl5pPr>
            <a:lvl6pPr lvl="5" rtl="0" algn="ctr">
              <a:spcBef>
                <a:spcPts val="0"/>
              </a:spcBef>
              <a:spcAft>
                <a:spcPts val="0"/>
              </a:spcAft>
              <a:buClr>
                <a:srgbClr val="118762"/>
              </a:buClr>
              <a:buSzPts val="10000"/>
              <a:buNone/>
              <a:defRPr b="1" sz="10000">
                <a:solidFill>
                  <a:srgbClr val="118762"/>
                </a:solidFill>
              </a:defRPr>
            </a:lvl6pPr>
            <a:lvl7pPr lvl="6" rtl="0" algn="ctr">
              <a:spcBef>
                <a:spcPts val="0"/>
              </a:spcBef>
              <a:spcAft>
                <a:spcPts val="0"/>
              </a:spcAft>
              <a:buClr>
                <a:srgbClr val="118762"/>
              </a:buClr>
              <a:buSzPts val="10000"/>
              <a:buNone/>
              <a:defRPr b="1" sz="10000">
                <a:solidFill>
                  <a:srgbClr val="118762"/>
                </a:solidFill>
              </a:defRPr>
            </a:lvl7pPr>
            <a:lvl8pPr lvl="7" rtl="0" algn="ctr">
              <a:spcBef>
                <a:spcPts val="0"/>
              </a:spcBef>
              <a:spcAft>
                <a:spcPts val="0"/>
              </a:spcAft>
              <a:buClr>
                <a:srgbClr val="118762"/>
              </a:buClr>
              <a:buSzPts val="10000"/>
              <a:buNone/>
              <a:defRPr b="1" sz="10000">
                <a:solidFill>
                  <a:srgbClr val="118762"/>
                </a:solidFill>
              </a:defRPr>
            </a:lvl8pPr>
            <a:lvl9pPr lvl="8" rtl="0" algn="ctr">
              <a:spcBef>
                <a:spcPts val="0"/>
              </a:spcBef>
              <a:spcAft>
                <a:spcPts val="0"/>
              </a:spcAft>
              <a:buClr>
                <a:srgbClr val="118762"/>
              </a:buClr>
              <a:buSzPts val="10000"/>
              <a:buNone/>
              <a:defRPr b="1" sz="10000">
                <a:solidFill>
                  <a:srgbClr val="118762"/>
                </a:solidFill>
              </a:defRPr>
            </a:lvl9pPr>
          </a:lstStyle>
          <a:p>
            <a:r>
              <a:t>xx%</a:t>
            </a:r>
          </a:p>
        </p:txBody>
      </p:sp>
      <p:sp>
        <p:nvSpPr>
          <p:cNvPr id="115" name="Google Shape;115;p22"/>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16" name="Google Shape;116;p22"/>
          <p:cNvSpPr txBox="1"/>
          <p:nvPr>
            <p:ph idx="1" type="subTitle"/>
          </p:nvPr>
        </p:nvSpPr>
        <p:spPr>
          <a:xfrm>
            <a:off x="2137650" y="2744050"/>
            <a:ext cx="4868700" cy="997800"/>
          </a:xfrm>
          <a:prstGeom prst="rect">
            <a:avLst/>
          </a:prstGeom>
        </p:spPr>
        <p:txBody>
          <a:bodyPr anchorCtr="0" anchor="t" bIns="94800" lIns="94800" spcFirstLastPara="1" rIns="94800" wrap="square" tIns="94800"/>
          <a:lstStyle>
            <a:lvl1pPr lvl="0" rtl="0" algn="ctr">
              <a:spcBef>
                <a:spcPts val="0"/>
              </a:spcBef>
              <a:spcAft>
                <a:spcPts val="0"/>
              </a:spcAft>
              <a:buNone/>
              <a:defRPr b="0" sz="19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7" name="Shape 117"/>
        <p:cNvGrpSpPr/>
        <p:nvPr/>
      </p:nvGrpSpPr>
      <p:grpSpPr>
        <a:xfrm>
          <a:off x="0" y="0"/>
          <a:ext cx="0" cy="0"/>
          <a:chOff x="0" y="0"/>
          <a:chExt cx="0" cy="0"/>
        </a:xfrm>
      </p:grpSpPr>
      <p:sp>
        <p:nvSpPr>
          <p:cNvPr id="118" name="Google Shape;118;p23"/>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19" name="Shape 119"/>
        <p:cNvGrpSpPr/>
        <p:nvPr/>
      </p:nvGrpSpPr>
      <p:grpSpPr>
        <a:xfrm>
          <a:off x="0" y="0"/>
          <a:ext cx="0" cy="0"/>
          <a:chOff x="0" y="0"/>
          <a:chExt cx="0" cy="0"/>
        </a:xfrm>
      </p:grpSpPr>
      <p:sp>
        <p:nvSpPr>
          <p:cNvPr id="120" name="Google Shape;120;p24"/>
          <p:cNvSpPr txBox="1"/>
          <p:nvPr>
            <p:ph type="ctrTitle"/>
          </p:nvPr>
        </p:nvSpPr>
        <p:spPr>
          <a:xfrm>
            <a:off x="311708" y="744575"/>
            <a:ext cx="8520600" cy="2052600"/>
          </a:xfrm>
          <a:prstGeom prst="rect">
            <a:avLst/>
          </a:prstGeom>
        </p:spPr>
        <p:txBody>
          <a:bodyPr anchorCtr="0" anchor="b" bIns="94800" lIns="94800" spcFirstLastPara="1" rIns="94800" wrap="square" tIns="94800"/>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1" name="Google Shape;121;p24"/>
          <p:cNvSpPr txBox="1"/>
          <p:nvPr>
            <p:ph idx="1" type="subTitle"/>
          </p:nvPr>
        </p:nvSpPr>
        <p:spPr>
          <a:xfrm>
            <a:off x="311700" y="2834125"/>
            <a:ext cx="8520600" cy="792600"/>
          </a:xfrm>
          <a:prstGeom prst="rect">
            <a:avLst/>
          </a:prstGeom>
        </p:spPr>
        <p:txBody>
          <a:bodyPr anchorCtr="0" anchor="t" bIns="94800" lIns="94800" spcFirstLastPara="1" rIns="94800" wrap="square" tIns="94800"/>
          <a:lstStyle>
            <a:lvl1pPr lvl="0" rtl="0" algn="ctr">
              <a:lnSpc>
                <a:spcPct val="100000"/>
              </a:lnSpc>
              <a:spcBef>
                <a:spcPts val="0"/>
              </a:spcBef>
              <a:spcAft>
                <a:spcPts val="0"/>
              </a:spcAft>
              <a:buSzPts val="2900"/>
              <a:buNone/>
              <a:defRPr sz="29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122" name="Google Shape;122;p24"/>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25"/>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25" name="Google Shape;125;p25"/>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6" name="Google Shape;126;p25"/>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25"/>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30" name="Google Shape;130;p26"/>
          <p:cNvSpPr txBox="1"/>
          <p:nvPr>
            <p:ph idx="1" type="body"/>
          </p:nvPr>
        </p:nvSpPr>
        <p:spPr>
          <a:xfrm>
            <a:off x="628650" y="1369219"/>
            <a:ext cx="78867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1" name="Google Shape;131;p26"/>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26"/>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3" name="Google Shape;133;p26"/>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4" name="Shape 134"/>
        <p:cNvGrpSpPr/>
        <p:nvPr/>
      </p:nvGrpSpPr>
      <p:grpSpPr>
        <a:xfrm>
          <a:off x="0" y="0"/>
          <a:ext cx="0" cy="0"/>
          <a:chOff x="0" y="0"/>
          <a:chExt cx="0" cy="0"/>
        </a:xfrm>
      </p:grpSpPr>
      <p:sp>
        <p:nvSpPr>
          <p:cNvPr id="135" name="Google Shape;135;p27"/>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36" name="Google Shape;136;p27"/>
          <p:cNvSpPr txBox="1"/>
          <p:nvPr>
            <p:ph idx="1" type="body"/>
          </p:nvPr>
        </p:nvSpPr>
        <p:spPr>
          <a:xfrm>
            <a:off x="628650" y="1369219"/>
            <a:ext cx="38862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7" name="Google Shape;137;p27"/>
          <p:cNvSpPr txBox="1"/>
          <p:nvPr>
            <p:ph idx="2" type="body"/>
          </p:nvPr>
        </p:nvSpPr>
        <p:spPr>
          <a:xfrm>
            <a:off x="4629150" y="1369219"/>
            <a:ext cx="38862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8" name="Google Shape;138;p27"/>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9" name="Google Shape;139;p27"/>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0" name="Google Shape;140;p27"/>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2">
    <p:spTree>
      <p:nvGrpSpPr>
        <p:cNvPr id="141" name="Shape 141"/>
        <p:cNvGrpSpPr/>
        <p:nvPr/>
      </p:nvGrpSpPr>
      <p:grpSpPr>
        <a:xfrm>
          <a:off x="0" y="0"/>
          <a:ext cx="0" cy="0"/>
          <a:chOff x="0" y="0"/>
          <a:chExt cx="0" cy="0"/>
        </a:xfrm>
      </p:grpSpPr>
      <p:sp>
        <p:nvSpPr>
          <p:cNvPr id="142" name="Google Shape;142;p28"/>
          <p:cNvSpPr txBox="1"/>
          <p:nvPr>
            <p:ph type="ctrTitle"/>
          </p:nvPr>
        </p:nvSpPr>
        <p:spPr>
          <a:xfrm>
            <a:off x="1143000" y="841772"/>
            <a:ext cx="6858000" cy="1791000"/>
          </a:xfrm>
          <a:prstGeom prst="rect">
            <a:avLst/>
          </a:prstGeom>
          <a:noFill/>
          <a:ln>
            <a:noFill/>
          </a:ln>
        </p:spPr>
        <p:txBody>
          <a:bodyPr anchorCtr="0" anchor="b" bIns="94800" lIns="94800" spcFirstLastPara="1" rIns="94800" wrap="square" tIns="94800"/>
          <a:lstStyle>
            <a:lvl1pPr lvl="0" marR="0" rtl="0" algn="ctr">
              <a:lnSpc>
                <a:spcPct val="90000"/>
              </a:lnSpc>
              <a:spcBef>
                <a:spcPts val="0"/>
              </a:spcBef>
              <a:spcAft>
                <a:spcPts val="0"/>
              </a:spcAft>
              <a:buClr>
                <a:schemeClr val="dk1"/>
              </a:buClr>
              <a:buSzPts val="4700"/>
              <a:buFont typeface="Calibri"/>
              <a:buNone/>
              <a:defRPr b="0" i="0" sz="47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43" name="Google Shape;143;p28"/>
          <p:cNvSpPr txBox="1"/>
          <p:nvPr>
            <p:ph idx="1" type="subTitle"/>
          </p:nvPr>
        </p:nvSpPr>
        <p:spPr>
          <a:xfrm>
            <a:off x="1143000" y="2701528"/>
            <a:ext cx="6858000" cy="1241700"/>
          </a:xfrm>
          <a:prstGeom prst="rect">
            <a:avLst/>
          </a:prstGeom>
          <a:noFill/>
          <a:ln>
            <a:noFill/>
          </a:ln>
        </p:spPr>
        <p:txBody>
          <a:bodyPr anchorCtr="0" anchor="t" bIns="94800" lIns="94800" spcFirstLastPara="1" rIns="94800" wrap="square" tIns="94800"/>
          <a:lstStyle>
            <a:lvl1pPr lvl="0" marR="0" rtl="0" algn="ctr">
              <a:lnSpc>
                <a:spcPct val="90000"/>
              </a:lnSpc>
              <a:spcBef>
                <a:spcPts val="8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1pPr>
            <a:lvl2pPr lvl="1"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lvl="2" marR="0" rtl="0" algn="ctr">
              <a:lnSpc>
                <a:spcPct val="90000"/>
              </a:lnSpc>
              <a:spcBef>
                <a:spcPts val="16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1600"/>
              </a:spcBef>
              <a:spcAft>
                <a:spcPts val="16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44" name="Google Shape;144;p28"/>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5" name="Google Shape;145;p28"/>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6" name="Google Shape;146;p28"/>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30200" lvl="0" marL="457200">
              <a:spcBef>
                <a:spcPts val="0"/>
              </a:spcBef>
              <a:spcAft>
                <a:spcPts val="0"/>
              </a:spcAft>
              <a:buClr>
                <a:srgbClr val="626262"/>
              </a:buClr>
              <a:buSzPts val="1600"/>
              <a:buChar char="●"/>
              <a:defRPr b="1" sz="1600">
                <a:solidFill>
                  <a:srgbClr val="626262"/>
                </a:solidFill>
              </a:defRPr>
            </a:lvl1pPr>
            <a:lvl2pPr indent="-317500" lvl="1" marL="914400">
              <a:spcBef>
                <a:spcPts val="1600"/>
              </a:spcBef>
              <a:spcAft>
                <a:spcPts val="0"/>
              </a:spcAft>
              <a:buClr>
                <a:srgbClr val="626262"/>
              </a:buClr>
              <a:buSzPts val="1400"/>
              <a:buChar char="○"/>
              <a:defRPr>
                <a:solidFill>
                  <a:srgbClr val="626262"/>
                </a:solidFill>
              </a:defRPr>
            </a:lvl2pPr>
            <a:lvl3pPr indent="-304800" lvl="2" marL="137160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a:spcBef>
                <a:spcPts val="1600"/>
              </a:spcBef>
              <a:spcAft>
                <a:spcPts val="0"/>
              </a:spcAft>
              <a:buClr>
                <a:srgbClr val="626262"/>
              </a:buClr>
              <a:buSzPts val="1100"/>
              <a:buChar char="●"/>
              <a:defRPr sz="1100">
                <a:solidFill>
                  <a:srgbClr val="626262"/>
                </a:solidFill>
              </a:defRPr>
            </a:lvl4pPr>
            <a:lvl5pPr indent="-304800" lvl="4" marL="2286000">
              <a:spcBef>
                <a:spcPts val="1600"/>
              </a:spcBef>
              <a:spcAft>
                <a:spcPts val="0"/>
              </a:spcAft>
              <a:buClr>
                <a:srgbClr val="626262"/>
              </a:buClr>
              <a:buSzPts val="1200"/>
              <a:buChar char="○"/>
              <a:defRPr sz="1200">
                <a:solidFill>
                  <a:srgbClr val="626262"/>
                </a:solidFill>
              </a:defRPr>
            </a:lvl5pPr>
            <a:lvl6pPr indent="-330200" lvl="5" marL="2743200">
              <a:spcBef>
                <a:spcPts val="1600"/>
              </a:spcBef>
              <a:spcAft>
                <a:spcPts val="0"/>
              </a:spcAft>
              <a:buClr>
                <a:srgbClr val="626262"/>
              </a:buClr>
              <a:buSzPts val="1600"/>
              <a:buChar char="■"/>
              <a:defRPr sz="1600">
                <a:solidFill>
                  <a:srgbClr val="626262"/>
                </a:solidFill>
              </a:defRPr>
            </a:lvl6pPr>
            <a:lvl7pPr indent="-317500" lvl="6" marL="3200400">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a:spcBef>
                <a:spcPts val="1600"/>
              </a:spcBef>
              <a:spcAft>
                <a:spcPts val="0"/>
              </a:spcAft>
              <a:buClr>
                <a:srgbClr val="626262"/>
              </a:buClr>
              <a:buSzPts val="1200"/>
              <a:buChar char="○"/>
              <a:defRPr b="1" sz="1200">
                <a:solidFill>
                  <a:srgbClr val="626262"/>
                </a:solidFill>
              </a:defRPr>
            </a:lvl8pPr>
            <a:lvl9pPr indent="-330200" lvl="8" marL="4114800">
              <a:spcBef>
                <a:spcPts val="1600"/>
              </a:spcBef>
              <a:spcAft>
                <a:spcPts val="1600"/>
              </a:spcAft>
              <a:buClr>
                <a:srgbClr val="626262"/>
              </a:buClr>
              <a:buSzPts val="1600"/>
              <a:buChar char="■"/>
              <a:defRPr sz="1600">
                <a:solidFill>
                  <a:srgbClr val="626262"/>
                </a:solidFill>
              </a:defRPr>
            </a:lvl9pPr>
          </a:lstStyle>
          <a:p/>
        </p:txBody>
      </p:sp>
      <p:sp>
        <p:nvSpPr>
          <p:cNvPr id="23" name="Google Shape;23;p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atin typeface="Proxima Nova"/>
                <a:ea typeface="Proxima Nova"/>
                <a:cs typeface="Proxima Nova"/>
                <a:sym typeface="Proxima Nova"/>
              </a:defRPr>
            </a:lvl1pPr>
            <a:lvl2pPr lvl="1">
              <a:buNone/>
              <a:defRPr>
                <a:latin typeface="Proxima Nova"/>
                <a:ea typeface="Proxima Nova"/>
                <a:cs typeface="Proxima Nova"/>
                <a:sym typeface="Proxima Nova"/>
              </a:defRPr>
            </a:lvl2pPr>
            <a:lvl3pPr lvl="2">
              <a:buNone/>
              <a:defRPr>
                <a:latin typeface="Proxima Nova"/>
                <a:ea typeface="Proxima Nova"/>
                <a:cs typeface="Proxima Nova"/>
                <a:sym typeface="Proxima Nova"/>
              </a:defRPr>
            </a:lvl3pPr>
            <a:lvl4pPr lvl="3">
              <a:buNone/>
              <a:defRPr>
                <a:latin typeface="Proxima Nova"/>
                <a:ea typeface="Proxima Nova"/>
                <a:cs typeface="Proxima Nova"/>
                <a:sym typeface="Proxima Nova"/>
              </a:defRPr>
            </a:lvl4pPr>
            <a:lvl5pPr lvl="4">
              <a:buNone/>
              <a:defRPr>
                <a:latin typeface="Proxima Nova"/>
                <a:ea typeface="Proxima Nova"/>
                <a:cs typeface="Proxima Nova"/>
                <a:sym typeface="Proxima Nova"/>
              </a:defRPr>
            </a:lvl5pPr>
            <a:lvl6pPr lvl="5">
              <a:buNone/>
              <a:defRPr>
                <a:latin typeface="Proxima Nova"/>
                <a:ea typeface="Proxima Nova"/>
                <a:cs typeface="Proxima Nova"/>
                <a:sym typeface="Proxima Nova"/>
              </a:defRPr>
            </a:lvl6pPr>
            <a:lvl7pPr lvl="6">
              <a:buNone/>
              <a:defRPr>
                <a:latin typeface="Proxima Nova"/>
                <a:ea typeface="Proxima Nova"/>
                <a:cs typeface="Proxima Nova"/>
                <a:sym typeface="Proxima Nova"/>
              </a:defRPr>
            </a:lvl7pPr>
            <a:lvl8pPr lvl="7">
              <a:buNone/>
              <a:defRPr>
                <a:latin typeface="Proxima Nova"/>
                <a:ea typeface="Proxima Nova"/>
                <a:cs typeface="Proxima Nova"/>
                <a:sym typeface="Proxima Nova"/>
              </a:defRPr>
            </a:lvl8pPr>
            <a:lvl9pPr lvl="8">
              <a:buNone/>
              <a:defRPr>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7832201" y="44694"/>
            <a:ext cx="1229980" cy="393600"/>
          </a:xfrm>
          <a:prstGeom prst="rect">
            <a:avLst/>
          </a:prstGeom>
          <a:noFill/>
          <a:ln>
            <a:noFill/>
          </a:ln>
        </p:spPr>
      </p:pic>
      <p:sp>
        <p:nvSpPr>
          <p:cNvPr id="25" name="Google Shape;25;p4"/>
          <p:cNvSpPr txBox="1"/>
          <p:nvPr>
            <p:ph type="title"/>
          </p:nvPr>
        </p:nvSpPr>
        <p:spPr>
          <a:xfrm>
            <a:off x="352075" y="62225"/>
            <a:ext cx="7372500" cy="572700"/>
          </a:xfrm>
          <a:prstGeom prst="rect">
            <a:avLst/>
          </a:prstGeom>
        </p:spPr>
        <p:txBody>
          <a:bodyPr anchorCtr="0" anchor="t" bIns="91425" lIns="91425" spcFirstLastPara="1" rIns="91425" wrap="square" tIns="91425"/>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26" name="Google Shape;26;p4"/>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30" name="Google Shape;30;p5"/>
          <p:cNvSpPr txBox="1"/>
          <p:nvPr>
            <p:ph type="title"/>
          </p:nvPr>
        </p:nvSpPr>
        <p:spPr>
          <a:xfrm>
            <a:off x="352075" y="62223"/>
            <a:ext cx="6618000" cy="572700"/>
          </a:xfrm>
          <a:prstGeom prst="rect">
            <a:avLst/>
          </a:prstGeom>
        </p:spPr>
        <p:txBody>
          <a:bodyPr anchorCtr="0" anchor="t" bIns="91425" lIns="91425" spcFirstLastPara="1" rIns="91425" wrap="square" tIns="91425"/>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3" name="Google Shape;33;p5"/>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6"/>
          <p:cNvSpPr txBox="1"/>
          <p:nvPr>
            <p:ph type="title"/>
          </p:nvPr>
        </p:nvSpPr>
        <p:spPr>
          <a:xfrm>
            <a:off x="829827" y="450150"/>
            <a:ext cx="80562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37" name="Google Shape;37;p6"/>
          <p:cNvPicPr preferRelativeResize="0"/>
          <p:nvPr/>
        </p:nvPicPr>
        <p:blipFill>
          <a:blip r:embed="rId2">
            <a:alphaModFix/>
          </a:blip>
          <a:stretch>
            <a:fillRect/>
          </a:stretch>
        </p:blipFill>
        <p:spPr>
          <a:xfrm>
            <a:off x="7246697" y="70505"/>
            <a:ext cx="1789680" cy="572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7"/>
          <p:cNvSpPr/>
          <p:nvPr/>
        </p:nvSpPr>
        <p:spPr>
          <a:xfrm>
            <a:off x="4572000" y="-125"/>
            <a:ext cx="4572000" cy="5143500"/>
          </a:xfrm>
          <a:prstGeom prst="rect">
            <a:avLst/>
          </a:prstGeom>
          <a:solidFill>
            <a:srgbClr val="36B7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1" name="Google Shape;41;p7"/>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800"/>
              <a:buNone/>
              <a:defRPr b="0" sz="18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a:lnSpc>
                <a:spcPct val="100000"/>
              </a:lnSpc>
              <a:spcBef>
                <a:spcPts val="0"/>
              </a:spcBef>
              <a:spcAft>
                <a:spcPts val="0"/>
              </a:spcAft>
              <a:buSzPts val="1800"/>
              <a:buNone/>
              <a:defRPr b="0" sz="1800"/>
            </a:lvl8pPr>
            <a:lvl9pPr lvl="8">
              <a:lnSpc>
                <a:spcPct val="100000"/>
              </a:lnSpc>
              <a:spcBef>
                <a:spcPts val="0"/>
              </a:spcBef>
              <a:spcAft>
                <a:spcPts val="0"/>
              </a:spcAft>
              <a:buSzPts val="1800"/>
              <a:buNone/>
              <a:defRPr sz="18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43" name="Shape 43"/>
        <p:cNvGrpSpPr/>
        <p:nvPr/>
      </p:nvGrpSpPr>
      <p:grpSpPr>
        <a:xfrm>
          <a:off x="0" y="0"/>
          <a:ext cx="0" cy="0"/>
          <a:chOff x="0" y="0"/>
          <a:chExt cx="0" cy="0"/>
        </a:xfrm>
      </p:grpSpPr>
      <p:sp>
        <p:nvSpPr>
          <p:cNvPr id="44" name="Google Shape;44;p8"/>
          <p:cNvSpPr/>
          <p:nvPr/>
        </p:nvSpPr>
        <p:spPr>
          <a:xfrm>
            <a:off x="4572000" y="-125"/>
            <a:ext cx="4572000" cy="5143500"/>
          </a:xfrm>
          <a:prstGeom prst="rect">
            <a:avLst/>
          </a:prstGeom>
          <a:solidFill>
            <a:srgbClr val="CDECD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6" name="Google Shape;46;p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47" name="Google Shape;47;p8"/>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17500" lvl="6" marL="3200400" rtl="0">
              <a:spcBef>
                <a:spcPts val="1600"/>
              </a:spcBef>
              <a:spcAft>
                <a:spcPts val="0"/>
              </a:spcAft>
              <a:buSzPts val="14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304800" y="4365771"/>
            <a:ext cx="59988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800"/>
              <a:buNone/>
              <a:defRPr b="0" sz="1800"/>
            </a:lvl1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53" name="Google Shape;53;p9"/>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118762"/>
              </a:buClr>
              <a:buSzPts val="9600"/>
              <a:buNone/>
              <a:defRPr b="1" sz="9600">
                <a:solidFill>
                  <a:srgbClr val="118762"/>
                </a:solidFill>
              </a:defRPr>
            </a:lvl1pPr>
            <a:lvl2pPr lvl="1" algn="ctr">
              <a:spcBef>
                <a:spcPts val="0"/>
              </a:spcBef>
              <a:spcAft>
                <a:spcPts val="0"/>
              </a:spcAft>
              <a:buClr>
                <a:srgbClr val="118762"/>
              </a:buClr>
              <a:buSzPts val="9600"/>
              <a:buNone/>
              <a:defRPr b="1" sz="9600">
                <a:solidFill>
                  <a:srgbClr val="118762"/>
                </a:solidFill>
              </a:defRPr>
            </a:lvl2pPr>
            <a:lvl3pPr lvl="2" algn="ctr">
              <a:spcBef>
                <a:spcPts val="0"/>
              </a:spcBef>
              <a:spcAft>
                <a:spcPts val="0"/>
              </a:spcAft>
              <a:buClr>
                <a:srgbClr val="118762"/>
              </a:buClr>
              <a:buSzPts val="9600"/>
              <a:buNone/>
              <a:defRPr b="1" sz="9600">
                <a:solidFill>
                  <a:srgbClr val="118762"/>
                </a:solidFill>
              </a:defRPr>
            </a:lvl3pPr>
            <a:lvl4pPr lvl="3" algn="ctr">
              <a:spcBef>
                <a:spcPts val="0"/>
              </a:spcBef>
              <a:spcAft>
                <a:spcPts val="0"/>
              </a:spcAft>
              <a:buClr>
                <a:srgbClr val="118762"/>
              </a:buClr>
              <a:buSzPts val="9600"/>
              <a:buNone/>
              <a:defRPr b="1" sz="9600">
                <a:solidFill>
                  <a:srgbClr val="118762"/>
                </a:solidFill>
              </a:defRPr>
            </a:lvl4pPr>
            <a:lvl5pPr lvl="4" algn="ctr">
              <a:spcBef>
                <a:spcPts val="0"/>
              </a:spcBef>
              <a:spcAft>
                <a:spcPts val="0"/>
              </a:spcAft>
              <a:buClr>
                <a:srgbClr val="118762"/>
              </a:buClr>
              <a:buSzPts val="9600"/>
              <a:buNone/>
              <a:defRPr b="1" sz="9600">
                <a:solidFill>
                  <a:srgbClr val="118762"/>
                </a:solidFill>
              </a:defRPr>
            </a:lvl5pPr>
            <a:lvl6pPr lvl="5" algn="ctr">
              <a:spcBef>
                <a:spcPts val="0"/>
              </a:spcBef>
              <a:spcAft>
                <a:spcPts val="0"/>
              </a:spcAft>
              <a:buClr>
                <a:srgbClr val="118762"/>
              </a:buClr>
              <a:buSzPts val="9600"/>
              <a:buNone/>
              <a:defRPr b="1" sz="9600">
                <a:solidFill>
                  <a:srgbClr val="118762"/>
                </a:solidFill>
              </a:defRPr>
            </a:lvl6pPr>
            <a:lvl7pPr lvl="6" algn="ctr">
              <a:spcBef>
                <a:spcPts val="0"/>
              </a:spcBef>
              <a:spcAft>
                <a:spcPts val="0"/>
              </a:spcAft>
              <a:buClr>
                <a:srgbClr val="118762"/>
              </a:buClr>
              <a:buSzPts val="9600"/>
              <a:buNone/>
              <a:defRPr b="1" sz="9600">
                <a:solidFill>
                  <a:srgbClr val="118762"/>
                </a:solidFill>
              </a:defRPr>
            </a:lvl7pPr>
            <a:lvl8pPr lvl="7" algn="ctr">
              <a:spcBef>
                <a:spcPts val="0"/>
              </a:spcBef>
              <a:spcAft>
                <a:spcPts val="0"/>
              </a:spcAft>
              <a:buClr>
                <a:srgbClr val="118762"/>
              </a:buClr>
              <a:buSzPts val="9600"/>
              <a:buNone/>
              <a:defRPr b="1" sz="9600">
                <a:solidFill>
                  <a:srgbClr val="118762"/>
                </a:solidFill>
              </a:defRPr>
            </a:lvl8pPr>
            <a:lvl9pPr lvl="8" algn="ctr">
              <a:spcBef>
                <a:spcPts val="0"/>
              </a:spcBef>
              <a:spcAft>
                <a:spcPts val="0"/>
              </a:spcAft>
              <a:buClr>
                <a:srgbClr val="118762"/>
              </a:buClr>
              <a:buSzPts val="9600"/>
              <a:buNone/>
              <a:defRPr b="1" sz="9600">
                <a:solidFill>
                  <a:srgbClr val="118762"/>
                </a:solidFill>
              </a:defRPr>
            </a:lvl9pPr>
          </a:lstStyle>
          <a:p>
            <a:r>
              <a:t>xx%</a:t>
            </a:r>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57" name="Google Shape;57;p10"/>
          <p:cNvSpPr txBox="1"/>
          <p:nvPr>
            <p:ph idx="1" type="subTitle"/>
          </p:nvPr>
        </p:nvSpPr>
        <p:spPr>
          <a:xfrm>
            <a:off x="2137650" y="2744050"/>
            <a:ext cx="4868700" cy="997800"/>
          </a:xfrm>
          <a:prstGeom prst="rect">
            <a:avLst/>
          </a:prstGeom>
        </p:spPr>
        <p:txBody>
          <a:bodyPr anchorCtr="0" anchor="t" bIns="91425" lIns="91425" spcFirstLastPara="1" rIns="91425" wrap="square" tIns="91425"/>
          <a:lstStyle>
            <a:lvl1pPr lvl="0" algn="ctr">
              <a:spcBef>
                <a:spcPts val="0"/>
              </a:spcBef>
              <a:spcAft>
                <a:spcPts val="0"/>
              </a:spcAft>
              <a:buNone/>
              <a:defRPr b="0" sz="1800"/>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17500" lvl="1" marL="914400" rtl="0">
              <a:lnSpc>
                <a:spcPct val="115000"/>
              </a:lnSpc>
              <a:spcBef>
                <a:spcPts val="1600"/>
              </a:spcBef>
              <a:spcAft>
                <a:spcPts val="0"/>
              </a:spcAft>
              <a:buClr>
                <a:srgbClr val="626262"/>
              </a:buClr>
              <a:buSzPts val="1400"/>
              <a:buFont typeface="Proxima Nova"/>
              <a:buChar char="○"/>
              <a:defRPr>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lnSpc>
                <a:spcPct val="115000"/>
              </a:lnSpc>
              <a:spcBef>
                <a:spcPts val="1600"/>
              </a:spcBef>
              <a:spcAft>
                <a:spcPts val="0"/>
              </a:spcAft>
              <a:buClr>
                <a:srgbClr val="626262"/>
              </a:buClr>
              <a:buSzPts val="1100"/>
              <a:buFont typeface="Proxima Nova"/>
              <a:buChar char="●"/>
              <a:defRPr sz="11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311700" y="445025"/>
            <a:ext cx="8520600" cy="572700"/>
          </a:xfrm>
          <a:prstGeom prst="rect">
            <a:avLst/>
          </a:prstGeom>
          <a:noFill/>
          <a:ln>
            <a:noFill/>
          </a:ln>
        </p:spPr>
        <p:txBody>
          <a:bodyPr anchorCtr="0" anchor="t" bIns="94800" lIns="94800" spcFirstLastPara="1" rIns="94800" wrap="square" tIns="94800"/>
          <a:lstStyle>
            <a:lvl1pPr lvl="0"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9pPr>
          </a:lstStyle>
          <a:p/>
        </p:txBody>
      </p:sp>
      <p:sp>
        <p:nvSpPr>
          <p:cNvPr id="66" name="Google Shape;66;p13"/>
          <p:cNvSpPr txBox="1"/>
          <p:nvPr>
            <p:ph idx="1" type="body"/>
          </p:nvPr>
        </p:nvSpPr>
        <p:spPr>
          <a:xfrm>
            <a:off x="311700" y="1152475"/>
            <a:ext cx="8520600" cy="3416400"/>
          </a:xfrm>
          <a:prstGeom prst="rect">
            <a:avLst/>
          </a:prstGeom>
          <a:noFill/>
          <a:ln>
            <a:noFill/>
          </a:ln>
        </p:spPr>
        <p:txBody>
          <a:bodyPr anchorCtr="0" anchor="t" bIns="94800" lIns="94800" spcFirstLastPara="1" rIns="94800" wrap="square" tIns="94800"/>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23850" lvl="1" marL="914400" rtl="0">
              <a:lnSpc>
                <a:spcPct val="115000"/>
              </a:lnSpc>
              <a:spcBef>
                <a:spcPts val="1600"/>
              </a:spcBef>
              <a:spcAft>
                <a:spcPts val="0"/>
              </a:spcAft>
              <a:buClr>
                <a:srgbClr val="626262"/>
              </a:buClr>
              <a:buSzPts val="1500"/>
              <a:buFont typeface="Proxima Nova"/>
              <a:buChar char="○"/>
              <a:defRPr sz="1500">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304800" lvl="3" marL="1828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23850" lvl="6" marL="3200400" rtl="0">
              <a:lnSpc>
                <a:spcPct val="115000"/>
              </a:lnSpc>
              <a:spcBef>
                <a:spcPts val="1600"/>
              </a:spcBef>
              <a:spcAft>
                <a:spcPts val="0"/>
              </a:spcAft>
              <a:buClr>
                <a:srgbClr val="626262"/>
              </a:buClr>
              <a:buSzPts val="1500"/>
              <a:buFont typeface="Proxima Nova Semibold"/>
              <a:buChar char="●"/>
              <a:defRPr sz="1500">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94800" lIns="94800" spcFirstLastPara="1" rIns="94800" wrap="square" tIns="948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28E6B"/>
            </a:gs>
            <a:gs pos="100000">
              <a:srgbClr val="1E8363"/>
            </a:gs>
          </a:gsLst>
          <a:lin ang="19200160" scaled="0"/>
        </a:gradFill>
      </p:bgPr>
    </p:bg>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12" y="-67"/>
            <a:ext cx="8229600" cy="4629150"/>
          </a:xfrm>
          <a:prstGeom prst="rect">
            <a:avLst/>
          </a:prstGeom>
          <a:noFill/>
          <a:ln>
            <a:noFill/>
          </a:ln>
        </p:spPr>
      </p:pic>
      <p:sp>
        <p:nvSpPr>
          <p:cNvPr id="152" name="Google Shape;152;p29"/>
          <p:cNvSpPr/>
          <p:nvPr/>
        </p:nvSpPr>
        <p:spPr>
          <a:xfrm>
            <a:off x="13" y="4433733"/>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29"/>
          <p:cNvSpPr txBox="1"/>
          <p:nvPr/>
        </p:nvSpPr>
        <p:spPr>
          <a:xfrm>
            <a:off x="7631588" y="4585676"/>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June 12, 2018</a:t>
            </a:r>
            <a:endParaRPr sz="1200">
              <a:latin typeface="Proxima Nova"/>
              <a:ea typeface="Proxima Nova"/>
              <a:cs typeface="Proxima Nova"/>
              <a:sym typeface="Proxima Nova"/>
            </a:endParaRPr>
          </a:p>
        </p:txBody>
      </p:sp>
      <p:sp>
        <p:nvSpPr>
          <p:cNvPr id="154" name="Google Shape;154;p29"/>
          <p:cNvSpPr/>
          <p:nvPr/>
        </p:nvSpPr>
        <p:spPr>
          <a:xfrm>
            <a:off x="301578" y="4579275"/>
            <a:ext cx="16701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55" name="Google Shape;155;p29"/>
          <p:cNvSpPr txBox="1"/>
          <p:nvPr/>
        </p:nvSpPr>
        <p:spPr>
          <a:xfrm>
            <a:off x="829804" y="1696147"/>
            <a:ext cx="7555800" cy="23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5500">
                <a:solidFill>
                  <a:srgbClr val="FFFFFF"/>
                </a:solidFill>
                <a:latin typeface="Proxima Nova"/>
                <a:ea typeface="Proxima Nova"/>
                <a:cs typeface="Proxima Nova"/>
                <a:sym typeface="Proxima Nova"/>
              </a:rPr>
              <a:t>API Governance - Microconsulting Kickoff</a:t>
            </a:r>
            <a:endParaRPr b="1" sz="5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p>
            <a:pPr indent="0" lvl="0" marL="0">
              <a:spcBef>
                <a:spcPts val="0"/>
              </a:spcBef>
              <a:spcAft>
                <a:spcPts val="0"/>
              </a:spcAft>
              <a:buNone/>
            </a:pPr>
            <a:fld id="{00000000-1234-1234-1234-123412341234}" type="slidenum">
              <a:rPr lang="en"/>
              <a:t>‹#›</a:t>
            </a:fld>
            <a:endParaRPr/>
          </a:p>
        </p:txBody>
      </p:sp>
      <p:sp>
        <p:nvSpPr>
          <p:cNvPr id="209" name="Google Shape;209;p38"/>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a:spcBef>
                <a:spcPts val="0"/>
              </a:spcBef>
              <a:spcAft>
                <a:spcPts val="0"/>
              </a:spcAft>
              <a:buNone/>
            </a:pPr>
            <a:r>
              <a:rPr lang="en"/>
              <a:t>Define Success of this Engagement</a:t>
            </a:r>
            <a:endParaRPr/>
          </a:p>
        </p:txBody>
      </p:sp>
      <p:sp>
        <p:nvSpPr>
          <p:cNvPr id="210" name="Google Shape;210;p38"/>
          <p:cNvSpPr txBox="1"/>
          <p:nvPr/>
        </p:nvSpPr>
        <p:spPr>
          <a:xfrm>
            <a:off x="829800" y="1004150"/>
            <a:ext cx="7135200" cy="3178200"/>
          </a:xfrm>
          <a:prstGeom prst="rect">
            <a:avLst/>
          </a:prstGeom>
          <a:noFill/>
          <a:ln>
            <a:noFill/>
          </a:ln>
        </p:spPr>
        <p:txBody>
          <a:bodyPr anchorCtr="0" anchor="t" bIns="35550" lIns="71100" spcFirstLastPara="1" rIns="71100" wrap="square" tIns="35550">
            <a:noAutofit/>
          </a:bodyPr>
          <a:lstStyle/>
          <a:p>
            <a:pPr indent="-342900" lvl="0" marL="457200" marR="0" rtl="0" algn="l">
              <a:lnSpc>
                <a:spcPct val="100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VA has the tools and information to move forward with an authorization framework for the API Platform </a:t>
            </a:r>
            <a:endParaRPr sz="1800">
              <a:solidFill>
                <a:srgbClr val="62626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Ad Hoc and VA put into action what we learned from last microconsulting project, continue to learn about what works well and what’s challenging in microconsulting engagements</a:t>
            </a:r>
            <a:endParaRPr sz="18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9"/>
          <p:cNvSpPr txBox="1"/>
          <p:nvPr/>
        </p:nvSpPr>
        <p:spPr>
          <a:xfrm>
            <a:off x="829800" y="1004134"/>
            <a:ext cx="5665500" cy="3020100"/>
          </a:xfrm>
          <a:prstGeom prst="rect">
            <a:avLst/>
          </a:prstGeom>
          <a:noFill/>
          <a:ln>
            <a:noFill/>
          </a:ln>
        </p:spPr>
        <p:txBody>
          <a:bodyPr anchorCtr="0" anchor="t" bIns="35550" lIns="71100" spcFirstLastPara="1" rIns="71100" wrap="square" tIns="35550">
            <a:noAutofit/>
          </a:bodyPr>
          <a:lstStyle/>
          <a:p>
            <a:pPr indent="0" lvl="0" marL="0" marR="0" rtl="0" algn="l">
              <a:lnSpc>
                <a:spcPct val="115000"/>
              </a:lnSpc>
              <a:spcBef>
                <a:spcPts val="0"/>
              </a:spcBef>
              <a:spcAft>
                <a:spcPts val="0"/>
              </a:spcAft>
              <a:buNone/>
            </a:pPr>
            <a:r>
              <a:rPr lang="en" sz="1800">
                <a:solidFill>
                  <a:srgbClr val="626262"/>
                </a:solidFill>
                <a:latin typeface="Proxima Nova"/>
                <a:ea typeface="Proxima Nova"/>
                <a:cs typeface="Proxima Nova"/>
                <a:sym typeface="Proxima Nova"/>
              </a:rPr>
              <a:t>Week One (6/18/18-6/25/18)</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Kickoff</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Interviews</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Qualitative Analysis</a:t>
            </a:r>
            <a:endParaRPr sz="1800">
              <a:solidFill>
                <a:srgbClr val="626262"/>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sz="1800">
                <a:solidFill>
                  <a:srgbClr val="626262"/>
                </a:solidFill>
                <a:latin typeface="Proxima Nova"/>
                <a:ea typeface="Proxima Nova"/>
                <a:cs typeface="Proxima Nova"/>
                <a:sym typeface="Proxima Nova"/>
              </a:rPr>
              <a:t>*Gap week to accommodate travel.</a:t>
            </a:r>
            <a:endParaRPr sz="1800">
              <a:solidFill>
                <a:srgbClr val="626262"/>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sz="1800">
                <a:solidFill>
                  <a:srgbClr val="626262"/>
                </a:solidFill>
                <a:latin typeface="Proxima Nova"/>
                <a:ea typeface="Proxima Nova"/>
                <a:cs typeface="Proxima Nova"/>
                <a:sym typeface="Proxima Nova"/>
              </a:rPr>
              <a:t>Week Two</a:t>
            </a:r>
            <a:r>
              <a:rPr lang="en" sz="1800">
                <a:solidFill>
                  <a:srgbClr val="626262"/>
                </a:solidFill>
                <a:latin typeface="Proxima Nova"/>
                <a:ea typeface="Proxima Nova"/>
                <a:cs typeface="Proxima Nova"/>
                <a:sym typeface="Proxima Nova"/>
              </a:rPr>
              <a:t> (7/2/18-7/9/18)</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Interviews </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User Research Analysis </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Team Readout</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Retrospective </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Submit Final Deliverables  </a:t>
            </a:r>
            <a:endParaRPr sz="1800">
              <a:solidFill>
                <a:srgbClr val="626262"/>
              </a:solidFill>
              <a:latin typeface="Proxima Nova"/>
              <a:ea typeface="Proxima Nova"/>
              <a:cs typeface="Proxima Nova"/>
              <a:sym typeface="Proxima Nova"/>
            </a:endParaRPr>
          </a:p>
          <a:p>
            <a:pPr indent="0" lvl="0" marL="0" marR="0" rtl="0" algn="l">
              <a:lnSpc>
                <a:spcPct val="115000"/>
              </a:lnSpc>
              <a:spcBef>
                <a:spcPts val="1000"/>
              </a:spcBef>
              <a:spcAft>
                <a:spcPts val="1000"/>
              </a:spcAft>
              <a:buNone/>
            </a:pPr>
            <a:r>
              <a:t/>
            </a:r>
            <a:endParaRPr sz="1800">
              <a:solidFill>
                <a:srgbClr val="626262"/>
              </a:solidFill>
              <a:latin typeface="Proxima Nova"/>
              <a:ea typeface="Proxima Nova"/>
              <a:cs typeface="Proxima Nova"/>
              <a:sym typeface="Proxima Nova"/>
            </a:endParaRPr>
          </a:p>
        </p:txBody>
      </p:sp>
      <p:sp>
        <p:nvSpPr>
          <p:cNvPr id="216" name="Google Shape;216;p39"/>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a:spcBef>
                <a:spcPts val="0"/>
              </a:spcBef>
              <a:spcAft>
                <a:spcPts val="0"/>
              </a:spcAft>
              <a:buNone/>
            </a:pPr>
            <a:r>
              <a:rPr lang="en">
                <a:solidFill>
                  <a:srgbClr val="228E6B"/>
                </a:solidFill>
              </a:rPr>
              <a:t>Schedule</a:t>
            </a:r>
            <a:endParaRPr>
              <a:solidFill>
                <a:srgbClr val="228E6B"/>
              </a:solidFill>
            </a:endParaRPr>
          </a:p>
          <a:p>
            <a:pPr indent="0" lvl="0" marL="0" rtl="0">
              <a:spcBef>
                <a:spcPts val="0"/>
              </a:spcBef>
              <a:spcAft>
                <a:spcPts val="0"/>
              </a:spcAft>
              <a:buNone/>
            </a:pPr>
            <a:r>
              <a:t/>
            </a:r>
            <a:endParaRPr>
              <a:solidFill>
                <a:srgbClr val="228E6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0"/>
          <p:cNvSpPr txBox="1"/>
          <p:nvPr/>
        </p:nvSpPr>
        <p:spPr>
          <a:xfrm>
            <a:off x="829800" y="1004125"/>
            <a:ext cx="6873000" cy="2978400"/>
          </a:xfrm>
          <a:prstGeom prst="rect">
            <a:avLst/>
          </a:prstGeom>
          <a:noFill/>
          <a:ln>
            <a:noFill/>
          </a:ln>
        </p:spPr>
        <p:txBody>
          <a:bodyPr anchorCtr="0" anchor="t" bIns="35550" lIns="71100" spcFirstLastPara="1" rIns="71100" wrap="square" tIns="35550">
            <a:noAutofit/>
          </a:bodyPr>
          <a:lstStyle/>
          <a:p>
            <a:pPr indent="-317500" lvl="0" marL="457200" rtl="0">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Qualitative approach means small sample siz</a:t>
            </a:r>
            <a:r>
              <a:rPr lang="en">
                <a:solidFill>
                  <a:srgbClr val="626262"/>
                </a:solidFill>
                <a:latin typeface="Proxima Nova"/>
                <a:ea typeface="Proxima Nova"/>
                <a:cs typeface="Proxima Nova"/>
                <a:sym typeface="Proxima Nova"/>
              </a:rPr>
              <a:t>e, but we get juicy, actionable data </a:t>
            </a:r>
            <a:endParaRPr>
              <a:solidFill>
                <a:srgbClr val="626262"/>
              </a:solidFill>
              <a:latin typeface="Proxima Nova"/>
              <a:ea typeface="Proxima Nova"/>
              <a:cs typeface="Proxima Nova"/>
              <a:sym typeface="Proxima Nova"/>
            </a:endParaRPr>
          </a:p>
          <a:p>
            <a:pPr indent="-317500" lvl="0" marL="457200" rtl="0">
              <a:lnSpc>
                <a:spcPct val="115000"/>
              </a:lnSpc>
              <a:spcBef>
                <a:spcPts val="100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Limiting our research to authorization doesn't directly inform other aspects of API development.</a:t>
            </a:r>
            <a:endParaRPr>
              <a:solidFill>
                <a:srgbClr val="626262"/>
              </a:solidFill>
              <a:latin typeface="Proxima Nova"/>
              <a:ea typeface="Proxima Nova"/>
              <a:cs typeface="Proxima Nova"/>
              <a:sym typeface="Proxima Nova"/>
            </a:endParaRPr>
          </a:p>
          <a:p>
            <a:pPr indent="-317500" lvl="0" marL="457200" rtl="0">
              <a:lnSpc>
                <a:spcPct val="115000"/>
              </a:lnSpc>
              <a:spcBef>
                <a:spcPts val="100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Other (e.g. private sector API operators) may not have the same requirements (primarily around identity proofing, but possibly around other NIST-mandated concerns)</a:t>
            </a:r>
            <a:endParaRPr>
              <a:solidFill>
                <a:srgbClr val="626262"/>
              </a:solidFill>
              <a:latin typeface="Proxima Nova"/>
              <a:ea typeface="Proxima Nova"/>
              <a:cs typeface="Proxima Nova"/>
              <a:sym typeface="Proxima Nova"/>
            </a:endParaRPr>
          </a:p>
          <a:p>
            <a:pPr indent="-317500" lvl="0" marL="457200" rtl="0">
              <a:lnSpc>
                <a:spcPct val="115000"/>
              </a:lnSpc>
              <a:spcBef>
                <a:spcPts val="1000"/>
              </a:spcBef>
              <a:spcAft>
                <a:spcPts val="1000"/>
              </a:spcAft>
              <a:buClr>
                <a:srgbClr val="626262"/>
              </a:buClr>
              <a:buSzPts val="1400"/>
              <a:buFont typeface="Proxima Nova"/>
              <a:buChar char="●"/>
            </a:pPr>
            <a:r>
              <a:rPr lang="en">
                <a:solidFill>
                  <a:srgbClr val="626262"/>
                </a:solidFill>
                <a:latin typeface="Proxima Nova"/>
                <a:ea typeface="Proxima Nova"/>
                <a:cs typeface="Proxima Nova"/>
                <a:sym typeface="Proxima Nova"/>
              </a:rPr>
              <a:t>Short engagement period means recruiting and scheduling interviews could be challenging</a:t>
            </a:r>
            <a:endParaRPr>
              <a:solidFill>
                <a:srgbClr val="626262"/>
              </a:solidFill>
              <a:latin typeface="Proxima Nova"/>
              <a:ea typeface="Proxima Nova"/>
              <a:cs typeface="Proxima Nova"/>
              <a:sym typeface="Proxima Nova"/>
            </a:endParaRPr>
          </a:p>
        </p:txBody>
      </p:sp>
      <p:sp>
        <p:nvSpPr>
          <p:cNvPr id="222" name="Google Shape;222;p40"/>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Risks/Challenges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2150850"/>
            <a:ext cx="8520600" cy="841800"/>
          </a:xfrm>
          <a:prstGeom prst="rect">
            <a:avLst/>
          </a:prstGeom>
        </p:spPr>
        <p:txBody>
          <a:bodyPr anchorCtr="0" anchor="ctr" bIns="94800" lIns="94800" spcFirstLastPara="1" rIns="94800" wrap="square" tIns="94800">
            <a:noAutofit/>
          </a:bodyPr>
          <a:lstStyle/>
          <a:p>
            <a:pPr indent="0" lvl="0" marL="0">
              <a:spcBef>
                <a:spcPts val="0"/>
              </a:spcBef>
              <a:spcAft>
                <a:spcPts val="0"/>
              </a:spcAft>
              <a:buNone/>
            </a:pPr>
            <a:r>
              <a:rPr lang="en"/>
              <a:t>Thank You</a:t>
            </a:r>
            <a:endParaRPr/>
          </a:p>
        </p:txBody>
      </p:sp>
      <p:sp>
        <p:nvSpPr>
          <p:cNvPr id="228" name="Google Shape;228;p41"/>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nvSpPr>
        <p:spPr>
          <a:xfrm>
            <a:off x="829800" y="1004150"/>
            <a:ext cx="7135200" cy="3178200"/>
          </a:xfrm>
          <a:prstGeom prst="rect">
            <a:avLst/>
          </a:prstGeom>
          <a:noFill/>
          <a:ln>
            <a:noFill/>
          </a:ln>
        </p:spPr>
        <p:txBody>
          <a:bodyPr anchorCtr="0" anchor="t" bIns="35550" lIns="71100" spcFirstLastPara="1" rIns="71100" wrap="square" tIns="35550">
            <a:noAutofit/>
          </a:bodyPr>
          <a:lstStyle/>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Veteran impact</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Customer satisfaction</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Volume of adoption</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Percentage of claims coming in via Central Mail API</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Form processing time (for forms with available submission API)</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Inception-to-launch time for new Veteran-facing tools</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Amount of manual support required for new builds</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Veteran trust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1000"/>
              </a:spcAft>
              <a:buNone/>
            </a:pPr>
            <a:r>
              <a:t/>
            </a:r>
            <a:endParaRPr sz="1800">
              <a:solidFill>
                <a:srgbClr val="626262"/>
              </a:solidFill>
              <a:latin typeface="Proxima Nova"/>
              <a:ea typeface="Proxima Nova"/>
              <a:cs typeface="Proxima Nova"/>
              <a:sym typeface="Proxima Nova"/>
            </a:endParaRPr>
          </a:p>
        </p:txBody>
      </p:sp>
      <p:sp>
        <p:nvSpPr>
          <p:cNvPr id="234" name="Google Shape;234;p42"/>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Overall API Usage Success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nvSpPr>
        <p:spPr>
          <a:xfrm>
            <a:off x="829800" y="1004125"/>
            <a:ext cx="7042200" cy="3020100"/>
          </a:xfrm>
          <a:prstGeom prst="rect">
            <a:avLst/>
          </a:prstGeom>
          <a:noFill/>
          <a:ln>
            <a:noFill/>
          </a:ln>
        </p:spPr>
        <p:txBody>
          <a:bodyPr anchorCtr="0" anchor="t" bIns="35550" lIns="71100" spcFirstLastPara="1" rIns="71100" wrap="square" tIns="35550">
            <a:noAutofit/>
          </a:bodyPr>
          <a:lstStyle/>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Leanna Miller Sharkey, Product/Project Manager and primary POC</a:t>
            </a:r>
            <a:endParaRPr>
              <a:solidFill>
                <a:srgbClr val="62626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Lauryl Zenobi, User Research</a:t>
            </a:r>
            <a:endParaRPr>
              <a:solidFill>
                <a:srgbClr val="62626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Patrick Vinograd, Technical SME  </a:t>
            </a:r>
            <a:endParaRPr>
              <a:solidFill>
                <a:srgbClr val="626262"/>
              </a:solidFill>
              <a:latin typeface="Proxima Nova"/>
              <a:ea typeface="Proxima Nova"/>
              <a:cs typeface="Proxima Nova"/>
              <a:sym typeface="Proxima Nova"/>
            </a:endParaRPr>
          </a:p>
          <a:p>
            <a:pPr indent="0" lvl="0" marL="457200" marR="0" rtl="0" algn="l">
              <a:lnSpc>
                <a:spcPct val="115000"/>
              </a:lnSpc>
              <a:spcBef>
                <a:spcPts val="1000"/>
              </a:spcBef>
              <a:spcAft>
                <a:spcPts val="1000"/>
              </a:spcAft>
              <a:buNone/>
            </a:pPr>
            <a:r>
              <a:t/>
            </a:r>
            <a:endParaRPr>
              <a:solidFill>
                <a:srgbClr val="626262"/>
              </a:solidFill>
              <a:latin typeface="Proxima Nova"/>
              <a:ea typeface="Proxima Nova"/>
              <a:cs typeface="Proxima Nova"/>
              <a:sym typeface="Proxima Nova"/>
            </a:endParaRPr>
          </a:p>
        </p:txBody>
      </p:sp>
      <p:sp>
        <p:nvSpPr>
          <p:cNvPr id="161" name="Google Shape;161;p30"/>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solidFill>
                  <a:srgbClr val="228E6B"/>
                </a:solidFill>
              </a:rPr>
              <a:t>The Team</a:t>
            </a:r>
            <a:endParaRPr>
              <a:solidFill>
                <a:srgbClr val="228E6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nvSpPr>
        <p:spPr>
          <a:xfrm>
            <a:off x="829800" y="1004125"/>
            <a:ext cx="7042200" cy="3020100"/>
          </a:xfrm>
          <a:prstGeom prst="rect">
            <a:avLst/>
          </a:prstGeom>
          <a:noFill/>
          <a:ln>
            <a:noFill/>
          </a:ln>
        </p:spPr>
        <p:txBody>
          <a:bodyPr anchorCtr="0" anchor="t" bIns="35550" lIns="71100" spcFirstLastPara="1" rIns="71100" wrap="square" tIns="35550">
            <a:noAutofit/>
          </a:bodyPr>
          <a:lstStyle/>
          <a:p>
            <a:pPr indent="0" lvl="0" marL="0" marR="0" rtl="0" algn="l">
              <a:lnSpc>
                <a:spcPct val="115000"/>
              </a:lnSpc>
              <a:spcBef>
                <a:spcPts val="0"/>
              </a:spcBef>
              <a:spcAft>
                <a:spcPts val="0"/>
              </a:spcAft>
              <a:buNone/>
            </a:pPr>
            <a:r>
              <a:rPr lang="en">
                <a:solidFill>
                  <a:srgbClr val="626262"/>
                </a:solidFill>
                <a:latin typeface="Proxima Nova"/>
                <a:ea typeface="Proxima Nova"/>
                <a:cs typeface="Proxima Nova"/>
                <a:sym typeface="Proxima Nova"/>
              </a:rPr>
              <a:t>We recently completed the first microconsulting engagement in the federal government! We learned a lot, which we’ll review briefly. </a:t>
            </a:r>
            <a:endParaRPr>
              <a:solidFill>
                <a:srgbClr val="626262"/>
              </a:solidFill>
              <a:latin typeface="Proxima Nova"/>
              <a:ea typeface="Proxima Nova"/>
              <a:cs typeface="Proxima Nova"/>
              <a:sym typeface="Proxima Nova"/>
            </a:endParaRPr>
          </a:p>
          <a:p>
            <a:pPr indent="-317500" lvl="0" marL="457200" marR="0" rtl="0" algn="l">
              <a:lnSpc>
                <a:spcPct val="115000"/>
              </a:lnSpc>
              <a:spcBef>
                <a:spcPts val="100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Scope it appropriately to maximize value </a:t>
            </a:r>
            <a:endParaRPr>
              <a:solidFill>
                <a:srgbClr val="626262"/>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Allow research to define deliverables</a:t>
            </a:r>
            <a:endParaRPr>
              <a:solidFill>
                <a:srgbClr val="626262"/>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Identify critical assumptions from the onset and use the engagement to test those assumptions </a:t>
            </a:r>
            <a:endParaRPr>
              <a:solidFill>
                <a:srgbClr val="626262"/>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Even though it’s a little messy, having the microconsulting team and the project team overlapping is positive</a:t>
            </a:r>
            <a:endParaRPr>
              <a:solidFill>
                <a:srgbClr val="62626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Valuable relationships cultivated during microconsulting should persist </a:t>
            </a:r>
            <a:endParaRPr>
              <a:solidFill>
                <a:srgbClr val="62626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High level of collaboration and communication with Product Owners led to a more successful outcome</a:t>
            </a:r>
            <a:endParaRPr>
              <a:solidFill>
                <a:srgbClr val="62626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To mitigate messiness, we will specific about what is microconsulting vs. the larger project and have separate billing codes</a:t>
            </a:r>
            <a:endParaRPr>
              <a:solidFill>
                <a:srgbClr val="626262"/>
              </a:solidFill>
              <a:latin typeface="Proxima Nova"/>
              <a:ea typeface="Proxima Nova"/>
              <a:cs typeface="Proxima Nova"/>
              <a:sym typeface="Proxima Nova"/>
            </a:endParaRPr>
          </a:p>
        </p:txBody>
      </p:sp>
      <p:sp>
        <p:nvSpPr>
          <p:cNvPr id="167" name="Google Shape;167;p31"/>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solidFill>
                  <a:srgbClr val="228E6B"/>
                </a:solidFill>
              </a:rPr>
              <a:t>What We Learned </a:t>
            </a:r>
            <a:endParaRPr>
              <a:solidFill>
                <a:srgbClr val="228E6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nvSpPr>
        <p:spPr>
          <a:xfrm>
            <a:off x="838950" y="702075"/>
            <a:ext cx="7268700" cy="3020100"/>
          </a:xfrm>
          <a:prstGeom prst="rect">
            <a:avLst/>
          </a:prstGeom>
          <a:noFill/>
          <a:ln>
            <a:noFill/>
          </a:ln>
        </p:spPr>
        <p:txBody>
          <a:bodyPr anchorCtr="0" anchor="t" bIns="35550" lIns="71100" spcFirstLastPara="1" rIns="71100" wrap="square" tIns="35550">
            <a:noAutofit/>
          </a:bodyPr>
          <a:lstStyle/>
          <a:p>
            <a:pPr indent="0" lvl="0" marL="0" marR="0" rtl="0" algn="l">
              <a:lnSpc>
                <a:spcPct val="115000"/>
              </a:lnSpc>
              <a:spcBef>
                <a:spcPts val="0"/>
              </a:spcBef>
              <a:spcAft>
                <a:spcPts val="0"/>
              </a:spcAft>
              <a:buNone/>
            </a:pPr>
            <a:r>
              <a:rPr lang="en">
                <a:solidFill>
                  <a:schemeClr val="dk1"/>
                </a:solidFill>
                <a:latin typeface="Proxima Nova"/>
                <a:ea typeface="Proxima Nova"/>
                <a:cs typeface="Proxima Nova"/>
                <a:sym typeface="Proxima Nova"/>
              </a:rPr>
              <a:t>There</a:t>
            </a:r>
            <a:r>
              <a:rPr b="1" lang="en" sz="1100">
                <a:solidFill>
                  <a:schemeClr val="dk1"/>
                </a:solidFill>
              </a:rPr>
              <a:t> </a:t>
            </a:r>
            <a:r>
              <a:rPr lang="en">
                <a:solidFill>
                  <a:schemeClr val="dk1"/>
                </a:solidFill>
                <a:latin typeface="Proxima Nova"/>
                <a:ea typeface="Proxima Nova"/>
                <a:cs typeface="Proxima Nova"/>
                <a:sym typeface="Proxima Nova"/>
              </a:rPr>
              <a:t>are many assumptions that are critical to the success of this project. In our response we focused on one: authorization frameworks. We’ll review what we mean by that and why it’s so important, then we’ll align on our problem statement, review the approach.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There are three types of </a:t>
            </a:r>
            <a:r>
              <a:rPr lang="en">
                <a:solidFill>
                  <a:schemeClr val="dk1"/>
                </a:solidFill>
                <a:latin typeface="Proxima Nova"/>
                <a:ea typeface="Proxima Nova"/>
                <a:cs typeface="Proxima Nova"/>
                <a:sym typeface="Proxima Nova"/>
              </a:rPr>
              <a:t>end users</a:t>
            </a:r>
            <a:r>
              <a:rPr lang="en">
                <a:solidFill>
                  <a:schemeClr val="dk1"/>
                </a:solidFill>
                <a:latin typeface="Proxima Nova"/>
                <a:ea typeface="Proxima Nova"/>
                <a:cs typeface="Proxima Nova"/>
                <a:sym typeface="Proxima Nova"/>
              </a:rPr>
              <a:t>: API owners, API consumers, and Veterans and their families. We need buy in and wide adoption from all three for this to be a success.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So, in this microconsulting effort, we will address </a:t>
            </a:r>
            <a:r>
              <a:rPr lang="en">
                <a:solidFill>
                  <a:schemeClr val="dk1"/>
                </a:solidFill>
                <a:latin typeface="Proxima Nova"/>
                <a:ea typeface="Proxima Nova"/>
                <a:cs typeface="Proxima Nova"/>
                <a:sym typeface="Proxima Nova"/>
              </a:rPr>
              <a:t>adoption </a:t>
            </a:r>
            <a:r>
              <a:rPr lang="en">
                <a:solidFill>
                  <a:schemeClr val="dk1"/>
                </a:solidFill>
                <a:latin typeface="Proxima Nova"/>
                <a:ea typeface="Proxima Nova"/>
                <a:cs typeface="Proxima Nova"/>
                <a:sym typeface="Proxima Nova"/>
              </a:rPr>
              <a:t>questions specifically around authentication and authorization. Why?</a:t>
            </a:r>
            <a:r>
              <a:rPr lang="en">
                <a:solidFill>
                  <a:schemeClr val="dk1"/>
                </a:solidFill>
                <a:latin typeface="Proxima Nova"/>
                <a:ea typeface="Proxima Nova"/>
                <a:cs typeface="Proxima Nova"/>
                <a:sym typeface="Proxima Nova"/>
              </a:rPr>
              <a:t> Because without Veteran buy in and the ability to share their data, there’s no data to share.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To ensure that Veterans support this effort, we have to make it easy for them to authorize third party access to their data, which means they have to easily be able to create an account, log in, and manage said access.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And we need to make it easy for API consumers to build solutions that leverage this authorization.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Finally, we need to ensure that our internal API owners are confident in publishing their APIs under this framework.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0"/>
              </a:spcAft>
              <a:buNone/>
            </a:pPr>
            <a:r>
              <a:t/>
            </a:r>
            <a:endParaRPr>
              <a:solidFill>
                <a:schemeClr val="dk1"/>
              </a:solidFill>
              <a:latin typeface="Proxima Nova"/>
              <a:ea typeface="Proxima Nova"/>
              <a:cs typeface="Proxima Nova"/>
              <a:sym typeface="Proxima Nova"/>
            </a:endParaRPr>
          </a:p>
          <a:p>
            <a:pPr indent="0" lvl="0" marL="0" marR="0" rtl="0" algn="l">
              <a:lnSpc>
                <a:spcPct val="115000"/>
              </a:lnSpc>
              <a:spcBef>
                <a:spcPts val="1000"/>
              </a:spcBef>
              <a:spcAft>
                <a:spcPts val="1000"/>
              </a:spcAft>
              <a:buNone/>
            </a:pPr>
            <a:r>
              <a:t/>
            </a:r>
            <a:endParaRPr b="1" sz="1100">
              <a:solidFill>
                <a:schemeClr val="dk1"/>
              </a:solidFill>
            </a:endParaRPr>
          </a:p>
        </p:txBody>
      </p:sp>
      <p:sp>
        <p:nvSpPr>
          <p:cNvPr id="173" name="Google Shape;173;p32"/>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a:spcBef>
                <a:spcPts val="0"/>
              </a:spcBef>
              <a:spcAft>
                <a:spcPts val="0"/>
              </a:spcAft>
              <a:buNone/>
            </a:pPr>
            <a:r>
              <a:rPr lang="en">
                <a:solidFill>
                  <a:srgbClr val="228E6B"/>
                </a:solidFill>
              </a:rPr>
              <a:t>Intro and Scope</a:t>
            </a:r>
            <a:endParaRPr>
              <a:solidFill>
                <a:srgbClr val="228E6B"/>
              </a:solidFill>
            </a:endParaRPr>
          </a:p>
          <a:p>
            <a:pPr indent="0" lvl="0" marL="0" rtl="0">
              <a:spcBef>
                <a:spcPts val="0"/>
              </a:spcBef>
              <a:spcAft>
                <a:spcPts val="0"/>
              </a:spcAft>
              <a:buNone/>
            </a:pPr>
            <a:r>
              <a:t/>
            </a:r>
            <a:endParaRPr>
              <a:solidFill>
                <a:srgbClr val="228E6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nvSpPr>
        <p:spPr>
          <a:xfrm>
            <a:off x="829800" y="1004134"/>
            <a:ext cx="5665500" cy="3020100"/>
          </a:xfrm>
          <a:prstGeom prst="rect">
            <a:avLst/>
          </a:prstGeom>
          <a:noFill/>
          <a:ln>
            <a:noFill/>
          </a:ln>
        </p:spPr>
        <p:txBody>
          <a:bodyPr anchorCtr="0" anchor="t" bIns="35550" lIns="71100" spcFirstLastPara="1" rIns="71100" wrap="square" tIns="35550">
            <a:noAutofit/>
          </a:bodyPr>
          <a:lstStyle/>
          <a:p>
            <a:pPr indent="0" lvl="0" marL="0" marR="0" rtl="0" algn="l">
              <a:lnSpc>
                <a:spcPct val="115000"/>
              </a:lnSpc>
              <a:spcBef>
                <a:spcPts val="0"/>
              </a:spcBef>
              <a:spcAft>
                <a:spcPts val="1000"/>
              </a:spcAft>
              <a:buNone/>
            </a:pPr>
            <a:r>
              <a:rPr lang="en">
                <a:solidFill>
                  <a:srgbClr val="626262"/>
                </a:solidFill>
                <a:latin typeface="Proxima Nova"/>
                <a:ea typeface="Proxima Nova"/>
                <a:cs typeface="Proxima Nova"/>
                <a:sym typeface="Proxima Nova"/>
              </a:rPr>
              <a:t>Given that these assumptions are critical to the success of this project, our response centered around challenging and/or validating these assumptions, or addressing what we’ll refer to from here on out as the Authorization Framework. </a:t>
            </a:r>
            <a:r>
              <a:rPr b="1" lang="en" sz="1100">
                <a:solidFill>
                  <a:srgbClr val="626262"/>
                </a:solidFill>
              </a:rPr>
              <a:t> </a:t>
            </a:r>
            <a:endParaRPr b="1" sz="1100">
              <a:solidFill>
                <a:srgbClr val="626262"/>
              </a:solidFill>
            </a:endParaRPr>
          </a:p>
        </p:txBody>
      </p:sp>
      <p:sp>
        <p:nvSpPr>
          <p:cNvPr id="179" name="Google Shape;179;p33"/>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solidFill>
                  <a:srgbClr val="228E6B"/>
                </a:solidFill>
              </a:rPr>
              <a:t>Scope</a:t>
            </a:r>
            <a:endParaRPr>
              <a:solidFill>
                <a:srgbClr val="228E6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nvSpPr>
        <p:spPr>
          <a:xfrm>
            <a:off x="829800" y="840400"/>
            <a:ext cx="7785300" cy="3020100"/>
          </a:xfrm>
          <a:prstGeom prst="rect">
            <a:avLst/>
          </a:prstGeom>
          <a:noFill/>
          <a:ln>
            <a:noFill/>
          </a:ln>
        </p:spPr>
        <p:txBody>
          <a:bodyPr anchorCtr="0" anchor="t" bIns="35550" lIns="71100" spcFirstLastPara="1" rIns="71100" wrap="square" tIns="35550">
            <a:noAutofit/>
          </a:bodyPr>
          <a:lstStyle/>
          <a:p>
            <a:pPr indent="0" lvl="0" marL="0" rtl="0">
              <a:lnSpc>
                <a:spcPct val="115000"/>
              </a:lnSpc>
              <a:spcBef>
                <a:spcPts val="0"/>
              </a:spcBef>
              <a:spcAft>
                <a:spcPts val="0"/>
              </a:spcAft>
              <a:buClr>
                <a:schemeClr val="dk1"/>
              </a:buClr>
              <a:buSzPts val="1100"/>
              <a:buFont typeface="Arial"/>
              <a:buNone/>
            </a:pPr>
            <a:r>
              <a:rPr b="1" lang="en">
                <a:latin typeface="Proxima Nova"/>
                <a:ea typeface="Proxima Nova"/>
                <a:cs typeface="Proxima Nova"/>
                <a:sym typeface="Proxima Nova"/>
              </a:rPr>
              <a:t>Authentication</a:t>
            </a:r>
            <a:r>
              <a:rPr lang="en">
                <a:solidFill>
                  <a:srgbClr val="626262"/>
                </a:solidFill>
                <a:latin typeface="Proxima Nova"/>
                <a:ea typeface="Proxima Nova"/>
                <a:cs typeface="Proxima Nova"/>
                <a:sym typeface="Proxima Nova"/>
              </a:rPr>
              <a:t> = are you the right person?</a:t>
            </a:r>
            <a:endParaRPr>
              <a:solidFill>
                <a:srgbClr val="626262"/>
              </a:solidFill>
              <a:latin typeface="Proxima Nova"/>
              <a:ea typeface="Proxima Nova"/>
              <a:cs typeface="Proxima Nova"/>
              <a:sym typeface="Proxima Nova"/>
            </a:endParaRPr>
          </a:p>
          <a:p>
            <a:pPr indent="-317500" lvl="0" marL="457200" rtl="0">
              <a:lnSpc>
                <a:spcPct val="115000"/>
              </a:lnSpc>
              <a:spcBef>
                <a:spcPts val="0"/>
              </a:spcBef>
              <a:spcAft>
                <a:spcPts val="0"/>
              </a:spcAft>
              <a:buClr>
                <a:srgbClr val="626262"/>
              </a:buClr>
              <a:buSzPts val="1400"/>
              <a:buFont typeface="Proxima Nova"/>
              <a:buChar char="-"/>
            </a:pPr>
            <a:r>
              <a:rPr lang="en">
                <a:solidFill>
                  <a:srgbClr val="626262"/>
                </a:solidFill>
                <a:latin typeface="Proxima Nova"/>
                <a:ea typeface="Proxima Nova"/>
                <a:cs typeface="Proxima Nova"/>
                <a:sym typeface="Proxima Nova"/>
              </a:rPr>
              <a:t>Gmail = am I the person who set up this account and owns these credentials</a:t>
            </a:r>
            <a:endParaRPr>
              <a:solidFill>
                <a:srgbClr val="626262"/>
              </a:solidFill>
              <a:latin typeface="Proxima Nova"/>
              <a:ea typeface="Proxima Nova"/>
              <a:cs typeface="Proxima Nova"/>
              <a:sym typeface="Proxima Nova"/>
            </a:endParaRPr>
          </a:p>
          <a:p>
            <a:pPr indent="-317500" lvl="0" marL="457200" rtl="0">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VA layers identity proofing on top - ensures credential owner is person in real life, which is needed because we match users with pre-existing data sources </a:t>
            </a:r>
            <a:endParaRPr>
              <a:solidFill>
                <a:srgbClr val="626262"/>
              </a:solidFill>
              <a:highlight>
                <a:srgbClr val="FFFFFF"/>
              </a:highlight>
              <a:latin typeface="Proxima Nova"/>
              <a:ea typeface="Proxima Nova"/>
              <a:cs typeface="Proxima Nova"/>
              <a:sym typeface="Proxima Nova"/>
            </a:endParaRPr>
          </a:p>
          <a:p>
            <a:pPr indent="-317500" lvl="0" marL="457200" rtl="0">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Authentication is distinct from, but generally a prerequisite for, authorization</a:t>
            </a:r>
            <a:endParaRPr>
              <a:solidFill>
                <a:srgbClr val="626262"/>
              </a:solidFill>
              <a:highlight>
                <a:srgbClr val="FFFFFF"/>
              </a:highlight>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1" lang="en">
                <a:latin typeface="Proxima Nova"/>
                <a:ea typeface="Proxima Nova"/>
                <a:cs typeface="Proxima Nova"/>
                <a:sym typeface="Proxima Nova"/>
              </a:rPr>
              <a:t>Authorization = </a:t>
            </a:r>
            <a:r>
              <a:rPr b="1" lang="en">
                <a:latin typeface="Proxima Nova"/>
                <a:ea typeface="Proxima Nova"/>
                <a:cs typeface="Proxima Nova"/>
                <a:sym typeface="Proxima Nova"/>
              </a:rPr>
              <a:t>authentication +</a:t>
            </a:r>
            <a:r>
              <a:rPr b="1" lang="en">
                <a:latin typeface="Proxima Nova"/>
                <a:ea typeface="Proxima Nova"/>
                <a:cs typeface="Proxima Nova"/>
                <a:sym typeface="Proxima Nova"/>
              </a:rPr>
              <a:t> are you allowed to do a given operation</a:t>
            </a:r>
            <a:endParaRPr b="1">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User authentication - credentials, multi-factor authentication, identity proofing</a:t>
            </a:r>
            <a:endParaRPr>
              <a:solidFill>
                <a:srgbClr val="626262"/>
              </a:solidFill>
              <a:highlight>
                <a:srgbClr val="FFFFFF"/>
              </a:highlight>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App authentication - application API tokens (well understood, doesn't need to be part of this engagement)</a:t>
            </a:r>
            <a:endParaRPr>
              <a:solidFill>
                <a:srgbClr val="626262"/>
              </a:solidFill>
              <a:highlight>
                <a:srgbClr val="FFFFFF"/>
              </a:highlight>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User-app authorization - user grants consent for an app to access data on their behalf. Potentially long-standing authorization</a:t>
            </a:r>
            <a:endParaRPr>
              <a:solidFill>
                <a:srgbClr val="626262"/>
              </a:solidFill>
              <a:highlight>
                <a:srgbClr val="FFFFFF"/>
              </a:highlight>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626262"/>
              </a:buClr>
              <a:buSzPts val="1400"/>
              <a:buFont typeface="Proxima Nova"/>
              <a:buChar char="-"/>
            </a:pPr>
            <a:r>
              <a:rPr lang="en">
                <a:solidFill>
                  <a:srgbClr val="626262"/>
                </a:solidFill>
                <a:highlight>
                  <a:srgbClr val="FFFFFF"/>
                </a:highlight>
                <a:latin typeface="Proxima Nova"/>
                <a:ea typeface="Proxima Nova"/>
                <a:cs typeface="Proxima Nova"/>
                <a:sym typeface="Proxima Nova"/>
              </a:rPr>
              <a:t>User-user authorization.- user grants consent for another user to access data on their behalf. Could be offline (e.g. filing a power of attorney) or online (via a custom authorization UI)</a:t>
            </a:r>
            <a:endParaRPr>
              <a:solidFill>
                <a:srgbClr val="626262"/>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200">
              <a:solidFill>
                <a:srgbClr val="626262"/>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b="1" lang="en" sz="1800">
                <a:solidFill>
                  <a:schemeClr val="dk1"/>
                </a:solidFill>
                <a:latin typeface="Proxima Nova"/>
                <a:ea typeface="Proxima Nova"/>
                <a:cs typeface="Proxima Nova"/>
                <a:sym typeface="Proxima Nova"/>
              </a:rPr>
              <a:t>Authentication + Authorization = Authorization Framework </a:t>
            </a:r>
            <a:endParaRPr b="1" sz="1800">
              <a:solidFill>
                <a:schemeClr val="dk1"/>
              </a:solidFill>
              <a:latin typeface="Proxima Nova"/>
              <a:ea typeface="Proxima Nova"/>
              <a:cs typeface="Proxima Nova"/>
              <a:sym typeface="Proxima Nova"/>
            </a:endParaRPr>
          </a:p>
          <a:p>
            <a:pPr indent="0" lvl="0" marL="0" rtl="0">
              <a:lnSpc>
                <a:spcPct val="115000"/>
              </a:lnSpc>
              <a:spcBef>
                <a:spcPts val="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marR="0" rtl="0" algn="l">
              <a:lnSpc>
                <a:spcPct val="115000"/>
              </a:lnSpc>
              <a:spcBef>
                <a:spcPts val="1000"/>
              </a:spcBef>
              <a:spcAft>
                <a:spcPts val="0"/>
              </a:spcAft>
              <a:buNone/>
            </a:pPr>
            <a:r>
              <a:t/>
            </a:r>
            <a:endParaRPr sz="1200">
              <a:latin typeface="Proxima Nova"/>
              <a:ea typeface="Proxima Nova"/>
              <a:cs typeface="Proxima Nova"/>
              <a:sym typeface="Proxima Nova"/>
            </a:endParaRPr>
          </a:p>
          <a:p>
            <a:pPr indent="0" lvl="0" marL="0" marR="0" rtl="0" algn="l">
              <a:lnSpc>
                <a:spcPct val="115000"/>
              </a:lnSpc>
              <a:spcBef>
                <a:spcPts val="1000"/>
              </a:spcBef>
              <a:spcAft>
                <a:spcPts val="0"/>
              </a:spcAft>
              <a:buNone/>
            </a:pPr>
            <a:r>
              <a:t/>
            </a:r>
            <a:endParaRPr sz="1200">
              <a:latin typeface="Proxima Nova"/>
              <a:ea typeface="Proxima Nova"/>
              <a:cs typeface="Proxima Nova"/>
              <a:sym typeface="Proxima Nova"/>
            </a:endParaRPr>
          </a:p>
          <a:p>
            <a:pPr indent="0" lvl="0" marL="0" marR="0" rtl="0" algn="l">
              <a:lnSpc>
                <a:spcPct val="115000"/>
              </a:lnSpc>
              <a:spcBef>
                <a:spcPts val="1000"/>
              </a:spcBef>
              <a:spcAft>
                <a:spcPts val="1000"/>
              </a:spcAft>
              <a:buNone/>
            </a:pPr>
            <a:r>
              <a:t/>
            </a:r>
            <a:endParaRPr sz="1200">
              <a:latin typeface="Proxima Nova"/>
              <a:ea typeface="Proxima Nova"/>
              <a:cs typeface="Proxima Nova"/>
              <a:sym typeface="Proxima Nova"/>
            </a:endParaRPr>
          </a:p>
        </p:txBody>
      </p:sp>
      <p:sp>
        <p:nvSpPr>
          <p:cNvPr id="185" name="Google Shape;185;p34"/>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solidFill>
                  <a:srgbClr val="228E6B"/>
                </a:solidFill>
              </a:rPr>
              <a:t>What’s an Authorization Framework?</a:t>
            </a:r>
            <a:endParaRPr>
              <a:solidFill>
                <a:srgbClr val="228E6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nvSpPr>
        <p:spPr>
          <a:xfrm>
            <a:off x="865125" y="1062975"/>
            <a:ext cx="6873000" cy="3622800"/>
          </a:xfrm>
          <a:prstGeom prst="rect">
            <a:avLst/>
          </a:prstGeom>
          <a:noFill/>
          <a:ln>
            <a:noFill/>
          </a:ln>
        </p:spPr>
        <p:txBody>
          <a:bodyPr anchorCtr="0" anchor="t" bIns="35550" lIns="71100" spcFirstLastPara="1" rIns="71100" wrap="square" tIns="35550">
            <a:noAutofit/>
          </a:bodyPr>
          <a:lstStyle/>
          <a:p>
            <a:pPr indent="0" lvl="0" marL="0" rtl="0">
              <a:lnSpc>
                <a:spcPct val="115000"/>
              </a:lnSpc>
              <a:spcBef>
                <a:spcPts val="0"/>
              </a:spcBef>
              <a:spcAft>
                <a:spcPts val="0"/>
              </a:spcAft>
              <a:buNone/>
            </a:pPr>
            <a:r>
              <a:rPr lang="en" sz="1800">
                <a:solidFill>
                  <a:srgbClr val="626262"/>
                </a:solidFill>
                <a:latin typeface="Proxima Nova"/>
                <a:ea typeface="Proxima Nova"/>
                <a:cs typeface="Proxima Nova"/>
                <a:sym typeface="Proxima Nova"/>
              </a:rPr>
              <a:t>How </a:t>
            </a:r>
            <a:r>
              <a:rPr lang="en" sz="1800">
                <a:solidFill>
                  <a:srgbClr val="626262"/>
                </a:solidFill>
                <a:latin typeface="Proxima Nova"/>
                <a:ea typeface="Proxima Nova"/>
                <a:cs typeface="Proxima Nova"/>
                <a:sym typeface="Proxima Nova"/>
              </a:rPr>
              <a:t>might we build an authorization framework that is</a:t>
            </a:r>
            <a:endParaRPr sz="1800">
              <a:solidFill>
                <a:srgbClr val="626262"/>
              </a:solidFill>
              <a:latin typeface="Proxima Nova"/>
              <a:ea typeface="Proxima Nova"/>
              <a:cs typeface="Proxima Nova"/>
              <a:sym typeface="Proxima Nova"/>
            </a:endParaRPr>
          </a:p>
          <a:p>
            <a:pPr indent="-342900" lvl="0" marL="457200" rtl="0">
              <a:lnSpc>
                <a:spcPct val="115000"/>
              </a:lnSpc>
              <a:spcBef>
                <a:spcPts val="100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Easy for outside developers to integrate with</a:t>
            </a:r>
            <a:endParaRPr sz="1800">
              <a:solidFill>
                <a:srgbClr val="626262"/>
              </a:solidFill>
              <a:latin typeface="Proxima Nova"/>
              <a:ea typeface="Proxima Nova"/>
              <a:cs typeface="Proxima Nova"/>
              <a:sym typeface="Proxima Nova"/>
            </a:endParaRPr>
          </a:p>
          <a:p>
            <a:pPr indent="-342900" lvl="0" marL="457200" rtl="0">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Easy for Veterans to control access to their data</a:t>
            </a:r>
            <a:endParaRPr sz="1800">
              <a:solidFill>
                <a:srgbClr val="626262"/>
              </a:solidFill>
              <a:latin typeface="Proxima Nova"/>
              <a:ea typeface="Proxima Nova"/>
              <a:cs typeface="Proxima Nova"/>
              <a:sym typeface="Proxima Nova"/>
            </a:endParaRPr>
          </a:p>
          <a:p>
            <a:pPr indent="-342900" lvl="0" marL="457200" rtl="0">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Easy for us to maintain over time</a:t>
            </a:r>
            <a:endParaRPr sz="1800">
              <a:solidFill>
                <a:srgbClr val="626262"/>
              </a:solidFill>
              <a:latin typeface="Proxima Nova"/>
              <a:ea typeface="Proxima Nova"/>
              <a:cs typeface="Proxima Nova"/>
              <a:sym typeface="Proxima Nova"/>
            </a:endParaRPr>
          </a:p>
          <a:p>
            <a:pPr indent="-342900" lvl="0" marL="457200" rtl="0">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Allows for flexibility as standards and technology change?</a:t>
            </a:r>
            <a:endParaRPr sz="1800">
              <a:solidFill>
                <a:srgbClr val="626262"/>
              </a:solidFill>
              <a:latin typeface="Proxima Nova"/>
              <a:ea typeface="Proxima Nova"/>
              <a:cs typeface="Proxima Nova"/>
              <a:sym typeface="Proxima Nova"/>
            </a:endParaRPr>
          </a:p>
          <a:p>
            <a:pPr indent="-342900" lvl="0" marL="457200" rtl="0">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Insulates API owners from the implementation details of end-user authorization</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1000"/>
              </a:spcAft>
              <a:buNone/>
            </a:pPr>
            <a:r>
              <a:rPr lang="en" sz="1800">
                <a:solidFill>
                  <a:srgbClr val="626262"/>
                </a:solidFill>
                <a:latin typeface="Proxima Nova"/>
                <a:ea typeface="Proxima Nova"/>
                <a:cs typeface="Proxima Nova"/>
                <a:sym typeface="Proxima Nova"/>
              </a:rPr>
              <a:t> </a:t>
            </a:r>
            <a:endParaRPr sz="1800">
              <a:solidFill>
                <a:srgbClr val="626262"/>
              </a:solidFill>
              <a:latin typeface="Proxima Nova"/>
              <a:ea typeface="Proxima Nova"/>
              <a:cs typeface="Proxima Nova"/>
              <a:sym typeface="Proxima Nova"/>
            </a:endParaRPr>
          </a:p>
        </p:txBody>
      </p:sp>
      <p:sp>
        <p:nvSpPr>
          <p:cNvPr id="191" name="Google Shape;191;p35"/>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Problem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nvSpPr>
        <p:spPr>
          <a:xfrm>
            <a:off x="865125" y="1062975"/>
            <a:ext cx="6873000" cy="3622800"/>
          </a:xfrm>
          <a:prstGeom prst="rect">
            <a:avLst/>
          </a:prstGeom>
          <a:noFill/>
          <a:ln>
            <a:noFill/>
          </a:ln>
        </p:spPr>
        <p:txBody>
          <a:bodyPr anchorCtr="0" anchor="t" bIns="35550" lIns="71100" spcFirstLastPara="1" rIns="71100" wrap="square" tIns="35550">
            <a:noAutofit/>
          </a:bodyPr>
          <a:lstStyle/>
          <a:p>
            <a:pPr indent="0" lvl="0" marL="0" marR="0" rtl="0" algn="l">
              <a:lnSpc>
                <a:spcPct val="115000"/>
              </a:lnSpc>
              <a:spcBef>
                <a:spcPts val="0"/>
              </a:spcBef>
              <a:spcAft>
                <a:spcPts val="0"/>
              </a:spcAft>
              <a:buNone/>
            </a:pPr>
            <a:r>
              <a:rPr lang="en">
                <a:solidFill>
                  <a:srgbClr val="626262"/>
                </a:solidFill>
                <a:latin typeface="Proxima Nova"/>
                <a:ea typeface="Proxima Nova"/>
                <a:cs typeface="Proxima Nova"/>
                <a:sym typeface="Proxima Nova"/>
              </a:rPr>
              <a:t>Qualitative Analysis</a:t>
            </a:r>
            <a:endParaRPr>
              <a:solidFill>
                <a:srgbClr val="626262"/>
              </a:solidFill>
              <a:latin typeface="Proxima Nova"/>
              <a:ea typeface="Proxima Nova"/>
              <a:cs typeface="Proxima Nova"/>
              <a:sym typeface="Proxima Nova"/>
            </a:endParaRPr>
          </a:p>
          <a:p>
            <a:pPr indent="-317500" lvl="0" marL="457200" rtl="0">
              <a:spcBef>
                <a:spcPts val="1000"/>
              </a:spcBef>
              <a:spcAft>
                <a:spcPts val="0"/>
              </a:spcAft>
              <a:buSzPts val="1400"/>
              <a:buFont typeface="Proxima Nova"/>
              <a:buChar char="-"/>
            </a:pPr>
            <a:r>
              <a:rPr lang="en">
                <a:solidFill>
                  <a:srgbClr val="626262"/>
                </a:solidFill>
                <a:latin typeface="Proxima Nova"/>
                <a:ea typeface="Proxima Nova"/>
                <a:cs typeface="Proxima Nova"/>
                <a:sym typeface="Proxima Nova"/>
              </a:rPr>
              <a:t>Qualitative analysis of APIs that have authentication frameworks and high levels of adoption to uncover best practices</a:t>
            </a:r>
            <a:endParaRPr>
              <a:solidFill>
                <a:srgbClr val="626262"/>
              </a:solidFill>
              <a:latin typeface="Proxima Nova"/>
              <a:ea typeface="Proxima Nova"/>
              <a:cs typeface="Proxima Nova"/>
              <a:sym typeface="Proxima Nova"/>
            </a:endParaRPr>
          </a:p>
          <a:p>
            <a:pPr indent="-317500" lvl="0" marL="4572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Qualitative analysis of sites with rigorous identity proofing requirements with high levels of adoption to uncover best practices</a:t>
            </a:r>
            <a:endParaRPr>
              <a:solidFill>
                <a:srgbClr val="626262"/>
              </a:solidFill>
              <a:latin typeface="Proxima Nova"/>
              <a:ea typeface="Proxima Nova"/>
              <a:cs typeface="Proxima Nova"/>
              <a:sym typeface="Proxima Nova"/>
            </a:endParaRPr>
          </a:p>
          <a:p>
            <a:pPr indent="0" lvl="0" marL="0">
              <a:spcBef>
                <a:spcPts val="0"/>
              </a:spcBef>
              <a:spcAft>
                <a:spcPts val="0"/>
              </a:spcAft>
              <a:buNone/>
            </a:pPr>
            <a:r>
              <a:t/>
            </a:r>
            <a:endParaRPr>
              <a:solidFill>
                <a:srgbClr val="626262"/>
              </a:solidFill>
              <a:latin typeface="Proxima Nova"/>
              <a:ea typeface="Proxima Nova"/>
              <a:cs typeface="Proxima Nova"/>
              <a:sym typeface="Proxima Nova"/>
            </a:endParaRPr>
          </a:p>
          <a:p>
            <a:pPr indent="0" lvl="0" marL="0">
              <a:spcBef>
                <a:spcPts val="0"/>
              </a:spcBef>
              <a:spcAft>
                <a:spcPts val="0"/>
              </a:spcAft>
              <a:buNone/>
            </a:pPr>
            <a:r>
              <a:rPr lang="en">
                <a:solidFill>
                  <a:srgbClr val="626262"/>
                </a:solidFill>
                <a:latin typeface="Proxima Nova"/>
                <a:ea typeface="Proxima Nova"/>
                <a:cs typeface="Proxima Nova"/>
                <a:sym typeface="Proxima Nova"/>
              </a:rPr>
              <a:t>Interviews </a:t>
            </a:r>
            <a:endParaRPr>
              <a:solidFill>
                <a:srgbClr val="626262"/>
              </a:solidFill>
              <a:latin typeface="Proxima Nova"/>
              <a:ea typeface="Proxima Nova"/>
              <a:cs typeface="Proxima Nova"/>
              <a:sym typeface="Proxima Nova"/>
            </a:endParaRPr>
          </a:p>
          <a:p>
            <a:pPr indent="0" lvl="0" marL="0" rtl="0">
              <a:spcBef>
                <a:spcPts val="0"/>
              </a:spcBef>
              <a:spcAft>
                <a:spcPts val="0"/>
              </a:spcAft>
              <a:buNone/>
            </a:pPr>
            <a:r>
              <a:t/>
            </a:r>
            <a:endParaRPr>
              <a:solidFill>
                <a:srgbClr val="626262"/>
              </a:solidFill>
              <a:latin typeface="Proxima Nova"/>
              <a:ea typeface="Proxima Nova"/>
              <a:cs typeface="Proxima Nova"/>
              <a:sym typeface="Proxima Nova"/>
            </a:endParaRPr>
          </a:p>
          <a:p>
            <a:pPr indent="-317500" lvl="0" marL="4572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API Owners</a:t>
            </a:r>
            <a:endParaRPr>
              <a:solidFill>
                <a:srgbClr val="626262"/>
              </a:solidFill>
              <a:latin typeface="Proxima Nova"/>
              <a:ea typeface="Proxima Nova"/>
              <a:cs typeface="Proxima Nova"/>
              <a:sym typeface="Proxima Nova"/>
            </a:endParaRPr>
          </a:p>
          <a:p>
            <a:pPr indent="-317500" lvl="1" marL="9144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product managers, designers, and developers in our network who have built successful API platforms</a:t>
            </a:r>
            <a:endParaRPr>
              <a:solidFill>
                <a:srgbClr val="626262"/>
              </a:solidFill>
              <a:latin typeface="Proxima Nova"/>
              <a:ea typeface="Proxima Nova"/>
              <a:cs typeface="Proxima Nova"/>
              <a:sym typeface="Proxima Nova"/>
            </a:endParaRPr>
          </a:p>
          <a:p>
            <a:pPr indent="-317500" lvl="1" marL="9144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Span public sector and private sector (banking, health care, login.gov, healthcare.gov, Blue Button)</a:t>
            </a:r>
            <a:endParaRPr>
              <a:solidFill>
                <a:srgbClr val="626262"/>
              </a:solidFill>
              <a:latin typeface="Proxima Nova"/>
              <a:ea typeface="Proxima Nova"/>
              <a:cs typeface="Proxima Nova"/>
              <a:sym typeface="Proxima Nova"/>
            </a:endParaRPr>
          </a:p>
          <a:p>
            <a:pPr indent="-317500" lvl="0" marL="4572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API Consumers</a:t>
            </a:r>
            <a:endParaRPr>
              <a:solidFill>
                <a:srgbClr val="626262"/>
              </a:solidFill>
              <a:latin typeface="Proxima Nova"/>
              <a:ea typeface="Proxima Nova"/>
              <a:cs typeface="Proxima Nova"/>
              <a:sym typeface="Proxima Nova"/>
            </a:endParaRPr>
          </a:p>
          <a:p>
            <a:pPr indent="-317500" lvl="1" marL="914400" rtl="0">
              <a:spcBef>
                <a:spcPts val="0"/>
              </a:spcBef>
              <a:spcAft>
                <a:spcPts val="0"/>
              </a:spcAft>
              <a:buSzPts val="1400"/>
              <a:buFont typeface="Proxima Nova"/>
              <a:buChar char="-"/>
            </a:pPr>
            <a:r>
              <a:rPr lang="en">
                <a:solidFill>
                  <a:srgbClr val="626262"/>
                </a:solidFill>
                <a:latin typeface="Proxima Nova"/>
                <a:ea typeface="Proxima Nova"/>
                <a:cs typeface="Proxima Nova"/>
                <a:sym typeface="Proxima Nova"/>
              </a:rPr>
              <a:t>developers who are similar to our target partners on their experience with integrating with our potential stack </a:t>
            </a:r>
            <a:endParaRPr>
              <a:latin typeface="Proxima Nova"/>
              <a:ea typeface="Proxima Nova"/>
              <a:cs typeface="Proxima Nova"/>
              <a:sym typeface="Proxima Nova"/>
            </a:endParaRPr>
          </a:p>
        </p:txBody>
      </p:sp>
      <p:sp>
        <p:nvSpPr>
          <p:cNvPr id="197" name="Google Shape;197;p36"/>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Approach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nvSpPr>
        <p:spPr>
          <a:xfrm>
            <a:off x="865125" y="1062975"/>
            <a:ext cx="6873000" cy="3622800"/>
          </a:xfrm>
          <a:prstGeom prst="rect">
            <a:avLst/>
          </a:prstGeom>
          <a:noFill/>
          <a:ln>
            <a:noFill/>
          </a:ln>
        </p:spPr>
        <p:txBody>
          <a:bodyPr anchorCtr="0" anchor="t" bIns="35550" lIns="71100" spcFirstLastPara="1" rIns="71100" wrap="square" tIns="35550">
            <a:noAutofit/>
          </a:bodyPr>
          <a:lstStyle/>
          <a:p>
            <a:pPr indent="-342900" lvl="0" marL="457200" marR="0" rtl="0" algn="l">
              <a:lnSpc>
                <a:spcPct val="100000"/>
              </a:lnSpc>
              <a:spcBef>
                <a:spcPts val="0"/>
              </a:spcBef>
              <a:spcAft>
                <a:spcPts val="0"/>
              </a:spcAft>
              <a:buSzPts val="1800"/>
              <a:buFont typeface="Proxima Nova"/>
              <a:buChar char="-"/>
            </a:pPr>
            <a:r>
              <a:rPr lang="en" sz="1800">
                <a:solidFill>
                  <a:srgbClr val="626262"/>
                </a:solidFill>
                <a:latin typeface="Proxima Nova"/>
                <a:ea typeface="Proxima Nova"/>
                <a:cs typeface="Proxima Nova"/>
                <a:sym typeface="Proxima Nova"/>
              </a:rPr>
              <a:t>Raw Data</a:t>
            </a:r>
            <a:endParaRPr sz="1800">
              <a:solidFill>
                <a:srgbClr val="626262"/>
              </a:solidFill>
              <a:latin typeface="Proxima Nova"/>
              <a:ea typeface="Proxima Nova"/>
              <a:cs typeface="Proxima Nova"/>
              <a:sym typeface="Proxima Nova"/>
            </a:endParaRPr>
          </a:p>
          <a:p>
            <a:pPr indent="-342900" lvl="0" marL="457200" marR="0" rtl="0" algn="l">
              <a:lnSpc>
                <a:spcPct val="100000"/>
              </a:lnSpc>
              <a:spcBef>
                <a:spcPts val="0"/>
              </a:spcBef>
              <a:spcAft>
                <a:spcPts val="0"/>
              </a:spcAft>
              <a:buSzPts val="1800"/>
              <a:buFont typeface="Proxima Nova"/>
              <a:buChar char="-"/>
            </a:pPr>
            <a:r>
              <a:rPr lang="en" sz="1800">
                <a:solidFill>
                  <a:srgbClr val="626262"/>
                </a:solidFill>
                <a:latin typeface="Proxima Nova"/>
                <a:ea typeface="Proxima Nova"/>
                <a:cs typeface="Proxima Nova"/>
                <a:sym typeface="Proxima Nova"/>
              </a:rPr>
              <a:t>Discovery Readout </a:t>
            </a:r>
            <a:endParaRPr sz="1800">
              <a:solidFill>
                <a:srgbClr val="626262"/>
              </a:solidFill>
              <a:latin typeface="Proxima Nova"/>
              <a:ea typeface="Proxima Nova"/>
              <a:cs typeface="Proxima Nova"/>
              <a:sym typeface="Proxima Nova"/>
            </a:endParaRPr>
          </a:p>
          <a:p>
            <a:pPr indent="-342900" lvl="0" marL="457200" marR="0" rtl="0" algn="l">
              <a:lnSpc>
                <a:spcPct val="100000"/>
              </a:lnSpc>
              <a:spcBef>
                <a:spcPts val="0"/>
              </a:spcBef>
              <a:spcAft>
                <a:spcPts val="0"/>
              </a:spcAft>
              <a:buSzPts val="1800"/>
              <a:buFont typeface="Proxima Nova"/>
              <a:buChar char="-"/>
            </a:pPr>
            <a:r>
              <a:rPr lang="en" sz="1800">
                <a:solidFill>
                  <a:srgbClr val="626262"/>
                </a:solidFill>
                <a:latin typeface="Proxima Nova"/>
                <a:ea typeface="Proxima Nova"/>
                <a:cs typeface="Proxima Nova"/>
                <a:sym typeface="Proxima Nova"/>
              </a:rPr>
              <a:t>Qualitative Analysis</a:t>
            </a:r>
            <a:endParaRPr sz="1800">
              <a:solidFill>
                <a:srgbClr val="626262"/>
              </a:solidFill>
              <a:latin typeface="Proxima Nova"/>
              <a:ea typeface="Proxima Nova"/>
              <a:cs typeface="Proxima Nova"/>
              <a:sym typeface="Proxima Nova"/>
            </a:endParaRPr>
          </a:p>
          <a:p>
            <a:pPr indent="-342900" lvl="0" marL="457200" marR="0" rtl="0" algn="l">
              <a:lnSpc>
                <a:spcPct val="100000"/>
              </a:lnSpc>
              <a:spcBef>
                <a:spcPts val="0"/>
              </a:spcBef>
              <a:spcAft>
                <a:spcPts val="0"/>
              </a:spcAft>
              <a:buSzPts val="1800"/>
              <a:buFont typeface="Proxima Nova"/>
              <a:buChar char="-"/>
            </a:pPr>
            <a:r>
              <a:rPr lang="en" sz="1800">
                <a:solidFill>
                  <a:srgbClr val="626262"/>
                </a:solidFill>
                <a:latin typeface="Proxima Nova"/>
                <a:ea typeface="Proxima Nova"/>
                <a:cs typeface="Proxima Nova"/>
                <a:sym typeface="Proxima Nova"/>
              </a:rPr>
              <a:t>Recommendations for Next Steps</a:t>
            </a:r>
            <a:endParaRPr sz="1800">
              <a:solidFill>
                <a:srgbClr val="62626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26262"/>
              </a:buClr>
              <a:buSzPts val="1800"/>
              <a:buFont typeface="Proxima Nova"/>
              <a:buChar char="-"/>
            </a:pPr>
            <a:r>
              <a:rPr lang="en" sz="1800">
                <a:solidFill>
                  <a:srgbClr val="626262"/>
                </a:solidFill>
                <a:latin typeface="Proxima Nova"/>
                <a:ea typeface="Proxima Nova"/>
                <a:cs typeface="Proxima Nova"/>
                <a:sym typeface="Proxima Nova"/>
              </a:rPr>
              <a:t>Retrospective </a:t>
            </a:r>
            <a:endParaRPr sz="1800">
              <a:solidFill>
                <a:srgbClr val="626262"/>
              </a:solidFill>
              <a:latin typeface="Proxima Nova"/>
              <a:ea typeface="Proxima Nova"/>
              <a:cs typeface="Proxima Nova"/>
              <a:sym typeface="Proxima Nova"/>
            </a:endParaRPr>
          </a:p>
        </p:txBody>
      </p:sp>
      <p:sp>
        <p:nvSpPr>
          <p:cNvPr id="203" name="Google Shape;203;p37"/>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Deliverables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