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5" r:id="rId4"/>
    <p:sldMasterId id="2147483686" r:id="rId5"/>
    <p:sldMasterId id="214748368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Proxima Nova"/>
      <p:regular r:id="rId31"/>
      <p:bold r:id="rId32"/>
      <p:italic r:id="rId33"/>
      <p:boldItalic r:id="rId34"/>
    </p:embeddedFont>
    <p:embeddedFont>
      <p:font typeface="Proxima Nova Semibold"/>
      <p:regular r:id="rId35"/>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roximaNova-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ProximaNova-italic.fntdata"/><Relationship Id="rId10" Type="http://schemas.openxmlformats.org/officeDocument/2006/relationships/slide" Target="slides/slide3.xml"/><Relationship Id="rId32" Type="http://schemas.openxmlformats.org/officeDocument/2006/relationships/font" Target="fonts/ProximaNova-bold.fntdata"/><Relationship Id="rId13" Type="http://schemas.openxmlformats.org/officeDocument/2006/relationships/slide" Target="slides/slide6.xml"/><Relationship Id="rId35" Type="http://schemas.openxmlformats.org/officeDocument/2006/relationships/font" Target="fonts/ProximaNovaSemibold-regular.fntdata"/><Relationship Id="rId12" Type="http://schemas.openxmlformats.org/officeDocument/2006/relationships/slide" Target="slides/slide5.xml"/><Relationship Id="rId34" Type="http://schemas.openxmlformats.org/officeDocument/2006/relationships/font" Target="fonts/ProximaNova-boldItalic.fntdata"/><Relationship Id="rId15" Type="http://schemas.openxmlformats.org/officeDocument/2006/relationships/slide" Target="slides/slide8.xml"/><Relationship Id="rId37" Type="http://schemas.openxmlformats.org/officeDocument/2006/relationships/font" Target="fonts/ProximaNovaSemibold-boldItalic.fntdata"/><Relationship Id="rId14" Type="http://schemas.openxmlformats.org/officeDocument/2006/relationships/slide" Target="slides/slide7.xml"/><Relationship Id="rId36" Type="http://schemas.openxmlformats.org/officeDocument/2006/relationships/font" Target="fonts/ProximaNovaSemibold-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cf3aeeb47_0_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4" name="Google Shape;194;g3cf3aeeb47_0_3:notes"/>
          <p:cNvSpPr/>
          <p:nvPr>
            <p:ph idx="2" type="sldImg"/>
          </p:nvPr>
        </p:nvSpPr>
        <p:spPr>
          <a:xfrm>
            <a:off x="685803"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3cf5fb464a_0_12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Google Shape;257;g3cf5fb464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3cf5fb464a_0_13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Google Shape;263;g3cf5fb464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3cf5fb464a_0_14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317500" lvl="0" marL="457200" rtl="0">
              <a:spcBef>
                <a:spcPts val="0"/>
              </a:spcBef>
              <a:spcAft>
                <a:spcPts val="0"/>
              </a:spcAft>
              <a:buSzPts val="1400"/>
              <a:buChar char="-"/>
            </a:pPr>
            <a:r>
              <a:rPr lang="en"/>
              <a:t>TO VALIDATE </a:t>
            </a:r>
            <a:endParaRPr/>
          </a:p>
          <a:p>
            <a:pPr indent="-317500" lvl="0" marL="457200" rtl="0">
              <a:spcBef>
                <a:spcPts val="0"/>
              </a:spcBef>
              <a:spcAft>
                <a:spcPts val="0"/>
              </a:spcAft>
              <a:buSzPts val="1400"/>
              <a:buChar char="-"/>
            </a:pPr>
            <a:r>
              <a:rPr lang="en"/>
              <a:t>Sit in as much as possible, Collaborate as much as possible </a:t>
            </a:r>
            <a:endParaRPr/>
          </a:p>
          <a:p>
            <a:pPr indent="-317500" lvl="0" marL="457200" rtl="0">
              <a:spcBef>
                <a:spcPts val="0"/>
              </a:spcBef>
              <a:spcAft>
                <a:spcPts val="0"/>
              </a:spcAft>
              <a:buSzPts val="1400"/>
              <a:buChar char="-"/>
            </a:pPr>
            <a:r>
              <a:rPr lang="en"/>
              <a:t>Deliverables</a:t>
            </a:r>
            <a:endParaRPr/>
          </a:p>
          <a:p>
            <a:pPr indent="-317500" lvl="1" marL="914400" rtl="0">
              <a:spcBef>
                <a:spcPts val="0"/>
              </a:spcBef>
              <a:spcAft>
                <a:spcPts val="0"/>
              </a:spcAft>
              <a:buSzPts val="1400"/>
              <a:buChar char="-"/>
            </a:pPr>
            <a:r>
              <a:rPr lang="en"/>
              <a:t>Discovery Readout</a:t>
            </a:r>
            <a:endParaRPr/>
          </a:p>
          <a:p>
            <a:pPr indent="-317500" lvl="1" marL="914400" rtl="0">
              <a:spcBef>
                <a:spcPts val="0"/>
              </a:spcBef>
              <a:spcAft>
                <a:spcPts val="0"/>
              </a:spcAft>
              <a:buSzPts val="1400"/>
              <a:buChar char="-"/>
            </a:pPr>
            <a:r>
              <a:rPr lang="en"/>
              <a:t>Strategy Document</a:t>
            </a:r>
            <a:endParaRPr/>
          </a:p>
          <a:p>
            <a:pPr indent="-317500" lvl="1" marL="914400" rtl="0">
              <a:spcBef>
                <a:spcPts val="0"/>
              </a:spcBef>
              <a:spcAft>
                <a:spcPts val="0"/>
              </a:spcAft>
              <a:buSzPts val="1400"/>
              <a:buChar char="-"/>
            </a:pPr>
            <a:r>
              <a:rPr lang="en"/>
              <a:t>Template for repeating </a:t>
            </a:r>
            <a:endParaRPr/>
          </a:p>
          <a:p>
            <a:pPr indent="-317500" lvl="1" marL="914400" rtl="0">
              <a:spcBef>
                <a:spcPts val="0"/>
              </a:spcBef>
              <a:spcAft>
                <a:spcPts val="0"/>
              </a:spcAft>
              <a:buClr>
                <a:schemeClr val="dk1"/>
              </a:buClr>
              <a:buSzPts val="1400"/>
              <a:buChar char="-"/>
            </a:pPr>
            <a:r>
              <a:rPr lang="en">
                <a:solidFill>
                  <a:schemeClr val="dk1"/>
                </a:solidFill>
              </a:rPr>
              <a:t>Output list - API use/need matrix</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sz="1200">
                <a:solidFill>
                  <a:srgbClr val="24292E"/>
                </a:solidFill>
                <a:highlight>
                  <a:srgbClr val="FFFFFF"/>
                </a:highlight>
              </a:rPr>
              <a:t>As the Lighthouse Product Owner, I must have a repeatable process to communicate with internal and external stakeholders the availability of existing, new, and future APIs so that the information can be consumed for the benefit of the Veteran. This outreach/evangelism effort may be different depending on the API type.</a:t>
            </a:r>
            <a:endParaRPr>
              <a:solidFill>
                <a:schemeClr val="dk1"/>
              </a:solidFill>
            </a:endParaRPr>
          </a:p>
        </p:txBody>
      </p:sp>
      <p:sp>
        <p:nvSpPr>
          <p:cNvPr id="269" name="Google Shape;269;g3cf5fb464a_0_147:notes"/>
          <p:cNvSpPr/>
          <p:nvPr>
            <p:ph idx="2" type="sldImg"/>
          </p:nvPr>
        </p:nvSpPr>
        <p:spPr>
          <a:xfrm>
            <a:off x="685803"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3cf5fb464a_0_16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Google Shape;275;g3cf5fb464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cf5fb464a_0_16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Google Shape;281;g3cf5fb464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3cf5fb464a_0_17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Google Shape;287;g3cf5fb464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3cf5fb464a_0_18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317500" lvl="0" marL="457200" rtl="0">
              <a:spcBef>
                <a:spcPts val="0"/>
              </a:spcBef>
              <a:spcAft>
                <a:spcPts val="0"/>
              </a:spcAft>
              <a:buSzPts val="1400"/>
              <a:buChar char="-"/>
            </a:pPr>
            <a:r>
              <a:rPr lang="en"/>
              <a:t>TO VALIDATE </a:t>
            </a:r>
            <a:endParaRPr/>
          </a:p>
          <a:p>
            <a:pPr indent="-317500" lvl="0" marL="457200" rtl="0">
              <a:spcBef>
                <a:spcPts val="0"/>
              </a:spcBef>
              <a:spcAft>
                <a:spcPts val="0"/>
              </a:spcAft>
              <a:buSzPts val="1400"/>
              <a:buChar char="-"/>
            </a:pPr>
            <a:r>
              <a:rPr lang="en"/>
              <a:t>Sit in as much as possible, Collaborate as much as possible </a:t>
            </a:r>
            <a:endParaRPr/>
          </a:p>
          <a:p>
            <a:pPr indent="-317500" lvl="0" marL="457200" rtl="0">
              <a:spcBef>
                <a:spcPts val="0"/>
              </a:spcBef>
              <a:spcAft>
                <a:spcPts val="0"/>
              </a:spcAft>
              <a:buSzPts val="1400"/>
              <a:buChar char="-"/>
            </a:pPr>
            <a:r>
              <a:rPr lang="en"/>
              <a:t>Deliverables</a:t>
            </a:r>
            <a:endParaRPr/>
          </a:p>
          <a:p>
            <a:pPr indent="-317500" lvl="1" marL="914400" rtl="0">
              <a:spcBef>
                <a:spcPts val="0"/>
              </a:spcBef>
              <a:spcAft>
                <a:spcPts val="0"/>
              </a:spcAft>
              <a:buSzPts val="1400"/>
              <a:buChar char="-"/>
            </a:pPr>
            <a:r>
              <a:rPr lang="en"/>
              <a:t>Discovery Readout</a:t>
            </a:r>
            <a:endParaRPr/>
          </a:p>
          <a:p>
            <a:pPr indent="-317500" lvl="1" marL="914400" rtl="0">
              <a:spcBef>
                <a:spcPts val="0"/>
              </a:spcBef>
              <a:spcAft>
                <a:spcPts val="0"/>
              </a:spcAft>
              <a:buSzPts val="1400"/>
              <a:buChar char="-"/>
            </a:pPr>
            <a:r>
              <a:rPr lang="en"/>
              <a:t>Strategy Document</a:t>
            </a:r>
            <a:endParaRPr/>
          </a:p>
          <a:p>
            <a:pPr indent="-317500" lvl="1" marL="914400" rtl="0">
              <a:spcBef>
                <a:spcPts val="0"/>
              </a:spcBef>
              <a:spcAft>
                <a:spcPts val="0"/>
              </a:spcAft>
              <a:buSzPts val="1400"/>
              <a:buChar char="-"/>
            </a:pPr>
            <a:r>
              <a:rPr lang="en"/>
              <a:t>Template for repeating </a:t>
            </a:r>
            <a:endParaRPr/>
          </a:p>
          <a:p>
            <a:pPr indent="-317500" lvl="1" marL="914400" rtl="0">
              <a:spcBef>
                <a:spcPts val="0"/>
              </a:spcBef>
              <a:spcAft>
                <a:spcPts val="0"/>
              </a:spcAft>
              <a:buClr>
                <a:schemeClr val="dk1"/>
              </a:buClr>
              <a:buSzPts val="1400"/>
              <a:buChar char="-"/>
            </a:pPr>
            <a:r>
              <a:rPr lang="en">
                <a:solidFill>
                  <a:schemeClr val="dk1"/>
                </a:solidFill>
              </a:rPr>
              <a:t>Output list - API use/need matrix</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sz="1200">
                <a:solidFill>
                  <a:srgbClr val="24292E"/>
                </a:solidFill>
                <a:highlight>
                  <a:srgbClr val="FFFFFF"/>
                </a:highlight>
              </a:rPr>
              <a:t>As the Lighthouse Product Owner, I must have a repeatable process to communicate with internal and external stakeholders the availability of existing, new, and future APIs so that the information can be consumed for the benefit of the Veteran. This outreach/evangelism effort may be different depending on the API type.</a:t>
            </a:r>
            <a:endParaRPr>
              <a:solidFill>
                <a:schemeClr val="dk1"/>
              </a:solidFill>
            </a:endParaRPr>
          </a:p>
        </p:txBody>
      </p:sp>
      <p:sp>
        <p:nvSpPr>
          <p:cNvPr id="293" name="Google Shape;293;g3cf5fb464a_0_182:notes"/>
          <p:cNvSpPr/>
          <p:nvPr>
            <p:ph idx="2" type="sldImg"/>
          </p:nvPr>
        </p:nvSpPr>
        <p:spPr>
          <a:xfrm>
            <a:off x="685803"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3cf5fb464a_0_8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Google Shape;299;g3cf5fb464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3cf3aeeb47_0_33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Google Shape;305;g3cf3aeeb47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3cf3aeeb47_0_34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Google Shape;311;g3cf3aeeb47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cf5fb464a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317500" lvl="0" marL="457200" rtl="0">
              <a:spcBef>
                <a:spcPts val="0"/>
              </a:spcBef>
              <a:spcAft>
                <a:spcPts val="0"/>
              </a:spcAft>
              <a:buSzPts val="1400"/>
              <a:buChar char="-"/>
            </a:pPr>
            <a:r>
              <a:rPr lang="en"/>
              <a:t>TO VALIDATE </a:t>
            </a:r>
            <a:endParaRPr/>
          </a:p>
          <a:p>
            <a:pPr indent="-317500" lvl="0" marL="457200" rtl="0">
              <a:spcBef>
                <a:spcPts val="0"/>
              </a:spcBef>
              <a:spcAft>
                <a:spcPts val="0"/>
              </a:spcAft>
              <a:buSzPts val="1400"/>
              <a:buChar char="-"/>
            </a:pPr>
            <a:r>
              <a:rPr lang="en"/>
              <a:t>Sit in as much as possible, Collaborate as much as possible </a:t>
            </a:r>
            <a:endParaRPr/>
          </a:p>
          <a:p>
            <a:pPr indent="-317500" lvl="0" marL="457200" rtl="0">
              <a:spcBef>
                <a:spcPts val="0"/>
              </a:spcBef>
              <a:spcAft>
                <a:spcPts val="0"/>
              </a:spcAft>
              <a:buSzPts val="1400"/>
              <a:buChar char="-"/>
            </a:pPr>
            <a:r>
              <a:rPr lang="en"/>
              <a:t>Deliverables</a:t>
            </a:r>
            <a:endParaRPr/>
          </a:p>
          <a:p>
            <a:pPr indent="-317500" lvl="1" marL="914400" rtl="0">
              <a:spcBef>
                <a:spcPts val="0"/>
              </a:spcBef>
              <a:spcAft>
                <a:spcPts val="0"/>
              </a:spcAft>
              <a:buSzPts val="1400"/>
              <a:buChar char="-"/>
            </a:pPr>
            <a:r>
              <a:rPr lang="en"/>
              <a:t>Discovery Readout</a:t>
            </a:r>
            <a:endParaRPr/>
          </a:p>
          <a:p>
            <a:pPr indent="-317500" lvl="1" marL="914400" rtl="0">
              <a:spcBef>
                <a:spcPts val="0"/>
              </a:spcBef>
              <a:spcAft>
                <a:spcPts val="0"/>
              </a:spcAft>
              <a:buSzPts val="1400"/>
              <a:buChar char="-"/>
            </a:pPr>
            <a:r>
              <a:rPr lang="en"/>
              <a:t>Strategy Document</a:t>
            </a:r>
            <a:endParaRPr/>
          </a:p>
          <a:p>
            <a:pPr indent="-317500" lvl="1" marL="914400" rtl="0">
              <a:spcBef>
                <a:spcPts val="0"/>
              </a:spcBef>
              <a:spcAft>
                <a:spcPts val="0"/>
              </a:spcAft>
              <a:buSzPts val="1400"/>
              <a:buChar char="-"/>
            </a:pPr>
            <a:r>
              <a:rPr lang="en"/>
              <a:t>Template for repeating </a:t>
            </a:r>
            <a:endParaRPr/>
          </a:p>
          <a:p>
            <a:pPr indent="-317500" lvl="1" marL="914400" rtl="0">
              <a:spcBef>
                <a:spcPts val="0"/>
              </a:spcBef>
              <a:spcAft>
                <a:spcPts val="0"/>
              </a:spcAft>
              <a:buClr>
                <a:schemeClr val="dk1"/>
              </a:buClr>
              <a:buSzPts val="1400"/>
              <a:buChar char="-"/>
            </a:pPr>
            <a:r>
              <a:rPr lang="en">
                <a:solidFill>
                  <a:schemeClr val="dk1"/>
                </a:solidFill>
              </a:rPr>
              <a:t>Output list - API use/need matrix</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sz="1200">
                <a:solidFill>
                  <a:srgbClr val="24292E"/>
                </a:solidFill>
                <a:highlight>
                  <a:srgbClr val="FFFFFF"/>
                </a:highlight>
              </a:rPr>
              <a:t>As the Lighthouse Product Owner, I must have a repeatable process to communicate with internal and external stakeholders the availability of existing, new, and future APIs so that the information can be consumed for the benefit of the Veteran. This outreach/evangelism effort may be different depending on the API type.</a:t>
            </a:r>
            <a:endParaRPr>
              <a:solidFill>
                <a:schemeClr val="dk1"/>
              </a:solidFill>
            </a:endParaRPr>
          </a:p>
        </p:txBody>
      </p:sp>
      <p:sp>
        <p:nvSpPr>
          <p:cNvPr id="205" name="Google Shape;205;g3cf5fb464a_0_0:notes"/>
          <p:cNvSpPr/>
          <p:nvPr>
            <p:ph idx="2" type="sldImg"/>
          </p:nvPr>
        </p:nvSpPr>
        <p:spPr>
          <a:xfrm>
            <a:off x="685803"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3cf3aeeb47_0_35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Google Shape;317;g3cf3aeeb47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3cf3aeeb47_0_36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Google Shape;323;g3cf3aeeb47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3cf3aeeb47_0_37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Google Shape;329;g3cf3aeeb47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3cf3aeeb47_0_38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Google Shape;335;g3cf3aeeb47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cf3aeeb47_0_42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Short projects like this might only get a few exploratory conversations, we had five. That, in combination with our industry research for best practices = we got a very rich data set to draw from</a:t>
            </a:r>
            <a:endParaRPr>
              <a:solidFill>
                <a:schemeClr val="dk1"/>
              </a:solidFill>
            </a:endParaRPr>
          </a:p>
        </p:txBody>
      </p:sp>
      <p:sp>
        <p:nvSpPr>
          <p:cNvPr id="211" name="Google Shape;211;g3cf3aeeb47_0_421:notes"/>
          <p:cNvSpPr/>
          <p:nvPr>
            <p:ph idx="2" type="sldImg"/>
          </p:nvPr>
        </p:nvSpPr>
        <p:spPr>
          <a:xfrm>
            <a:off x="685803"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cf5fb464a_0_9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Google Shape;217;g3cf5fb464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cf5fb464a_0_9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Google Shape;223;g3cf5fb464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cf5fb464a_0_10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Google Shape;230;g3cf5fb464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cf5fb464a_0_1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Google Shape;237;g3cf5fb464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3cf5fb464a_0_1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Google Shape;243;g3cf5fb464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cf5fb464a_0_12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Google Shape;250;g3cf5fb464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hyperlink" Target="mailto:caitlin@adhocteam.us" TargetMode="External"/><Relationship Id="rId4" Type="http://schemas.openxmlformats.org/officeDocument/2006/relationships/hyperlink" Target="mailto:danny@adhocteam.us"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hyperlink" Target="mailto:caitlin@adhocteam.us" TargetMode="External"/><Relationship Id="rId4" Type="http://schemas.openxmlformats.org/officeDocument/2006/relationships/hyperlink" Target="mailto:danny@adhocteam.us"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118762"/>
        </a:solidFill>
      </p:bgPr>
    </p:bg>
    <p:spTree>
      <p:nvGrpSpPr>
        <p:cNvPr id="54" name="Shape 54"/>
        <p:cNvGrpSpPr/>
        <p:nvPr/>
      </p:nvGrpSpPr>
      <p:grpSpPr>
        <a:xfrm>
          <a:off x="0" y="0"/>
          <a:ext cx="0" cy="0"/>
          <a:chOff x="0" y="0"/>
          <a:chExt cx="0" cy="0"/>
        </a:xfrm>
      </p:grpSpPr>
      <p:pic>
        <p:nvPicPr>
          <p:cNvPr id="55" name="Google Shape;55;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56" name="Google Shape;56;p14"/>
          <p:cNvSpPr/>
          <p:nvPr/>
        </p:nvSpPr>
        <p:spPr>
          <a:xfrm>
            <a:off x="25" y="4433800"/>
            <a:ext cx="9144000" cy="7098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14"/>
          <p:cNvSpPr txBox="1"/>
          <p:nvPr/>
        </p:nvSpPr>
        <p:spPr>
          <a:xfrm>
            <a:off x="7631600" y="4585744"/>
            <a:ext cx="1501500" cy="506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Clr>
                <a:srgbClr val="000000"/>
              </a:buClr>
              <a:buSzPts val="1100"/>
              <a:buFont typeface="Arial"/>
              <a:buNone/>
            </a:pPr>
            <a:r>
              <a:rPr lang="en" sz="1200">
                <a:latin typeface="Proxima Nova"/>
                <a:ea typeface="Proxima Nova"/>
                <a:cs typeface="Proxima Nova"/>
                <a:sym typeface="Proxima Nova"/>
              </a:rPr>
              <a:t>January 18, 2018</a:t>
            </a:r>
            <a:endParaRPr sz="1200">
              <a:latin typeface="Proxima Nova"/>
              <a:ea typeface="Proxima Nova"/>
              <a:cs typeface="Proxima Nova"/>
              <a:sym typeface="Proxima Nova"/>
            </a:endParaRPr>
          </a:p>
        </p:txBody>
      </p:sp>
      <p:sp>
        <p:nvSpPr>
          <p:cNvPr id="58" name="Google Shape;58;p14"/>
          <p:cNvSpPr txBox="1"/>
          <p:nvPr/>
        </p:nvSpPr>
        <p:spPr>
          <a:xfrm>
            <a:off x="829817" y="1334350"/>
            <a:ext cx="75558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Proxima Nova"/>
                <a:ea typeface="Proxima Nova"/>
                <a:cs typeface="Proxima Nova"/>
                <a:sym typeface="Proxima Nova"/>
              </a:rPr>
              <a:t>SUBTITLE</a:t>
            </a:r>
            <a:endParaRPr b="1" sz="5500">
              <a:solidFill>
                <a:schemeClr val="lt1"/>
              </a:solidFill>
              <a:latin typeface="Proxima Nova"/>
              <a:ea typeface="Proxima Nova"/>
              <a:cs typeface="Proxima Nova"/>
              <a:sym typeface="Proxima Nova"/>
            </a:endParaRPr>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60" name="Google Shape;60;p14"/>
          <p:cNvSpPr txBox="1"/>
          <p:nvPr/>
        </p:nvSpPr>
        <p:spPr>
          <a:xfrm>
            <a:off x="829817" y="1715350"/>
            <a:ext cx="7555800" cy="25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5500">
                <a:solidFill>
                  <a:schemeClr val="lt1"/>
                </a:solidFill>
                <a:latin typeface="Proxima Nova"/>
                <a:ea typeface="Proxima Nova"/>
                <a:cs typeface="Proxima Nova"/>
                <a:sym typeface="Proxima Nova"/>
              </a:rPr>
              <a:t>Main Title</a:t>
            </a:r>
            <a:endParaRPr b="1" sz="5500">
              <a:solidFill>
                <a:schemeClr val="lt1"/>
              </a:solidFill>
              <a:latin typeface="Proxima Nova"/>
              <a:ea typeface="Proxima Nova"/>
              <a:cs typeface="Proxima Nova"/>
              <a:sym typeface="Proxima Nova"/>
            </a:endParaRPr>
          </a:p>
        </p:txBody>
      </p:sp>
      <p:sp>
        <p:nvSpPr>
          <p:cNvPr id="61" name="Google Shape;61;p14"/>
          <p:cNvSpPr/>
          <p:nvPr/>
        </p:nvSpPr>
        <p:spPr>
          <a:xfrm>
            <a:off x="301575" y="4579350"/>
            <a:ext cx="1335300" cy="393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rPr b="1" lang="en" sz="1000">
                <a:latin typeface="Proxima Nova"/>
                <a:ea typeface="Proxima Nova"/>
                <a:cs typeface="Proxima Nova"/>
                <a:sym typeface="Proxima Nova"/>
              </a:rPr>
              <a:t>Caitlin Weber</a:t>
            </a:r>
            <a:r>
              <a:rPr b="1" i="0" lang="en" sz="1000" u="none" cap="none" strike="noStrike">
                <a:latin typeface="Proxima Nova"/>
                <a:ea typeface="Proxima Nova"/>
                <a:cs typeface="Proxima Nova"/>
                <a:sym typeface="Proxima Nova"/>
              </a:rPr>
              <a:t> </a:t>
            </a:r>
            <a:endParaRPr b="1" i="0" sz="1000" u="none" cap="none" strike="noStrike">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Font typeface="Arial"/>
              <a:buNone/>
            </a:pPr>
            <a:r>
              <a:rPr lang="en" sz="800" u="sng">
                <a:solidFill>
                  <a:srgbClr val="118762"/>
                </a:solidFill>
                <a:latin typeface="Proxima Nova"/>
                <a:ea typeface="Proxima Nova"/>
                <a:cs typeface="Proxima Nova"/>
                <a:sym typeface="Proxima Nova"/>
                <a:hlinkClick r:id="rId3"/>
              </a:rPr>
              <a:t>caitlin@adhocteam.us</a:t>
            </a:r>
            <a:endParaRPr sz="800">
              <a:solidFill>
                <a:srgbClr val="118762"/>
              </a:solidFill>
              <a:latin typeface="Proxima Nova"/>
              <a:ea typeface="Proxima Nova"/>
              <a:cs typeface="Proxima Nova"/>
              <a:sym typeface="Proxima Nova"/>
            </a:endParaRPr>
          </a:p>
          <a:p>
            <a:pPr indent="0" lvl="0" marL="0" marR="0" rtl="0" algn="r">
              <a:lnSpc>
                <a:spcPct val="100000"/>
              </a:lnSpc>
              <a:spcBef>
                <a:spcPts val="800"/>
              </a:spcBef>
              <a:spcAft>
                <a:spcPts val="0"/>
              </a:spcAft>
              <a:buClr>
                <a:srgbClr val="000000"/>
              </a:buClr>
              <a:buFont typeface="Arial"/>
              <a:buNone/>
            </a:pPr>
            <a:r>
              <a:t/>
            </a:r>
            <a:endParaRPr sz="1000">
              <a:solidFill>
                <a:srgbClr val="003366"/>
              </a:solidFill>
              <a:latin typeface="Proxima Nova"/>
              <a:ea typeface="Proxima Nova"/>
              <a:cs typeface="Proxima Nova"/>
              <a:sym typeface="Proxima Nova"/>
            </a:endParaRPr>
          </a:p>
        </p:txBody>
      </p:sp>
      <p:sp>
        <p:nvSpPr>
          <p:cNvPr id="62" name="Google Shape;62;p14"/>
          <p:cNvSpPr/>
          <p:nvPr/>
        </p:nvSpPr>
        <p:spPr>
          <a:xfrm>
            <a:off x="1520775" y="4579350"/>
            <a:ext cx="1335300" cy="393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rPr b="1" lang="en" sz="1000">
                <a:latin typeface="Proxima Nova"/>
                <a:ea typeface="Proxima Nova"/>
                <a:cs typeface="Proxima Nova"/>
                <a:sym typeface="Proxima Nova"/>
              </a:rPr>
              <a:t>Danny Chapman</a:t>
            </a:r>
            <a:r>
              <a:rPr b="1" i="0" lang="en" sz="1000" u="none" cap="none" strike="noStrike">
                <a:latin typeface="Proxima Nova"/>
                <a:ea typeface="Proxima Nova"/>
                <a:cs typeface="Proxima Nova"/>
                <a:sym typeface="Proxima Nova"/>
              </a:rPr>
              <a:t> </a:t>
            </a:r>
            <a:endParaRPr b="1" i="0" sz="1000" u="none" cap="none" strike="noStrike">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Font typeface="Arial"/>
              <a:buNone/>
            </a:pPr>
            <a:r>
              <a:rPr lang="en" sz="800" u="sng">
                <a:solidFill>
                  <a:srgbClr val="118762"/>
                </a:solidFill>
                <a:latin typeface="Proxima Nova"/>
                <a:ea typeface="Proxima Nova"/>
                <a:cs typeface="Proxima Nova"/>
                <a:sym typeface="Proxima Nova"/>
                <a:hlinkClick r:id="rId4"/>
              </a:rPr>
              <a:t>danny@adhocteam.us</a:t>
            </a:r>
            <a:endParaRPr sz="800">
              <a:solidFill>
                <a:srgbClr val="118762"/>
              </a:solidFill>
              <a:latin typeface="Proxima Nova"/>
              <a:ea typeface="Proxima Nova"/>
              <a:cs typeface="Proxima Nova"/>
              <a:sym typeface="Proxima Nova"/>
            </a:endParaRPr>
          </a:p>
          <a:p>
            <a:pPr indent="0" lvl="0" marL="0" marR="0" rtl="0" algn="r">
              <a:lnSpc>
                <a:spcPct val="100000"/>
              </a:lnSpc>
              <a:spcBef>
                <a:spcPts val="800"/>
              </a:spcBef>
              <a:spcAft>
                <a:spcPts val="0"/>
              </a:spcAft>
              <a:buClr>
                <a:srgbClr val="000000"/>
              </a:buClr>
              <a:buFont typeface="Arial"/>
              <a:buNone/>
            </a:pPr>
            <a:r>
              <a:t/>
            </a:r>
            <a:endParaRPr sz="1000">
              <a:solidFill>
                <a:srgbClr val="003366"/>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118762"/>
        </a:solid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6" name="Shape 66"/>
        <p:cNvGrpSpPr/>
        <p:nvPr/>
      </p:nvGrpSpPr>
      <p:grpSpPr>
        <a:xfrm>
          <a:off x="0" y="0"/>
          <a:ext cx="0" cy="0"/>
          <a:chOff x="0" y="0"/>
          <a:chExt cx="0" cy="0"/>
        </a:xfrm>
      </p:grpSpPr>
      <p:sp>
        <p:nvSpPr>
          <p:cNvPr id="67" name="Google Shape;67;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30200" lvl="0" marL="457200" rtl="0">
              <a:spcBef>
                <a:spcPts val="0"/>
              </a:spcBef>
              <a:spcAft>
                <a:spcPts val="0"/>
              </a:spcAft>
              <a:buClr>
                <a:srgbClr val="626262"/>
              </a:buClr>
              <a:buSzPts val="1600"/>
              <a:buChar char="●"/>
              <a:defRPr b="1" sz="1600">
                <a:solidFill>
                  <a:srgbClr val="626262"/>
                </a:solidFill>
              </a:defRPr>
            </a:lvl1pPr>
            <a:lvl2pPr indent="-317500" lvl="1" marL="914400" rtl="0">
              <a:spcBef>
                <a:spcPts val="1600"/>
              </a:spcBef>
              <a:spcAft>
                <a:spcPts val="0"/>
              </a:spcAft>
              <a:buClr>
                <a:srgbClr val="626262"/>
              </a:buClr>
              <a:buSzPts val="1400"/>
              <a:buChar char="○"/>
              <a:defRPr>
                <a:solidFill>
                  <a:srgbClr val="626262"/>
                </a:solidFill>
              </a:defRPr>
            </a:lvl2pPr>
            <a:lvl3pPr indent="-304800" lvl="2" marL="1371600" rtl="0">
              <a:spcBef>
                <a:spcPts val="1600"/>
              </a:spcBef>
              <a:spcAft>
                <a:spcPts val="0"/>
              </a:spcAft>
              <a:buClr>
                <a:srgbClr val="626262"/>
              </a:buClr>
              <a:buSzPts val="1200"/>
              <a:buFont typeface="Proxima Nova Semibold"/>
              <a:buChar char="■"/>
              <a:defRPr sz="1200">
                <a:solidFill>
                  <a:srgbClr val="626262"/>
                </a:solidFill>
                <a:latin typeface="Proxima Nova Semibold"/>
                <a:ea typeface="Proxima Nova Semibold"/>
                <a:cs typeface="Proxima Nova Semibold"/>
                <a:sym typeface="Proxima Nova Semibold"/>
              </a:defRPr>
            </a:lvl3pPr>
            <a:lvl4pPr indent="-298450" lvl="3" marL="1828800" rtl="0">
              <a:spcBef>
                <a:spcPts val="1600"/>
              </a:spcBef>
              <a:spcAft>
                <a:spcPts val="0"/>
              </a:spcAft>
              <a:buClr>
                <a:srgbClr val="626262"/>
              </a:buClr>
              <a:buSzPts val="1100"/>
              <a:buChar char="●"/>
              <a:defRPr sz="1100">
                <a:solidFill>
                  <a:srgbClr val="626262"/>
                </a:solidFill>
              </a:defRPr>
            </a:lvl4pPr>
            <a:lvl5pPr indent="-304800" lvl="4" marL="2286000" rtl="0">
              <a:spcBef>
                <a:spcPts val="1600"/>
              </a:spcBef>
              <a:spcAft>
                <a:spcPts val="0"/>
              </a:spcAft>
              <a:buClr>
                <a:srgbClr val="626262"/>
              </a:buClr>
              <a:buSzPts val="1200"/>
              <a:buChar char="○"/>
              <a:defRPr sz="1200">
                <a:solidFill>
                  <a:srgbClr val="626262"/>
                </a:solidFill>
              </a:defRPr>
            </a:lvl5pPr>
            <a:lvl6pPr indent="-330200" lvl="5" marL="2743200" rtl="0">
              <a:spcBef>
                <a:spcPts val="1600"/>
              </a:spcBef>
              <a:spcAft>
                <a:spcPts val="0"/>
              </a:spcAft>
              <a:buClr>
                <a:srgbClr val="626262"/>
              </a:buClr>
              <a:buSzPts val="1600"/>
              <a:buChar char="■"/>
              <a:defRPr sz="1600">
                <a:solidFill>
                  <a:srgbClr val="626262"/>
                </a:solidFill>
              </a:defRPr>
            </a:lvl6pPr>
            <a:lvl7pPr indent="-317500" lvl="6" marL="3200400" rtl="0">
              <a:spcBef>
                <a:spcPts val="1600"/>
              </a:spcBef>
              <a:spcAft>
                <a:spcPts val="0"/>
              </a:spcAft>
              <a:buClr>
                <a:srgbClr val="626262"/>
              </a:buClr>
              <a:buSzPts val="1400"/>
              <a:buFont typeface="Proxima Nova Semibold"/>
              <a:buChar char="●"/>
              <a:defRPr>
                <a:solidFill>
                  <a:srgbClr val="626262"/>
                </a:solidFill>
                <a:latin typeface="Proxima Nova Semibold"/>
                <a:ea typeface="Proxima Nova Semibold"/>
                <a:cs typeface="Proxima Nova Semibold"/>
                <a:sym typeface="Proxima Nova Semibold"/>
              </a:defRPr>
            </a:lvl7pPr>
            <a:lvl8pPr indent="-304800" lvl="7" marL="3657600" rtl="0">
              <a:spcBef>
                <a:spcPts val="1600"/>
              </a:spcBef>
              <a:spcAft>
                <a:spcPts val="0"/>
              </a:spcAft>
              <a:buClr>
                <a:srgbClr val="626262"/>
              </a:buClr>
              <a:buSzPts val="1200"/>
              <a:buChar char="○"/>
              <a:defRPr b="1" sz="1200">
                <a:solidFill>
                  <a:srgbClr val="626262"/>
                </a:solidFill>
              </a:defRPr>
            </a:lvl8pPr>
            <a:lvl9pPr indent="-330200" lvl="8" marL="4114800" rtl="0">
              <a:spcBef>
                <a:spcPts val="1600"/>
              </a:spcBef>
              <a:spcAft>
                <a:spcPts val="1600"/>
              </a:spcAft>
              <a:buClr>
                <a:srgbClr val="626262"/>
              </a:buClr>
              <a:buSzPts val="1600"/>
              <a:buChar char="■"/>
              <a:defRPr sz="1600">
                <a:solidFill>
                  <a:srgbClr val="626262"/>
                </a:solidFill>
              </a:defRPr>
            </a:lvl9pPr>
          </a:lstStyle>
          <a:p/>
        </p:txBody>
      </p:sp>
      <p:sp>
        <p:nvSpPr>
          <p:cNvPr id="68" name="Google Shape;68;p1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atin typeface="Proxima Nova"/>
                <a:ea typeface="Proxima Nova"/>
                <a:cs typeface="Proxima Nova"/>
                <a:sym typeface="Proxima Nova"/>
              </a:defRPr>
            </a:lvl1pPr>
            <a:lvl2pPr lvl="1" rtl="0">
              <a:buNone/>
              <a:defRPr>
                <a:latin typeface="Proxima Nova"/>
                <a:ea typeface="Proxima Nova"/>
                <a:cs typeface="Proxima Nova"/>
                <a:sym typeface="Proxima Nova"/>
              </a:defRPr>
            </a:lvl2pPr>
            <a:lvl3pPr lvl="2" rtl="0">
              <a:buNone/>
              <a:defRPr>
                <a:latin typeface="Proxima Nova"/>
                <a:ea typeface="Proxima Nova"/>
                <a:cs typeface="Proxima Nova"/>
                <a:sym typeface="Proxima Nova"/>
              </a:defRPr>
            </a:lvl3pPr>
            <a:lvl4pPr lvl="3" rtl="0">
              <a:buNone/>
              <a:defRPr>
                <a:latin typeface="Proxima Nova"/>
                <a:ea typeface="Proxima Nova"/>
                <a:cs typeface="Proxima Nova"/>
                <a:sym typeface="Proxima Nova"/>
              </a:defRPr>
            </a:lvl4pPr>
            <a:lvl5pPr lvl="4" rtl="0">
              <a:buNone/>
              <a:defRPr>
                <a:latin typeface="Proxima Nova"/>
                <a:ea typeface="Proxima Nova"/>
                <a:cs typeface="Proxima Nova"/>
                <a:sym typeface="Proxima Nova"/>
              </a:defRPr>
            </a:lvl5pPr>
            <a:lvl6pPr lvl="5" rtl="0">
              <a:buNone/>
              <a:defRPr>
                <a:latin typeface="Proxima Nova"/>
                <a:ea typeface="Proxima Nova"/>
                <a:cs typeface="Proxima Nova"/>
                <a:sym typeface="Proxima Nova"/>
              </a:defRPr>
            </a:lvl6pPr>
            <a:lvl7pPr lvl="6" rtl="0">
              <a:buNone/>
              <a:defRPr>
                <a:latin typeface="Proxima Nova"/>
                <a:ea typeface="Proxima Nova"/>
                <a:cs typeface="Proxima Nova"/>
                <a:sym typeface="Proxima Nova"/>
              </a:defRPr>
            </a:lvl7pPr>
            <a:lvl8pPr lvl="7" rtl="0">
              <a:buNone/>
              <a:defRPr>
                <a:latin typeface="Proxima Nova"/>
                <a:ea typeface="Proxima Nova"/>
                <a:cs typeface="Proxima Nova"/>
                <a:sym typeface="Proxima Nova"/>
              </a:defRPr>
            </a:lvl8pPr>
            <a:lvl9pPr lvl="8" rtl="0">
              <a:buNone/>
              <a:defRPr>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pic>
        <p:nvPicPr>
          <p:cNvPr id="69" name="Google Shape;69;p16"/>
          <p:cNvPicPr preferRelativeResize="0"/>
          <p:nvPr/>
        </p:nvPicPr>
        <p:blipFill>
          <a:blip r:embed="rId2">
            <a:alphaModFix/>
          </a:blip>
          <a:stretch>
            <a:fillRect/>
          </a:stretch>
        </p:blipFill>
        <p:spPr>
          <a:xfrm>
            <a:off x="7832201" y="44694"/>
            <a:ext cx="1229980" cy="393600"/>
          </a:xfrm>
          <a:prstGeom prst="rect">
            <a:avLst/>
          </a:prstGeom>
          <a:noFill/>
          <a:ln>
            <a:noFill/>
          </a:ln>
        </p:spPr>
      </p:pic>
      <p:sp>
        <p:nvSpPr>
          <p:cNvPr id="70" name="Google Shape;70;p16"/>
          <p:cNvSpPr txBox="1"/>
          <p:nvPr>
            <p:ph type="title"/>
          </p:nvPr>
        </p:nvSpPr>
        <p:spPr>
          <a:xfrm>
            <a:off x="352075" y="62225"/>
            <a:ext cx="7372500" cy="572700"/>
          </a:xfrm>
          <a:prstGeom prst="rect">
            <a:avLst/>
          </a:prstGeom>
        </p:spPr>
        <p:txBody>
          <a:bodyPr anchorCtr="0" anchor="t" bIns="91425" lIns="91425" spcFirstLastPara="1" rIns="91425" wrap="square" tIns="91425"/>
          <a:lstStyle>
            <a:lvl1pPr lvl="0" rtl="0">
              <a:spcBef>
                <a:spcPts val="0"/>
              </a:spcBef>
              <a:spcAft>
                <a:spcPts val="0"/>
              </a:spcAft>
              <a:buClr>
                <a:srgbClr val="118762"/>
              </a:buClr>
              <a:buSzPts val="2800"/>
              <a:buNone/>
              <a:defRPr>
                <a:solidFill>
                  <a:srgbClr val="118762"/>
                </a:solidFill>
              </a:defRPr>
            </a:lvl1pPr>
            <a:lvl2pPr lvl="1" rtl="0">
              <a:spcBef>
                <a:spcPts val="0"/>
              </a:spcBef>
              <a:spcAft>
                <a:spcPts val="0"/>
              </a:spcAft>
              <a:buClr>
                <a:srgbClr val="118762"/>
              </a:buClr>
              <a:buSzPts val="2800"/>
              <a:buNone/>
              <a:defRPr>
                <a:solidFill>
                  <a:srgbClr val="118762"/>
                </a:solidFill>
              </a:defRPr>
            </a:lvl2pPr>
            <a:lvl3pPr lvl="2" rtl="0">
              <a:spcBef>
                <a:spcPts val="0"/>
              </a:spcBef>
              <a:spcAft>
                <a:spcPts val="0"/>
              </a:spcAft>
              <a:buClr>
                <a:srgbClr val="118762"/>
              </a:buClr>
              <a:buSzPts val="2800"/>
              <a:buNone/>
              <a:defRPr>
                <a:solidFill>
                  <a:srgbClr val="118762"/>
                </a:solidFill>
              </a:defRPr>
            </a:lvl3pPr>
            <a:lvl4pPr lvl="3" rtl="0">
              <a:spcBef>
                <a:spcPts val="0"/>
              </a:spcBef>
              <a:spcAft>
                <a:spcPts val="0"/>
              </a:spcAft>
              <a:buClr>
                <a:srgbClr val="118762"/>
              </a:buClr>
              <a:buSzPts val="2800"/>
              <a:buNone/>
              <a:defRPr>
                <a:solidFill>
                  <a:srgbClr val="118762"/>
                </a:solidFill>
              </a:defRPr>
            </a:lvl4pPr>
            <a:lvl5pPr lvl="4" rtl="0">
              <a:spcBef>
                <a:spcPts val="0"/>
              </a:spcBef>
              <a:spcAft>
                <a:spcPts val="0"/>
              </a:spcAft>
              <a:buClr>
                <a:srgbClr val="118762"/>
              </a:buClr>
              <a:buSzPts val="2800"/>
              <a:buNone/>
              <a:defRPr>
                <a:solidFill>
                  <a:srgbClr val="118762"/>
                </a:solidFill>
              </a:defRPr>
            </a:lvl5pPr>
            <a:lvl6pPr lvl="5" rtl="0">
              <a:spcBef>
                <a:spcPts val="0"/>
              </a:spcBef>
              <a:spcAft>
                <a:spcPts val="0"/>
              </a:spcAft>
              <a:buClr>
                <a:srgbClr val="118762"/>
              </a:buClr>
              <a:buSzPts val="2800"/>
              <a:buNone/>
              <a:defRPr>
                <a:solidFill>
                  <a:srgbClr val="118762"/>
                </a:solidFill>
              </a:defRPr>
            </a:lvl6pPr>
            <a:lvl7pPr lvl="6" rtl="0">
              <a:spcBef>
                <a:spcPts val="0"/>
              </a:spcBef>
              <a:spcAft>
                <a:spcPts val="0"/>
              </a:spcAft>
              <a:buClr>
                <a:srgbClr val="118762"/>
              </a:buClr>
              <a:buSzPts val="2800"/>
              <a:buNone/>
              <a:defRPr>
                <a:solidFill>
                  <a:srgbClr val="118762"/>
                </a:solidFill>
              </a:defRPr>
            </a:lvl7pPr>
            <a:lvl8pPr lvl="7" rtl="0">
              <a:spcBef>
                <a:spcPts val="0"/>
              </a:spcBef>
              <a:spcAft>
                <a:spcPts val="0"/>
              </a:spcAft>
              <a:buClr>
                <a:srgbClr val="118762"/>
              </a:buClr>
              <a:buSzPts val="2800"/>
              <a:buNone/>
              <a:defRPr>
                <a:solidFill>
                  <a:srgbClr val="118762"/>
                </a:solidFill>
              </a:defRPr>
            </a:lvl8pPr>
            <a:lvl9pPr lvl="8" rtl="0">
              <a:spcBef>
                <a:spcPts val="0"/>
              </a:spcBef>
              <a:spcAft>
                <a:spcPts val="0"/>
              </a:spcAft>
              <a:buClr>
                <a:srgbClr val="118762"/>
              </a:buClr>
              <a:buSzPts val="2800"/>
              <a:buNone/>
              <a:defRPr>
                <a:solidFill>
                  <a:srgbClr val="118762"/>
                </a:solidFill>
              </a:defRPr>
            </a:lvl9pPr>
          </a:lstStyle>
          <a:p/>
        </p:txBody>
      </p:sp>
      <p:sp>
        <p:nvSpPr>
          <p:cNvPr id="71" name="Google Shape;71;p16"/>
          <p:cNvSpPr/>
          <p:nvPr/>
        </p:nvSpPr>
        <p:spPr>
          <a:xfrm>
            <a:off x="0" y="5101052"/>
            <a:ext cx="9144000" cy="51000"/>
          </a:xfrm>
          <a:prstGeom prst="rect">
            <a:avLst/>
          </a:prstGeom>
          <a:solidFill>
            <a:srgbClr val="36B7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2" name="Shape 72"/>
        <p:cNvGrpSpPr/>
        <p:nvPr/>
      </p:nvGrpSpPr>
      <p:grpSpPr>
        <a:xfrm>
          <a:off x="0" y="0"/>
          <a:ext cx="0" cy="0"/>
          <a:chOff x="0" y="0"/>
          <a:chExt cx="0" cy="0"/>
        </a:xfrm>
      </p:grpSpPr>
      <p:sp>
        <p:nvSpPr>
          <p:cNvPr id="73" name="Google Shape;7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pic>
        <p:nvPicPr>
          <p:cNvPr id="74" name="Google Shape;74;p17"/>
          <p:cNvPicPr preferRelativeResize="0"/>
          <p:nvPr/>
        </p:nvPicPr>
        <p:blipFill>
          <a:blip r:embed="rId2">
            <a:alphaModFix/>
          </a:blip>
          <a:stretch>
            <a:fillRect/>
          </a:stretch>
        </p:blipFill>
        <p:spPr>
          <a:xfrm>
            <a:off x="7246697" y="70505"/>
            <a:ext cx="1789680" cy="572700"/>
          </a:xfrm>
          <a:prstGeom prst="rect">
            <a:avLst/>
          </a:prstGeom>
          <a:noFill/>
          <a:ln>
            <a:noFill/>
          </a:ln>
        </p:spPr>
      </p:pic>
      <p:sp>
        <p:nvSpPr>
          <p:cNvPr id="75" name="Google Shape;75;p17"/>
          <p:cNvSpPr txBox="1"/>
          <p:nvPr>
            <p:ph type="title"/>
          </p:nvPr>
        </p:nvSpPr>
        <p:spPr>
          <a:xfrm>
            <a:off x="352075" y="62223"/>
            <a:ext cx="6618000" cy="572700"/>
          </a:xfrm>
          <a:prstGeom prst="rect">
            <a:avLst/>
          </a:prstGeom>
        </p:spPr>
        <p:txBody>
          <a:bodyPr anchorCtr="0" anchor="t" bIns="91425" lIns="91425" spcFirstLastPara="1" rIns="91425" wrap="square" tIns="91425"/>
          <a:lstStyle>
            <a:lvl1pPr lvl="0" rtl="0">
              <a:spcBef>
                <a:spcPts val="0"/>
              </a:spcBef>
              <a:spcAft>
                <a:spcPts val="0"/>
              </a:spcAft>
              <a:buClr>
                <a:srgbClr val="118762"/>
              </a:buClr>
              <a:buSzPts val="2800"/>
              <a:buNone/>
              <a:defRPr>
                <a:solidFill>
                  <a:srgbClr val="118762"/>
                </a:solidFill>
              </a:defRPr>
            </a:lvl1pPr>
            <a:lvl2pPr lvl="1" rtl="0">
              <a:spcBef>
                <a:spcPts val="0"/>
              </a:spcBef>
              <a:spcAft>
                <a:spcPts val="0"/>
              </a:spcAft>
              <a:buClr>
                <a:srgbClr val="118762"/>
              </a:buClr>
              <a:buSzPts val="2800"/>
              <a:buNone/>
              <a:defRPr>
                <a:solidFill>
                  <a:srgbClr val="118762"/>
                </a:solidFill>
              </a:defRPr>
            </a:lvl2pPr>
            <a:lvl3pPr lvl="2" rtl="0">
              <a:spcBef>
                <a:spcPts val="0"/>
              </a:spcBef>
              <a:spcAft>
                <a:spcPts val="0"/>
              </a:spcAft>
              <a:buClr>
                <a:srgbClr val="118762"/>
              </a:buClr>
              <a:buSzPts val="2800"/>
              <a:buNone/>
              <a:defRPr>
                <a:solidFill>
                  <a:srgbClr val="118762"/>
                </a:solidFill>
              </a:defRPr>
            </a:lvl3pPr>
            <a:lvl4pPr lvl="3" rtl="0">
              <a:spcBef>
                <a:spcPts val="0"/>
              </a:spcBef>
              <a:spcAft>
                <a:spcPts val="0"/>
              </a:spcAft>
              <a:buClr>
                <a:srgbClr val="118762"/>
              </a:buClr>
              <a:buSzPts val="2800"/>
              <a:buNone/>
              <a:defRPr>
                <a:solidFill>
                  <a:srgbClr val="118762"/>
                </a:solidFill>
              </a:defRPr>
            </a:lvl4pPr>
            <a:lvl5pPr lvl="4" rtl="0">
              <a:spcBef>
                <a:spcPts val="0"/>
              </a:spcBef>
              <a:spcAft>
                <a:spcPts val="0"/>
              </a:spcAft>
              <a:buClr>
                <a:srgbClr val="118762"/>
              </a:buClr>
              <a:buSzPts val="2800"/>
              <a:buNone/>
              <a:defRPr>
                <a:solidFill>
                  <a:srgbClr val="118762"/>
                </a:solidFill>
              </a:defRPr>
            </a:lvl5pPr>
            <a:lvl6pPr lvl="5" rtl="0">
              <a:spcBef>
                <a:spcPts val="0"/>
              </a:spcBef>
              <a:spcAft>
                <a:spcPts val="0"/>
              </a:spcAft>
              <a:buClr>
                <a:srgbClr val="118762"/>
              </a:buClr>
              <a:buSzPts val="2800"/>
              <a:buNone/>
              <a:defRPr>
                <a:solidFill>
                  <a:srgbClr val="118762"/>
                </a:solidFill>
              </a:defRPr>
            </a:lvl6pPr>
            <a:lvl7pPr lvl="6" rtl="0">
              <a:spcBef>
                <a:spcPts val="0"/>
              </a:spcBef>
              <a:spcAft>
                <a:spcPts val="0"/>
              </a:spcAft>
              <a:buClr>
                <a:srgbClr val="118762"/>
              </a:buClr>
              <a:buSzPts val="2800"/>
              <a:buNone/>
              <a:defRPr>
                <a:solidFill>
                  <a:srgbClr val="118762"/>
                </a:solidFill>
              </a:defRPr>
            </a:lvl7pPr>
            <a:lvl8pPr lvl="7" rtl="0">
              <a:spcBef>
                <a:spcPts val="0"/>
              </a:spcBef>
              <a:spcAft>
                <a:spcPts val="0"/>
              </a:spcAft>
              <a:buClr>
                <a:srgbClr val="118762"/>
              </a:buClr>
              <a:buSzPts val="2800"/>
              <a:buNone/>
              <a:defRPr>
                <a:solidFill>
                  <a:srgbClr val="118762"/>
                </a:solidFill>
              </a:defRPr>
            </a:lvl8pPr>
            <a:lvl9pPr lvl="8" rtl="0">
              <a:spcBef>
                <a:spcPts val="0"/>
              </a:spcBef>
              <a:spcAft>
                <a:spcPts val="0"/>
              </a:spcAft>
              <a:buClr>
                <a:srgbClr val="118762"/>
              </a:buClr>
              <a:buSzPts val="2800"/>
              <a:buNone/>
              <a:defRPr>
                <a:solidFill>
                  <a:srgbClr val="118762"/>
                </a:solidFill>
              </a:defRPr>
            </a:lvl9pPr>
          </a:lstStyle>
          <a:p/>
        </p:txBody>
      </p:sp>
      <p:sp>
        <p:nvSpPr>
          <p:cNvPr id="76" name="Google Shape;76;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30200" lvl="0" marL="457200" rtl="0">
              <a:spcBef>
                <a:spcPts val="0"/>
              </a:spcBef>
              <a:spcAft>
                <a:spcPts val="0"/>
              </a:spcAft>
              <a:buSzPts val="1600"/>
              <a:buChar char="●"/>
              <a:defRPr b="1" sz="1600"/>
            </a:lvl1pPr>
            <a:lvl2pPr indent="-317500" lvl="1" marL="914400" rtl="0">
              <a:spcBef>
                <a:spcPts val="1600"/>
              </a:spcBef>
              <a:spcAft>
                <a:spcPts val="0"/>
              </a:spcAft>
              <a:buSzPts val="1400"/>
              <a:buChar char="○"/>
              <a:defRPr/>
            </a:lvl2pPr>
            <a:lvl3pPr indent="-304800" lvl="2" marL="1371600" rtl="0">
              <a:spcBef>
                <a:spcPts val="1600"/>
              </a:spcBef>
              <a:spcAft>
                <a:spcPts val="0"/>
              </a:spcAft>
              <a:buSzPts val="1200"/>
              <a:buFont typeface="Proxima Nova Semibold"/>
              <a:buChar char="■"/>
              <a:defRPr sz="1200">
                <a:latin typeface="Proxima Nova Semibold"/>
                <a:ea typeface="Proxima Nova Semibold"/>
                <a:cs typeface="Proxima Nova Semibold"/>
                <a:sym typeface="Proxima Nova Semibold"/>
              </a:defRPr>
            </a:lvl3pPr>
            <a:lvl4pPr indent="-298450" lvl="3" marL="1828800" rtl="0">
              <a:spcBef>
                <a:spcPts val="1600"/>
              </a:spcBef>
              <a:spcAft>
                <a:spcPts val="0"/>
              </a:spcAft>
              <a:buSzPts val="1100"/>
              <a:buChar char="●"/>
              <a:defRPr sz="1100"/>
            </a:lvl4pPr>
            <a:lvl5pPr indent="-304800" lvl="4" marL="2286000" rtl="0">
              <a:spcBef>
                <a:spcPts val="1600"/>
              </a:spcBef>
              <a:spcAft>
                <a:spcPts val="0"/>
              </a:spcAft>
              <a:buSzPts val="1200"/>
              <a:buChar char="○"/>
              <a:defRPr sz="1200"/>
            </a:lvl5pPr>
            <a:lvl6pPr indent="-330200" lvl="5" marL="2743200" rtl="0">
              <a:spcBef>
                <a:spcPts val="1600"/>
              </a:spcBef>
              <a:spcAft>
                <a:spcPts val="0"/>
              </a:spcAft>
              <a:buSzPts val="1600"/>
              <a:buChar char="■"/>
              <a:defRPr sz="1600"/>
            </a:lvl6pPr>
            <a:lvl7pPr indent="-317500" lvl="6" marL="3200400" rtl="0">
              <a:spcBef>
                <a:spcPts val="1600"/>
              </a:spcBef>
              <a:spcAft>
                <a:spcPts val="0"/>
              </a:spcAft>
              <a:buSzPts val="1400"/>
              <a:buFont typeface="Proxima Nova Semibold"/>
              <a:buChar char="●"/>
              <a:defRPr>
                <a:latin typeface="Proxima Nova Semibold"/>
                <a:ea typeface="Proxima Nova Semibold"/>
                <a:cs typeface="Proxima Nova Semibold"/>
                <a:sym typeface="Proxima Nova Semibold"/>
              </a:defRPr>
            </a:lvl7pPr>
            <a:lvl8pPr indent="-304800" lvl="7" marL="3657600" rtl="0">
              <a:spcBef>
                <a:spcPts val="1600"/>
              </a:spcBef>
              <a:spcAft>
                <a:spcPts val="0"/>
              </a:spcAft>
              <a:buSzPts val="1200"/>
              <a:buChar char="○"/>
              <a:defRPr b="1" sz="1200"/>
            </a:lvl8pPr>
            <a:lvl9pPr indent="-330200" lvl="8" marL="4114800" rtl="0">
              <a:spcBef>
                <a:spcPts val="1600"/>
              </a:spcBef>
              <a:spcAft>
                <a:spcPts val="1600"/>
              </a:spcAft>
              <a:buSzPts val="1600"/>
              <a:buChar char="■"/>
              <a:defRPr sz="1600"/>
            </a:lvl9pPr>
          </a:lstStyle>
          <a:p/>
        </p:txBody>
      </p:sp>
      <p:sp>
        <p:nvSpPr>
          <p:cNvPr id="77" name="Google Shape;77;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30200" lvl="0" marL="457200" rtl="0">
              <a:spcBef>
                <a:spcPts val="0"/>
              </a:spcBef>
              <a:spcAft>
                <a:spcPts val="0"/>
              </a:spcAft>
              <a:buSzPts val="1600"/>
              <a:buChar char="●"/>
              <a:defRPr b="1" sz="1600"/>
            </a:lvl1pPr>
            <a:lvl2pPr indent="-317500" lvl="1" marL="914400" rtl="0">
              <a:spcBef>
                <a:spcPts val="1600"/>
              </a:spcBef>
              <a:spcAft>
                <a:spcPts val="0"/>
              </a:spcAft>
              <a:buSzPts val="1400"/>
              <a:buChar char="○"/>
              <a:defRPr/>
            </a:lvl2pPr>
            <a:lvl3pPr indent="-304800" lvl="2" marL="1371600" rtl="0">
              <a:spcBef>
                <a:spcPts val="1600"/>
              </a:spcBef>
              <a:spcAft>
                <a:spcPts val="0"/>
              </a:spcAft>
              <a:buSzPts val="1200"/>
              <a:buFont typeface="Proxima Nova Semibold"/>
              <a:buChar char="■"/>
              <a:defRPr sz="1200">
                <a:latin typeface="Proxima Nova Semibold"/>
                <a:ea typeface="Proxima Nova Semibold"/>
                <a:cs typeface="Proxima Nova Semibold"/>
                <a:sym typeface="Proxima Nova Semibold"/>
              </a:defRPr>
            </a:lvl3pPr>
            <a:lvl4pPr indent="-298450" lvl="3" marL="1828800" rtl="0">
              <a:spcBef>
                <a:spcPts val="1600"/>
              </a:spcBef>
              <a:spcAft>
                <a:spcPts val="0"/>
              </a:spcAft>
              <a:buSzPts val="1100"/>
              <a:buChar char="●"/>
              <a:defRPr sz="1100"/>
            </a:lvl4pPr>
            <a:lvl5pPr indent="-304800" lvl="4" marL="2286000" rtl="0">
              <a:spcBef>
                <a:spcPts val="1600"/>
              </a:spcBef>
              <a:spcAft>
                <a:spcPts val="0"/>
              </a:spcAft>
              <a:buSzPts val="1200"/>
              <a:buChar char="○"/>
              <a:defRPr sz="1200"/>
            </a:lvl5pPr>
            <a:lvl6pPr indent="-330200" lvl="5" marL="2743200" rtl="0">
              <a:spcBef>
                <a:spcPts val="1600"/>
              </a:spcBef>
              <a:spcAft>
                <a:spcPts val="0"/>
              </a:spcAft>
              <a:buSzPts val="1600"/>
              <a:buChar char="■"/>
              <a:defRPr sz="1600"/>
            </a:lvl6pPr>
            <a:lvl7pPr indent="-317500" lvl="6" marL="3200400" rtl="0">
              <a:spcBef>
                <a:spcPts val="1600"/>
              </a:spcBef>
              <a:spcAft>
                <a:spcPts val="0"/>
              </a:spcAft>
              <a:buSzPts val="1400"/>
              <a:buFont typeface="Proxima Nova Semibold"/>
              <a:buChar char="●"/>
              <a:defRPr>
                <a:latin typeface="Proxima Nova Semibold"/>
                <a:ea typeface="Proxima Nova Semibold"/>
                <a:cs typeface="Proxima Nova Semibold"/>
                <a:sym typeface="Proxima Nova Semibold"/>
              </a:defRPr>
            </a:lvl7pPr>
            <a:lvl8pPr indent="-304800" lvl="7" marL="3657600" rtl="0">
              <a:spcBef>
                <a:spcPts val="1600"/>
              </a:spcBef>
              <a:spcAft>
                <a:spcPts val="0"/>
              </a:spcAft>
              <a:buSzPts val="1200"/>
              <a:buChar char="○"/>
              <a:defRPr b="1" sz="1200"/>
            </a:lvl8pPr>
            <a:lvl9pPr indent="-330200" lvl="8" marL="4114800" rtl="0">
              <a:spcBef>
                <a:spcPts val="1600"/>
              </a:spcBef>
              <a:spcAft>
                <a:spcPts val="1600"/>
              </a:spcAft>
              <a:buSzPts val="1600"/>
              <a:buChar char="■"/>
              <a:defRPr sz="1600"/>
            </a:lvl9pPr>
          </a:lstStyle>
          <a:p/>
        </p:txBody>
      </p:sp>
      <p:sp>
        <p:nvSpPr>
          <p:cNvPr id="78" name="Google Shape;78;p17"/>
          <p:cNvSpPr/>
          <p:nvPr/>
        </p:nvSpPr>
        <p:spPr>
          <a:xfrm>
            <a:off x="0" y="5101052"/>
            <a:ext cx="9144000" cy="51000"/>
          </a:xfrm>
          <a:prstGeom prst="rect">
            <a:avLst/>
          </a:prstGeom>
          <a:solidFill>
            <a:srgbClr val="36B77D"/>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9" name="Shape 79"/>
        <p:cNvGrpSpPr/>
        <p:nvPr/>
      </p:nvGrpSpPr>
      <p:grpSpPr>
        <a:xfrm>
          <a:off x="0" y="0"/>
          <a:ext cx="0" cy="0"/>
          <a:chOff x="0" y="0"/>
          <a:chExt cx="0" cy="0"/>
        </a:xfrm>
      </p:grpSpPr>
      <p:sp>
        <p:nvSpPr>
          <p:cNvPr id="80" name="Google Shape;80;p18"/>
          <p:cNvSpPr txBox="1"/>
          <p:nvPr>
            <p:ph type="title"/>
          </p:nvPr>
        </p:nvSpPr>
        <p:spPr>
          <a:xfrm>
            <a:off x="829827" y="450150"/>
            <a:ext cx="80562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1" name="Google Shape;8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pic>
        <p:nvPicPr>
          <p:cNvPr id="82" name="Google Shape;82;p18"/>
          <p:cNvPicPr preferRelativeResize="0"/>
          <p:nvPr/>
        </p:nvPicPr>
        <p:blipFill>
          <a:blip r:embed="rId2">
            <a:alphaModFix/>
          </a:blip>
          <a:stretch>
            <a:fillRect/>
          </a:stretch>
        </p:blipFill>
        <p:spPr>
          <a:xfrm>
            <a:off x="7246697" y="70505"/>
            <a:ext cx="1789680" cy="5727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19"/>
          <p:cNvSpPr/>
          <p:nvPr/>
        </p:nvSpPr>
        <p:spPr>
          <a:xfrm>
            <a:off x="4572000" y="-125"/>
            <a:ext cx="4572000" cy="5143500"/>
          </a:xfrm>
          <a:prstGeom prst="rect">
            <a:avLst/>
          </a:prstGeom>
          <a:solidFill>
            <a:srgbClr val="36B7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Google Shape;85;p1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6" name="Google Shape;86;p1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800"/>
              <a:buNone/>
              <a:defRPr b="0" sz="18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Font typeface="Proxima Nova"/>
              <a:buNone/>
              <a:defRPr sz="1800">
                <a:latin typeface="Proxima Nova"/>
                <a:ea typeface="Proxima Nova"/>
                <a:cs typeface="Proxima Nova"/>
                <a:sym typeface="Proxima Nova"/>
              </a:defRPr>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Font typeface="Proxima Nova"/>
              <a:buNone/>
              <a:defRPr sz="1800">
                <a:latin typeface="Proxima Nova"/>
                <a:ea typeface="Proxima Nova"/>
                <a:cs typeface="Proxima Nova"/>
                <a:sym typeface="Proxima Nova"/>
              </a:defRPr>
            </a:lvl7pPr>
            <a:lvl8pPr lvl="7" rtl="0">
              <a:lnSpc>
                <a:spcPct val="100000"/>
              </a:lnSpc>
              <a:spcBef>
                <a:spcPts val="0"/>
              </a:spcBef>
              <a:spcAft>
                <a:spcPts val="0"/>
              </a:spcAft>
              <a:buSzPts val="1800"/>
              <a:buNone/>
              <a:defRPr b="0" sz="1800"/>
            </a:lvl8pPr>
            <a:lvl9pPr lvl="8" rtl="0">
              <a:lnSpc>
                <a:spcPct val="100000"/>
              </a:lnSpc>
              <a:spcBef>
                <a:spcPts val="0"/>
              </a:spcBef>
              <a:spcAft>
                <a:spcPts val="0"/>
              </a:spcAft>
              <a:buSzPts val="1800"/>
              <a:buNone/>
              <a:defRPr sz="1800"/>
            </a:lvl9pPr>
          </a:lstStyle>
          <a:p/>
        </p:txBody>
      </p:sp>
      <p:sp>
        <p:nvSpPr>
          <p:cNvPr id="87" name="Google Shape;8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spTree>
      <p:nvGrpSpPr>
        <p:cNvPr id="88" name="Shape 88"/>
        <p:cNvGrpSpPr/>
        <p:nvPr/>
      </p:nvGrpSpPr>
      <p:grpSpPr>
        <a:xfrm>
          <a:off x="0" y="0"/>
          <a:ext cx="0" cy="0"/>
          <a:chOff x="0" y="0"/>
          <a:chExt cx="0" cy="0"/>
        </a:xfrm>
      </p:grpSpPr>
      <p:sp>
        <p:nvSpPr>
          <p:cNvPr id="89" name="Google Shape;89;p20"/>
          <p:cNvSpPr/>
          <p:nvPr/>
        </p:nvSpPr>
        <p:spPr>
          <a:xfrm>
            <a:off x="4572000" y="-125"/>
            <a:ext cx="4572000" cy="5143500"/>
          </a:xfrm>
          <a:prstGeom prst="rect">
            <a:avLst/>
          </a:prstGeom>
          <a:solidFill>
            <a:srgbClr val="CDECDB"/>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Google Shape;90;p20"/>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1" name="Google Shape;91;p20"/>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800"/>
              <a:buNone/>
              <a:defRPr b="0" sz="18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Font typeface="Proxima Nova"/>
              <a:buNone/>
              <a:defRPr sz="1800">
                <a:latin typeface="Proxima Nova"/>
                <a:ea typeface="Proxima Nova"/>
                <a:cs typeface="Proxima Nova"/>
                <a:sym typeface="Proxima Nova"/>
              </a:defRPr>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Font typeface="Proxima Nova"/>
              <a:buNone/>
              <a:defRPr sz="1800">
                <a:latin typeface="Proxima Nova"/>
                <a:ea typeface="Proxima Nova"/>
                <a:cs typeface="Proxima Nova"/>
                <a:sym typeface="Proxima Nova"/>
              </a:defRPr>
            </a:lvl7pPr>
            <a:lvl8pPr lvl="7" rtl="0">
              <a:lnSpc>
                <a:spcPct val="100000"/>
              </a:lnSpc>
              <a:spcBef>
                <a:spcPts val="0"/>
              </a:spcBef>
              <a:spcAft>
                <a:spcPts val="0"/>
              </a:spcAft>
              <a:buSzPts val="1800"/>
              <a:buNone/>
              <a:defRPr b="0" sz="1800"/>
            </a:lvl8pPr>
            <a:lvl9pPr lvl="8" rtl="0">
              <a:lnSpc>
                <a:spcPct val="100000"/>
              </a:lnSpc>
              <a:spcBef>
                <a:spcPts val="0"/>
              </a:spcBef>
              <a:spcAft>
                <a:spcPts val="0"/>
              </a:spcAft>
              <a:buSzPts val="1800"/>
              <a:buNone/>
              <a:defRPr sz="1800"/>
            </a:lvl9pPr>
          </a:lstStyle>
          <a:p/>
        </p:txBody>
      </p:sp>
      <p:sp>
        <p:nvSpPr>
          <p:cNvPr id="92" name="Google Shape;92;p20"/>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30200" lvl="0" marL="457200" rtl="0">
              <a:spcBef>
                <a:spcPts val="0"/>
              </a:spcBef>
              <a:spcAft>
                <a:spcPts val="0"/>
              </a:spcAft>
              <a:buSzPts val="1600"/>
              <a:buChar char="●"/>
              <a:defRPr/>
            </a:lvl1pPr>
            <a:lvl2pPr indent="-317500" lvl="1" marL="914400" rtl="0">
              <a:spcBef>
                <a:spcPts val="1600"/>
              </a:spcBef>
              <a:spcAft>
                <a:spcPts val="0"/>
              </a:spcAft>
              <a:buSzPts val="1400"/>
              <a:buChar char="○"/>
              <a:defRPr/>
            </a:lvl2pPr>
            <a:lvl3pPr indent="-304800" lvl="2" marL="1371600" rtl="0">
              <a:spcBef>
                <a:spcPts val="1600"/>
              </a:spcBef>
              <a:spcAft>
                <a:spcPts val="0"/>
              </a:spcAft>
              <a:buSzPts val="1200"/>
              <a:buChar char="■"/>
              <a:defRPr/>
            </a:lvl3pPr>
            <a:lvl4pPr indent="-298450" lvl="3" marL="1828800" rtl="0">
              <a:spcBef>
                <a:spcPts val="1600"/>
              </a:spcBef>
              <a:spcAft>
                <a:spcPts val="0"/>
              </a:spcAft>
              <a:buSzPts val="1100"/>
              <a:buChar char="●"/>
              <a:defRPr/>
            </a:lvl4pPr>
            <a:lvl5pPr indent="-304800" lvl="4" marL="2286000" rtl="0">
              <a:spcBef>
                <a:spcPts val="1600"/>
              </a:spcBef>
              <a:spcAft>
                <a:spcPts val="0"/>
              </a:spcAft>
              <a:buSzPts val="1200"/>
              <a:buChar char="○"/>
              <a:defRPr/>
            </a:lvl5pPr>
            <a:lvl6pPr indent="-330200" lvl="5" marL="2743200" rtl="0">
              <a:spcBef>
                <a:spcPts val="1600"/>
              </a:spcBef>
              <a:spcAft>
                <a:spcPts val="0"/>
              </a:spcAft>
              <a:buSzPts val="1600"/>
              <a:buChar char="■"/>
              <a:defRPr/>
            </a:lvl6pPr>
            <a:lvl7pPr indent="-317500" lvl="6" marL="3200400" rtl="0">
              <a:spcBef>
                <a:spcPts val="1600"/>
              </a:spcBef>
              <a:spcAft>
                <a:spcPts val="0"/>
              </a:spcAft>
              <a:buSzPts val="1400"/>
              <a:buChar char="●"/>
              <a:defRPr/>
            </a:lvl7pPr>
            <a:lvl8pPr indent="-304800" lvl="7" marL="3657600" rtl="0">
              <a:spcBef>
                <a:spcPts val="1600"/>
              </a:spcBef>
              <a:spcAft>
                <a:spcPts val="0"/>
              </a:spcAft>
              <a:buSzPts val="1200"/>
              <a:buChar char="○"/>
              <a:defRPr/>
            </a:lvl8pPr>
            <a:lvl9pPr indent="-330200" lvl="8" marL="4114800" rtl="0">
              <a:spcBef>
                <a:spcPts val="1600"/>
              </a:spcBef>
              <a:spcAft>
                <a:spcPts val="1600"/>
              </a:spcAft>
              <a:buSzPts val="1600"/>
              <a:buChar char="■"/>
              <a:defRPr/>
            </a:lvl9pPr>
          </a:lstStyle>
          <a:p/>
        </p:txBody>
      </p:sp>
      <p:sp>
        <p:nvSpPr>
          <p:cNvPr id="93" name="Google Shape;9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4" name="Shape 94"/>
        <p:cNvGrpSpPr/>
        <p:nvPr/>
      </p:nvGrpSpPr>
      <p:grpSpPr>
        <a:xfrm>
          <a:off x="0" y="0"/>
          <a:ext cx="0" cy="0"/>
          <a:chOff x="0" y="0"/>
          <a:chExt cx="0" cy="0"/>
        </a:xfrm>
      </p:grpSpPr>
      <p:sp>
        <p:nvSpPr>
          <p:cNvPr id="95" name="Google Shape;95;p21"/>
          <p:cNvSpPr txBox="1"/>
          <p:nvPr>
            <p:ph idx="1" type="body"/>
          </p:nvPr>
        </p:nvSpPr>
        <p:spPr>
          <a:xfrm>
            <a:off x="304800" y="4365771"/>
            <a:ext cx="5998800" cy="605100"/>
          </a:xfrm>
          <a:prstGeom prst="rect">
            <a:avLst/>
          </a:prstGeom>
        </p:spPr>
        <p:txBody>
          <a:bodyPr anchorCtr="0" anchor="b" bIns="91425" lIns="91425" spcFirstLastPara="1" rIns="91425" wrap="square" tIns="91425"/>
          <a:lstStyle>
            <a:lvl1pPr indent="-228600" lvl="0" marL="457200" rtl="0">
              <a:lnSpc>
                <a:spcPct val="100000"/>
              </a:lnSpc>
              <a:spcBef>
                <a:spcPts val="0"/>
              </a:spcBef>
              <a:spcAft>
                <a:spcPts val="0"/>
              </a:spcAft>
              <a:buSzPts val="1800"/>
              <a:buNone/>
              <a:defRPr b="0" sz="1800"/>
            </a:lvl1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pic>
        <p:nvPicPr>
          <p:cNvPr id="97" name="Google Shape;97;p21"/>
          <p:cNvPicPr preferRelativeResize="0"/>
          <p:nvPr/>
        </p:nvPicPr>
        <p:blipFill>
          <a:blip r:embed="rId2">
            <a:alphaModFix/>
          </a:blip>
          <a:stretch>
            <a:fillRect/>
          </a:stretch>
        </p:blipFill>
        <p:spPr>
          <a:xfrm>
            <a:off x="7246697" y="70505"/>
            <a:ext cx="1789680" cy="572700"/>
          </a:xfrm>
          <a:prstGeom prst="rect">
            <a:avLst/>
          </a:prstGeom>
          <a:noFill/>
          <a:ln>
            <a:noFill/>
          </a:ln>
        </p:spPr>
      </p:pic>
      <p:sp>
        <p:nvSpPr>
          <p:cNvPr id="98" name="Google Shape;98;p21"/>
          <p:cNvSpPr txBox="1"/>
          <p:nvPr/>
        </p:nvSpPr>
        <p:spPr>
          <a:xfrm>
            <a:off x="7631600" y="4585744"/>
            <a:ext cx="1501500" cy="506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Clr>
                <a:srgbClr val="000000"/>
              </a:buClr>
              <a:buSzPts val="1100"/>
              <a:buFont typeface="Arial"/>
              <a:buNone/>
            </a:pPr>
            <a:r>
              <a:rPr lang="en" sz="1200">
                <a:latin typeface="Proxima Nova"/>
                <a:ea typeface="Proxima Nova"/>
                <a:cs typeface="Proxima Nova"/>
                <a:sym typeface="Proxima Nova"/>
              </a:rPr>
              <a:t>January 18, 2018</a:t>
            </a:r>
            <a:endParaRPr sz="1200">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9" name="Shape 99"/>
        <p:cNvGrpSpPr/>
        <p:nvPr/>
      </p:nvGrpSpPr>
      <p:grpSpPr>
        <a:xfrm>
          <a:off x="0" y="0"/>
          <a:ext cx="0" cy="0"/>
          <a:chOff x="0" y="0"/>
          <a:chExt cx="0" cy="0"/>
        </a:xfrm>
      </p:grpSpPr>
      <p:sp>
        <p:nvSpPr>
          <p:cNvPr id="100" name="Google Shape;100;p2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Clr>
                <a:srgbClr val="118762"/>
              </a:buClr>
              <a:buSzPts val="9600"/>
              <a:buNone/>
              <a:defRPr b="1" sz="9600">
                <a:solidFill>
                  <a:srgbClr val="118762"/>
                </a:solidFill>
              </a:defRPr>
            </a:lvl1pPr>
            <a:lvl2pPr lvl="1" rtl="0" algn="ctr">
              <a:spcBef>
                <a:spcPts val="0"/>
              </a:spcBef>
              <a:spcAft>
                <a:spcPts val="0"/>
              </a:spcAft>
              <a:buClr>
                <a:srgbClr val="118762"/>
              </a:buClr>
              <a:buSzPts val="9600"/>
              <a:buNone/>
              <a:defRPr b="1" sz="9600">
                <a:solidFill>
                  <a:srgbClr val="118762"/>
                </a:solidFill>
              </a:defRPr>
            </a:lvl2pPr>
            <a:lvl3pPr lvl="2" rtl="0" algn="ctr">
              <a:spcBef>
                <a:spcPts val="0"/>
              </a:spcBef>
              <a:spcAft>
                <a:spcPts val="0"/>
              </a:spcAft>
              <a:buClr>
                <a:srgbClr val="118762"/>
              </a:buClr>
              <a:buSzPts val="9600"/>
              <a:buNone/>
              <a:defRPr b="1" sz="9600">
                <a:solidFill>
                  <a:srgbClr val="118762"/>
                </a:solidFill>
              </a:defRPr>
            </a:lvl3pPr>
            <a:lvl4pPr lvl="3" rtl="0" algn="ctr">
              <a:spcBef>
                <a:spcPts val="0"/>
              </a:spcBef>
              <a:spcAft>
                <a:spcPts val="0"/>
              </a:spcAft>
              <a:buClr>
                <a:srgbClr val="118762"/>
              </a:buClr>
              <a:buSzPts val="9600"/>
              <a:buNone/>
              <a:defRPr b="1" sz="9600">
                <a:solidFill>
                  <a:srgbClr val="118762"/>
                </a:solidFill>
              </a:defRPr>
            </a:lvl4pPr>
            <a:lvl5pPr lvl="4" rtl="0" algn="ctr">
              <a:spcBef>
                <a:spcPts val="0"/>
              </a:spcBef>
              <a:spcAft>
                <a:spcPts val="0"/>
              </a:spcAft>
              <a:buClr>
                <a:srgbClr val="118762"/>
              </a:buClr>
              <a:buSzPts val="9600"/>
              <a:buNone/>
              <a:defRPr b="1" sz="9600">
                <a:solidFill>
                  <a:srgbClr val="118762"/>
                </a:solidFill>
              </a:defRPr>
            </a:lvl5pPr>
            <a:lvl6pPr lvl="5" rtl="0" algn="ctr">
              <a:spcBef>
                <a:spcPts val="0"/>
              </a:spcBef>
              <a:spcAft>
                <a:spcPts val="0"/>
              </a:spcAft>
              <a:buClr>
                <a:srgbClr val="118762"/>
              </a:buClr>
              <a:buSzPts val="9600"/>
              <a:buNone/>
              <a:defRPr b="1" sz="9600">
                <a:solidFill>
                  <a:srgbClr val="118762"/>
                </a:solidFill>
              </a:defRPr>
            </a:lvl6pPr>
            <a:lvl7pPr lvl="6" rtl="0" algn="ctr">
              <a:spcBef>
                <a:spcPts val="0"/>
              </a:spcBef>
              <a:spcAft>
                <a:spcPts val="0"/>
              </a:spcAft>
              <a:buClr>
                <a:srgbClr val="118762"/>
              </a:buClr>
              <a:buSzPts val="9600"/>
              <a:buNone/>
              <a:defRPr b="1" sz="9600">
                <a:solidFill>
                  <a:srgbClr val="118762"/>
                </a:solidFill>
              </a:defRPr>
            </a:lvl7pPr>
            <a:lvl8pPr lvl="7" rtl="0" algn="ctr">
              <a:spcBef>
                <a:spcPts val="0"/>
              </a:spcBef>
              <a:spcAft>
                <a:spcPts val="0"/>
              </a:spcAft>
              <a:buClr>
                <a:srgbClr val="118762"/>
              </a:buClr>
              <a:buSzPts val="9600"/>
              <a:buNone/>
              <a:defRPr b="1" sz="9600">
                <a:solidFill>
                  <a:srgbClr val="118762"/>
                </a:solidFill>
              </a:defRPr>
            </a:lvl8pPr>
            <a:lvl9pPr lvl="8" rtl="0" algn="ctr">
              <a:spcBef>
                <a:spcPts val="0"/>
              </a:spcBef>
              <a:spcAft>
                <a:spcPts val="0"/>
              </a:spcAft>
              <a:buClr>
                <a:srgbClr val="118762"/>
              </a:buClr>
              <a:buSzPts val="9600"/>
              <a:buNone/>
              <a:defRPr b="1" sz="9600">
                <a:solidFill>
                  <a:srgbClr val="118762"/>
                </a:solidFill>
              </a:defRPr>
            </a:lvl9pPr>
          </a:lstStyle>
          <a:p>
            <a:r>
              <a:t>xx%</a:t>
            </a:r>
          </a:p>
        </p:txBody>
      </p:sp>
      <p:sp>
        <p:nvSpPr>
          <p:cNvPr id="101" name="Google Shape;10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02" name="Google Shape;102;p22"/>
          <p:cNvSpPr txBox="1"/>
          <p:nvPr>
            <p:ph idx="1" type="subTitle"/>
          </p:nvPr>
        </p:nvSpPr>
        <p:spPr>
          <a:xfrm>
            <a:off x="2137650" y="2744050"/>
            <a:ext cx="4868700" cy="997800"/>
          </a:xfrm>
          <a:prstGeom prst="rect">
            <a:avLst/>
          </a:prstGeom>
        </p:spPr>
        <p:txBody>
          <a:bodyPr anchorCtr="0" anchor="t" bIns="91425" lIns="91425" spcFirstLastPara="1" rIns="91425" wrap="square" tIns="91425"/>
          <a:lstStyle>
            <a:lvl1pPr lvl="0" rtl="0" algn="ctr">
              <a:spcBef>
                <a:spcPts val="0"/>
              </a:spcBef>
              <a:spcAft>
                <a:spcPts val="0"/>
              </a:spcAft>
              <a:buNone/>
              <a:defRPr b="0" sz="1800"/>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3" name="Shape 103"/>
        <p:cNvGrpSpPr/>
        <p:nvPr/>
      </p:nvGrpSpPr>
      <p:grpSpPr>
        <a:xfrm>
          <a:off x="0" y="0"/>
          <a:ext cx="0" cy="0"/>
          <a:chOff x="0" y="0"/>
          <a:chExt cx="0" cy="0"/>
        </a:xfrm>
      </p:grpSpPr>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
  <p:cSld name="TITLE_1">
    <p:spTree>
      <p:nvGrpSpPr>
        <p:cNvPr id="105" name="Shape 105"/>
        <p:cNvGrpSpPr/>
        <p:nvPr/>
      </p:nvGrpSpPr>
      <p:grpSpPr>
        <a:xfrm>
          <a:off x="0" y="0"/>
          <a:ext cx="0" cy="0"/>
          <a:chOff x="0" y="0"/>
          <a:chExt cx="0" cy="0"/>
        </a:xfrm>
      </p:grpSpPr>
      <p:sp>
        <p:nvSpPr>
          <p:cNvPr id="106" name="Google Shape;106;p2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7" name="Google Shape;107;p2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 name="Google Shape;10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118762"/>
        </a:solidFill>
      </p:bgPr>
    </p:bg>
    <p:spTree>
      <p:nvGrpSpPr>
        <p:cNvPr id="113" name="Shape 113"/>
        <p:cNvGrpSpPr/>
        <p:nvPr/>
      </p:nvGrpSpPr>
      <p:grpSpPr>
        <a:xfrm>
          <a:off x="0" y="0"/>
          <a:ext cx="0" cy="0"/>
          <a:chOff x="0" y="0"/>
          <a:chExt cx="0" cy="0"/>
        </a:xfrm>
      </p:grpSpPr>
      <p:pic>
        <p:nvPicPr>
          <p:cNvPr id="114" name="Google Shape;114;p26"/>
          <p:cNvPicPr preferRelativeResize="0"/>
          <p:nvPr/>
        </p:nvPicPr>
        <p:blipFill>
          <a:blip r:embed="rId2">
            <a:alphaModFix/>
          </a:blip>
          <a:stretch>
            <a:fillRect/>
          </a:stretch>
        </p:blipFill>
        <p:spPr>
          <a:xfrm>
            <a:off x="0" y="0"/>
            <a:ext cx="8229600" cy="4629150"/>
          </a:xfrm>
          <a:prstGeom prst="rect">
            <a:avLst/>
          </a:prstGeom>
          <a:noFill/>
          <a:ln>
            <a:noFill/>
          </a:ln>
        </p:spPr>
      </p:pic>
      <p:sp>
        <p:nvSpPr>
          <p:cNvPr id="115" name="Google Shape;115;p26"/>
          <p:cNvSpPr/>
          <p:nvPr/>
        </p:nvSpPr>
        <p:spPr>
          <a:xfrm>
            <a:off x="25" y="4433800"/>
            <a:ext cx="9144000" cy="709800"/>
          </a:xfrm>
          <a:prstGeom prst="rect">
            <a:avLst/>
          </a:prstGeom>
          <a:solidFill>
            <a:srgbClr val="FFFFFF"/>
          </a:solidFill>
          <a:ln>
            <a:noFill/>
          </a:ln>
        </p:spPr>
        <p:txBody>
          <a:bodyPr anchorCtr="0" anchor="ctr" bIns="94800" lIns="94800" spcFirstLastPara="1" rIns="94800" wrap="square" tIns="94800">
            <a:noAutofit/>
          </a:bodyPr>
          <a:lstStyle/>
          <a:p>
            <a:pPr indent="0" lvl="0" marL="0">
              <a:spcBef>
                <a:spcPts val="0"/>
              </a:spcBef>
              <a:spcAft>
                <a:spcPts val="0"/>
              </a:spcAft>
              <a:buNone/>
            </a:pPr>
            <a:r>
              <a:t/>
            </a:r>
            <a:endParaRPr/>
          </a:p>
        </p:txBody>
      </p:sp>
      <p:sp>
        <p:nvSpPr>
          <p:cNvPr id="116" name="Google Shape;116;p26"/>
          <p:cNvSpPr txBox="1"/>
          <p:nvPr/>
        </p:nvSpPr>
        <p:spPr>
          <a:xfrm>
            <a:off x="7631600" y="4585744"/>
            <a:ext cx="1501500" cy="506700"/>
          </a:xfrm>
          <a:prstGeom prst="rect">
            <a:avLst/>
          </a:prstGeom>
          <a:noFill/>
          <a:ln>
            <a:noFill/>
          </a:ln>
        </p:spPr>
        <p:txBody>
          <a:bodyPr anchorCtr="0" anchor="t" bIns="94800" lIns="94800" spcFirstLastPara="1" rIns="94800" wrap="square" tIns="94800">
            <a:noAutofit/>
          </a:bodyPr>
          <a:lstStyle/>
          <a:p>
            <a:pPr indent="0" lvl="0" marL="0" rtl="0">
              <a:lnSpc>
                <a:spcPct val="150000"/>
              </a:lnSpc>
              <a:spcBef>
                <a:spcPts val="0"/>
              </a:spcBef>
              <a:spcAft>
                <a:spcPts val="0"/>
              </a:spcAft>
              <a:buClr>
                <a:srgbClr val="000000"/>
              </a:buClr>
              <a:buSzPts val="1200"/>
              <a:buFont typeface="Arial"/>
              <a:buNone/>
            </a:pPr>
            <a:r>
              <a:rPr lang="en" sz="1200">
                <a:latin typeface="Proxima Nova"/>
                <a:ea typeface="Proxima Nova"/>
                <a:cs typeface="Proxima Nova"/>
                <a:sym typeface="Proxima Nova"/>
              </a:rPr>
              <a:t>January 18, 2018</a:t>
            </a:r>
            <a:endParaRPr sz="1200">
              <a:latin typeface="Proxima Nova"/>
              <a:ea typeface="Proxima Nova"/>
              <a:cs typeface="Proxima Nova"/>
              <a:sym typeface="Proxima Nova"/>
            </a:endParaRPr>
          </a:p>
        </p:txBody>
      </p:sp>
      <p:sp>
        <p:nvSpPr>
          <p:cNvPr id="117" name="Google Shape;117;p26"/>
          <p:cNvSpPr txBox="1"/>
          <p:nvPr/>
        </p:nvSpPr>
        <p:spPr>
          <a:xfrm>
            <a:off x="829817" y="1334350"/>
            <a:ext cx="7555800" cy="609300"/>
          </a:xfrm>
          <a:prstGeom prst="rect">
            <a:avLst/>
          </a:prstGeom>
          <a:noFill/>
          <a:ln>
            <a:noFill/>
          </a:ln>
        </p:spPr>
        <p:txBody>
          <a:bodyPr anchorCtr="0" anchor="t" bIns="94800" lIns="94800" spcFirstLastPara="1" rIns="94800" wrap="square" tIns="94800">
            <a:noAutofit/>
          </a:bodyPr>
          <a:lstStyle/>
          <a:p>
            <a:pPr indent="0" lvl="0" marL="0" rtl="0" algn="l">
              <a:spcBef>
                <a:spcPts val="0"/>
              </a:spcBef>
              <a:spcAft>
                <a:spcPts val="0"/>
              </a:spcAft>
              <a:buNone/>
            </a:pPr>
            <a:r>
              <a:rPr lang="en" sz="2500">
                <a:solidFill>
                  <a:schemeClr val="lt1"/>
                </a:solidFill>
                <a:latin typeface="Proxima Nova"/>
                <a:ea typeface="Proxima Nova"/>
                <a:cs typeface="Proxima Nova"/>
                <a:sym typeface="Proxima Nova"/>
              </a:rPr>
              <a:t>SUBTITLE</a:t>
            </a:r>
            <a:endParaRPr b="1" sz="5700">
              <a:solidFill>
                <a:schemeClr val="lt1"/>
              </a:solidFill>
              <a:latin typeface="Proxima Nova"/>
              <a:ea typeface="Proxima Nova"/>
              <a:cs typeface="Proxima Nova"/>
              <a:sym typeface="Proxima Nova"/>
            </a:endParaRPr>
          </a:p>
        </p:txBody>
      </p:sp>
      <p:sp>
        <p:nvSpPr>
          <p:cNvPr id="118" name="Google Shape;118;p26"/>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119" name="Google Shape;119;p26"/>
          <p:cNvSpPr txBox="1"/>
          <p:nvPr/>
        </p:nvSpPr>
        <p:spPr>
          <a:xfrm>
            <a:off x="829817" y="1715350"/>
            <a:ext cx="7555800" cy="2577000"/>
          </a:xfrm>
          <a:prstGeom prst="rect">
            <a:avLst/>
          </a:prstGeom>
          <a:noFill/>
          <a:ln>
            <a:noFill/>
          </a:ln>
        </p:spPr>
        <p:txBody>
          <a:bodyPr anchorCtr="0" anchor="t" bIns="94800" lIns="94800" spcFirstLastPara="1" rIns="94800" wrap="square" tIns="94800">
            <a:noAutofit/>
          </a:bodyPr>
          <a:lstStyle/>
          <a:p>
            <a:pPr indent="0" lvl="0" marL="0" rtl="0" algn="l">
              <a:spcBef>
                <a:spcPts val="0"/>
              </a:spcBef>
              <a:spcAft>
                <a:spcPts val="0"/>
              </a:spcAft>
              <a:buClr>
                <a:schemeClr val="dk1"/>
              </a:buClr>
              <a:buSzPts val="1200"/>
              <a:buFont typeface="Arial"/>
              <a:buNone/>
            </a:pPr>
            <a:r>
              <a:rPr b="1" lang="en" sz="5700">
                <a:solidFill>
                  <a:schemeClr val="lt1"/>
                </a:solidFill>
                <a:latin typeface="Proxima Nova"/>
                <a:ea typeface="Proxima Nova"/>
                <a:cs typeface="Proxima Nova"/>
                <a:sym typeface="Proxima Nova"/>
              </a:rPr>
              <a:t>Main Title</a:t>
            </a:r>
            <a:endParaRPr b="1" sz="5700">
              <a:solidFill>
                <a:schemeClr val="lt1"/>
              </a:solidFill>
              <a:latin typeface="Proxima Nova"/>
              <a:ea typeface="Proxima Nova"/>
              <a:cs typeface="Proxima Nova"/>
              <a:sym typeface="Proxima Nova"/>
            </a:endParaRPr>
          </a:p>
        </p:txBody>
      </p:sp>
      <p:sp>
        <p:nvSpPr>
          <p:cNvPr id="120" name="Google Shape;120;p26"/>
          <p:cNvSpPr/>
          <p:nvPr/>
        </p:nvSpPr>
        <p:spPr>
          <a:xfrm>
            <a:off x="301575" y="4579350"/>
            <a:ext cx="1335300" cy="3936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b="1" lang="en" sz="1000">
                <a:latin typeface="Proxima Nova"/>
                <a:ea typeface="Proxima Nova"/>
                <a:cs typeface="Proxima Nova"/>
                <a:sym typeface="Proxima Nova"/>
              </a:rPr>
              <a:t>Caitlin Weber</a:t>
            </a:r>
            <a:r>
              <a:rPr b="1" i="0" lang="en" sz="1000" u="none" cap="none" strike="noStrike">
                <a:latin typeface="Proxima Nova"/>
                <a:ea typeface="Proxima Nova"/>
                <a:cs typeface="Proxima Nova"/>
                <a:sym typeface="Proxima Nova"/>
              </a:rPr>
              <a:t> </a:t>
            </a:r>
            <a:endParaRPr b="1" i="0" sz="1000" u="none" cap="none" strike="noStrike">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Font typeface="Arial"/>
              <a:buNone/>
            </a:pPr>
            <a:r>
              <a:rPr lang="en" sz="900" u="sng">
                <a:solidFill>
                  <a:srgbClr val="118762"/>
                </a:solidFill>
                <a:latin typeface="Proxima Nova"/>
                <a:ea typeface="Proxima Nova"/>
                <a:cs typeface="Proxima Nova"/>
                <a:sym typeface="Proxima Nova"/>
                <a:hlinkClick r:id="rId3"/>
              </a:rPr>
              <a:t>caitlin@adhocteam.us</a:t>
            </a:r>
            <a:endParaRPr sz="900">
              <a:solidFill>
                <a:srgbClr val="118762"/>
              </a:solidFill>
              <a:latin typeface="Proxima Nova"/>
              <a:ea typeface="Proxima Nova"/>
              <a:cs typeface="Proxima Nova"/>
              <a:sym typeface="Proxima Nova"/>
            </a:endParaRPr>
          </a:p>
          <a:p>
            <a:pPr indent="0" lvl="0" marL="0" marR="0" rtl="0" algn="r">
              <a:lnSpc>
                <a:spcPct val="100000"/>
              </a:lnSpc>
              <a:spcBef>
                <a:spcPts val="900"/>
              </a:spcBef>
              <a:spcAft>
                <a:spcPts val="0"/>
              </a:spcAft>
              <a:buClr>
                <a:srgbClr val="000000"/>
              </a:buClr>
              <a:buFont typeface="Arial"/>
              <a:buNone/>
            </a:pPr>
            <a:r>
              <a:t/>
            </a:r>
            <a:endParaRPr sz="1000">
              <a:solidFill>
                <a:srgbClr val="003366"/>
              </a:solidFill>
              <a:latin typeface="Proxima Nova"/>
              <a:ea typeface="Proxima Nova"/>
              <a:cs typeface="Proxima Nova"/>
              <a:sym typeface="Proxima Nova"/>
            </a:endParaRPr>
          </a:p>
        </p:txBody>
      </p:sp>
      <p:sp>
        <p:nvSpPr>
          <p:cNvPr id="121" name="Google Shape;121;p26"/>
          <p:cNvSpPr/>
          <p:nvPr/>
        </p:nvSpPr>
        <p:spPr>
          <a:xfrm>
            <a:off x="1520775" y="4579350"/>
            <a:ext cx="1335300" cy="3936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b="1" lang="en" sz="1000">
                <a:latin typeface="Proxima Nova"/>
                <a:ea typeface="Proxima Nova"/>
                <a:cs typeface="Proxima Nova"/>
                <a:sym typeface="Proxima Nova"/>
              </a:rPr>
              <a:t>Danny Chapman</a:t>
            </a:r>
            <a:r>
              <a:rPr b="1" i="0" lang="en" sz="1000" u="none" cap="none" strike="noStrike">
                <a:latin typeface="Proxima Nova"/>
                <a:ea typeface="Proxima Nova"/>
                <a:cs typeface="Proxima Nova"/>
                <a:sym typeface="Proxima Nova"/>
              </a:rPr>
              <a:t> </a:t>
            </a:r>
            <a:endParaRPr b="1" i="0" sz="1000" u="none" cap="none" strike="noStrike">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Font typeface="Arial"/>
              <a:buNone/>
            </a:pPr>
            <a:r>
              <a:rPr lang="en" sz="900" u="sng">
                <a:solidFill>
                  <a:srgbClr val="118762"/>
                </a:solidFill>
                <a:latin typeface="Proxima Nova"/>
                <a:ea typeface="Proxima Nova"/>
                <a:cs typeface="Proxima Nova"/>
                <a:sym typeface="Proxima Nova"/>
                <a:hlinkClick r:id="rId4"/>
              </a:rPr>
              <a:t>danny@adhocteam.us</a:t>
            </a:r>
            <a:endParaRPr sz="900">
              <a:solidFill>
                <a:srgbClr val="118762"/>
              </a:solidFill>
              <a:latin typeface="Proxima Nova"/>
              <a:ea typeface="Proxima Nova"/>
              <a:cs typeface="Proxima Nova"/>
              <a:sym typeface="Proxima Nova"/>
            </a:endParaRPr>
          </a:p>
          <a:p>
            <a:pPr indent="0" lvl="0" marL="0" marR="0" rtl="0" algn="r">
              <a:lnSpc>
                <a:spcPct val="100000"/>
              </a:lnSpc>
              <a:spcBef>
                <a:spcPts val="900"/>
              </a:spcBef>
              <a:spcAft>
                <a:spcPts val="0"/>
              </a:spcAft>
              <a:buClr>
                <a:srgbClr val="000000"/>
              </a:buClr>
              <a:buFont typeface="Arial"/>
              <a:buNone/>
            </a:pPr>
            <a:r>
              <a:t/>
            </a:r>
            <a:endParaRPr sz="1000">
              <a:solidFill>
                <a:srgbClr val="003366"/>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118762"/>
        </a:solidFill>
      </p:bgPr>
    </p:bg>
    <p:spTree>
      <p:nvGrpSpPr>
        <p:cNvPr id="122" name="Shape 122"/>
        <p:cNvGrpSpPr/>
        <p:nvPr/>
      </p:nvGrpSpPr>
      <p:grpSpPr>
        <a:xfrm>
          <a:off x="0" y="0"/>
          <a:ext cx="0" cy="0"/>
          <a:chOff x="0" y="0"/>
          <a:chExt cx="0" cy="0"/>
        </a:xfrm>
      </p:grpSpPr>
      <p:sp>
        <p:nvSpPr>
          <p:cNvPr id="123" name="Google Shape;123;p27"/>
          <p:cNvSpPr txBox="1"/>
          <p:nvPr>
            <p:ph type="title"/>
          </p:nvPr>
        </p:nvSpPr>
        <p:spPr>
          <a:xfrm>
            <a:off x="311700" y="2150850"/>
            <a:ext cx="8520600" cy="841800"/>
          </a:xfrm>
          <a:prstGeom prst="rect">
            <a:avLst/>
          </a:prstGeom>
        </p:spPr>
        <p:txBody>
          <a:bodyPr anchorCtr="0" anchor="ctr" bIns="94800" lIns="94800" spcFirstLastPara="1" rIns="94800" wrap="square" tIns="94800"/>
          <a:lstStyle>
            <a:lvl1pPr lvl="0" rtl="0" algn="ctr">
              <a:spcBef>
                <a:spcPts val="0"/>
              </a:spcBef>
              <a:spcAft>
                <a:spcPts val="0"/>
              </a:spcAft>
              <a:buClr>
                <a:srgbClr val="FFFFFF"/>
              </a:buClr>
              <a:buSzPts val="3700"/>
              <a:buNone/>
              <a:defRPr sz="3700">
                <a:solidFill>
                  <a:srgbClr val="FFFFFF"/>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p:txBody>
      </p:sp>
      <p:sp>
        <p:nvSpPr>
          <p:cNvPr id="124" name="Google Shape;124;p27"/>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5" name="Shape 125"/>
        <p:cNvGrpSpPr/>
        <p:nvPr/>
      </p:nvGrpSpPr>
      <p:grpSpPr>
        <a:xfrm>
          <a:off x="0" y="0"/>
          <a:ext cx="0" cy="0"/>
          <a:chOff x="0" y="0"/>
          <a:chExt cx="0" cy="0"/>
        </a:xfrm>
      </p:grpSpPr>
      <p:sp>
        <p:nvSpPr>
          <p:cNvPr id="126" name="Google Shape;126;p28"/>
          <p:cNvSpPr txBox="1"/>
          <p:nvPr>
            <p:ph idx="1" type="body"/>
          </p:nvPr>
        </p:nvSpPr>
        <p:spPr>
          <a:xfrm>
            <a:off x="311700" y="1152475"/>
            <a:ext cx="8520600" cy="3416400"/>
          </a:xfrm>
          <a:prstGeom prst="rect">
            <a:avLst/>
          </a:prstGeom>
        </p:spPr>
        <p:txBody>
          <a:bodyPr anchorCtr="0" anchor="t" bIns="94800" lIns="94800" spcFirstLastPara="1" rIns="94800" wrap="square" tIns="94800"/>
          <a:lstStyle>
            <a:lvl1pPr indent="-330200" lvl="0" marL="457200" rtl="0">
              <a:spcBef>
                <a:spcPts val="0"/>
              </a:spcBef>
              <a:spcAft>
                <a:spcPts val="0"/>
              </a:spcAft>
              <a:buClr>
                <a:srgbClr val="626262"/>
              </a:buClr>
              <a:buSzPts val="1600"/>
              <a:buChar char="●"/>
              <a:defRPr b="1" sz="1600">
                <a:solidFill>
                  <a:srgbClr val="626262"/>
                </a:solidFill>
              </a:defRPr>
            </a:lvl1pPr>
            <a:lvl2pPr indent="-323850" lvl="1" marL="914400" rtl="0">
              <a:spcBef>
                <a:spcPts val="1600"/>
              </a:spcBef>
              <a:spcAft>
                <a:spcPts val="0"/>
              </a:spcAft>
              <a:buClr>
                <a:srgbClr val="626262"/>
              </a:buClr>
              <a:buSzPts val="1500"/>
              <a:buChar char="○"/>
              <a:defRPr>
                <a:solidFill>
                  <a:srgbClr val="626262"/>
                </a:solidFill>
              </a:defRPr>
            </a:lvl2pPr>
            <a:lvl3pPr indent="-304800" lvl="2" marL="1371600" rtl="0">
              <a:spcBef>
                <a:spcPts val="1600"/>
              </a:spcBef>
              <a:spcAft>
                <a:spcPts val="0"/>
              </a:spcAft>
              <a:buClr>
                <a:srgbClr val="626262"/>
              </a:buClr>
              <a:buSzPts val="1200"/>
              <a:buFont typeface="Proxima Nova Semibold"/>
              <a:buChar char="■"/>
              <a:defRPr sz="1200">
                <a:solidFill>
                  <a:srgbClr val="626262"/>
                </a:solidFill>
                <a:latin typeface="Proxima Nova Semibold"/>
                <a:ea typeface="Proxima Nova Semibold"/>
                <a:cs typeface="Proxima Nova Semibold"/>
                <a:sym typeface="Proxima Nova Semibold"/>
              </a:defRPr>
            </a:lvl3pPr>
            <a:lvl4pPr indent="-304800" lvl="3" marL="1828800" rtl="0">
              <a:spcBef>
                <a:spcPts val="1600"/>
              </a:spcBef>
              <a:spcAft>
                <a:spcPts val="0"/>
              </a:spcAft>
              <a:buClr>
                <a:srgbClr val="626262"/>
              </a:buClr>
              <a:buSzPts val="1200"/>
              <a:buChar char="●"/>
              <a:defRPr sz="1200">
                <a:solidFill>
                  <a:srgbClr val="626262"/>
                </a:solidFill>
              </a:defRPr>
            </a:lvl4pPr>
            <a:lvl5pPr indent="-304800" lvl="4" marL="2286000" rtl="0">
              <a:spcBef>
                <a:spcPts val="1600"/>
              </a:spcBef>
              <a:spcAft>
                <a:spcPts val="0"/>
              </a:spcAft>
              <a:buClr>
                <a:srgbClr val="626262"/>
              </a:buClr>
              <a:buSzPts val="1200"/>
              <a:buChar char="○"/>
              <a:defRPr sz="1200">
                <a:solidFill>
                  <a:srgbClr val="626262"/>
                </a:solidFill>
              </a:defRPr>
            </a:lvl5pPr>
            <a:lvl6pPr indent="-330200" lvl="5" marL="2743200" rtl="0">
              <a:spcBef>
                <a:spcPts val="1600"/>
              </a:spcBef>
              <a:spcAft>
                <a:spcPts val="0"/>
              </a:spcAft>
              <a:buClr>
                <a:srgbClr val="626262"/>
              </a:buClr>
              <a:buSzPts val="1600"/>
              <a:buChar char="■"/>
              <a:defRPr sz="1600">
                <a:solidFill>
                  <a:srgbClr val="626262"/>
                </a:solidFill>
              </a:defRPr>
            </a:lvl6pPr>
            <a:lvl7pPr indent="-323850" lvl="6" marL="3200400" rtl="0">
              <a:spcBef>
                <a:spcPts val="1600"/>
              </a:spcBef>
              <a:spcAft>
                <a:spcPts val="0"/>
              </a:spcAft>
              <a:buClr>
                <a:srgbClr val="626262"/>
              </a:buClr>
              <a:buSzPts val="1500"/>
              <a:buFont typeface="Proxima Nova Semibold"/>
              <a:buChar char="●"/>
              <a:defRPr>
                <a:solidFill>
                  <a:srgbClr val="626262"/>
                </a:solidFill>
                <a:latin typeface="Proxima Nova Semibold"/>
                <a:ea typeface="Proxima Nova Semibold"/>
                <a:cs typeface="Proxima Nova Semibold"/>
                <a:sym typeface="Proxima Nova Semibold"/>
              </a:defRPr>
            </a:lvl7pPr>
            <a:lvl8pPr indent="-304800" lvl="7" marL="3657600" rtl="0">
              <a:spcBef>
                <a:spcPts val="1600"/>
              </a:spcBef>
              <a:spcAft>
                <a:spcPts val="0"/>
              </a:spcAft>
              <a:buClr>
                <a:srgbClr val="626262"/>
              </a:buClr>
              <a:buSzPts val="1200"/>
              <a:buChar char="○"/>
              <a:defRPr b="1" sz="1200">
                <a:solidFill>
                  <a:srgbClr val="626262"/>
                </a:solidFill>
              </a:defRPr>
            </a:lvl8pPr>
            <a:lvl9pPr indent="-330200" lvl="8" marL="4114800" rtl="0">
              <a:spcBef>
                <a:spcPts val="1600"/>
              </a:spcBef>
              <a:spcAft>
                <a:spcPts val="1600"/>
              </a:spcAft>
              <a:buClr>
                <a:srgbClr val="626262"/>
              </a:buClr>
              <a:buSzPts val="1600"/>
              <a:buChar char="■"/>
              <a:defRPr sz="1600">
                <a:solidFill>
                  <a:srgbClr val="626262"/>
                </a:solidFill>
              </a:defRPr>
            </a:lvl9pPr>
          </a:lstStyle>
          <a:p/>
        </p:txBody>
      </p:sp>
      <p:sp>
        <p:nvSpPr>
          <p:cNvPr id="127" name="Google Shape;127;p28"/>
          <p:cNvSpPr txBox="1"/>
          <p:nvPr>
            <p:ph idx="12" type="sldNum"/>
          </p:nvPr>
        </p:nvSpPr>
        <p:spPr>
          <a:xfrm>
            <a:off x="8472458" y="4739417"/>
            <a:ext cx="548700" cy="393600"/>
          </a:xfrm>
          <a:prstGeom prst="rect">
            <a:avLst/>
          </a:prstGeom>
        </p:spPr>
        <p:txBody>
          <a:bodyPr anchorCtr="0" anchor="ctr" bIns="94800" lIns="94800" spcFirstLastPara="1" rIns="94800" wrap="square" tIns="94800">
            <a:noAutofit/>
          </a:bodyPr>
          <a:lstStyle>
            <a:lvl1pPr lvl="0" rtl="0">
              <a:buNone/>
              <a:defRPr>
                <a:latin typeface="Proxima Nova"/>
                <a:ea typeface="Proxima Nova"/>
                <a:cs typeface="Proxima Nova"/>
                <a:sym typeface="Proxima Nova"/>
              </a:defRPr>
            </a:lvl1pPr>
            <a:lvl2pPr lvl="1" rtl="0">
              <a:buNone/>
              <a:defRPr>
                <a:latin typeface="Proxima Nova"/>
                <a:ea typeface="Proxima Nova"/>
                <a:cs typeface="Proxima Nova"/>
                <a:sym typeface="Proxima Nova"/>
              </a:defRPr>
            </a:lvl2pPr>
            <a:lvl3pPr lvl="2" rtl="0">
              <a:buNone/>
              <a:defRPr>
                <a:latin typeface="Proxima Nova"/>
                <a:ea typeface="Proxima Nova"/>
                <a:cs typeface="Proxima Nova"/>
                <a:sym typeface="Proxima Nova"/>
              </a:defRPr>
            </a:lvl3pPr>
            <a:lvl4pPr lvl="3" rtl="0">
              <a:buNone/>
              <a:defRPr>
                <a:latin typeface="Proxima Nova"/>
                <a:ea typeface="Proxima Nova"/>
                <a:cs typeface="Proxima Nova"/>
                <a:sym typeface="Proxima Nova"/>
              </a:defRPr>
            </a:lvl4pPr>
            <a:lvl5pPr lvl="4" rtl="0">
              <a:buNone/>
              <a:defRPr>
                <a:latin typeface="Proxima Nova"/>
                <a:ea typeface="Proxima Nova"/>
                <a:cs typeface="Proxima Nova"/>
                <a:sym typeface="Proxima Nova"/>
              </a:defRPr>
            </a:lvl5pPr>
            <a:lvl6pPr lvl="5" rtl="0">
              <a:buNone/>
              <a:defRPr>
                <a:latin typeface="Proxima Nova"/>
                <a:ea typeface="Proxima Nova"/>
                <a:cs typeface="Proxima Nova"/>
                <a:sym typeface="Proxima Nova"/>
              </a:defRPr>
            </a:lvl6pPr>
            <a:lvl7pPr lvl="6" rtl="0">
              <a:buNone/>
              <a:defRPr>
                <a:latin typeface="Proxima Nova"/>
                <a:ea typeface="Proxima Nova"/>
                <a:cs typeface="Proxima Nova"/>
                <a:sym typeface="Proxima Nova"/>
              </a:defRPr>
            </a:lvl7pPr>
            <a:lvl8pPr lvl="7" rtl="0">
              <a:buNone/>
              <a:defRPr>
                <a:latin typeface="Proxima Nova"/>
                <a:ea typeface="Proxima Nova"/>
                <a:cs typeface="Proxima Nova"/>
                <a:sym typeface="Proxima Nova"/>
              </a:defRPr>
            </a:lvl8pPr>
            <a:lvl9pPr lvl="8" rtl="0">
              <a:buNone/>
              <a:defRPr>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pic>
        <p:nvPicPr>
          <p:cNvPr id="128" name="Google Shape;128;p28"/>
          <p:cNvPicPr preferRelativeResize="0"/>
          <p:nvPr/>
        </p:nvPicPr>
        <p:blipFill>
          <a:blip r:embed="rId2">
            <a:alphaModFix/>
          </a:blip>
          <a:stretch>
            <a:fillRect/>
          </a:stretch>
        </p:blipFill>
        <p:spPr>
          <a:xfrm>
            <a:off x="7832201" y="44694"/>
            <a:ext cx="1106982" cy="354240"/>
          </a:xfrm>
          <a:prstGeom prst="rect">
            <a:avLst/>
          </a:prstGeom>
          <a:noFill/>
          <a:ln>
            <a:noFill/>
          </a:ln>
        </p:spPr>
      </p:pic>
      <p:sp>
        <p:nvSpPr>
          <p:cNvPr id="129" name="Google Shape;129;p28"/>
          <p:cNvSpPr txBox="1"/>
          <p:nvPr>
            <p:ph type="title"/>
          </p:nvPr>
        </p:nvSpPr>
        <p:spPr>
          <a:xfrm>
            <a:off x="352075" y="62225"/>
            <a:ext cx="7372500" cy="572700"/>
          </a:xfrm>
          <a:prstGeom prst="rect">
            <a:avLst/>
          </a:prstGeom>
        </p:spPr>
        <p:txBody>
          <a:bodyPr anchorCtr="0" anchor="t" bIns="94800" lIns="94800" spcFirstLastPara="1" rIns="94800" wrap="square" tIns="94800"/>
          <a:lstStyle>
            <a:lvl1pPr lvl="0" rtl="0">
              <a:spcBef>
                <a:spcPts val="0"/>
              </a:spcBef>
              <a:spcAft>
                <a:spcPts val="0"/>
              </a:spcAft>
              <a:buClr>
                <a:srgbClr val="118762"/>
              </a:buClr>
              <a:buSzPts val="2900"/>
              <a:buNone/>
              <a:defRPr>
                <a:solidFill>
                  <a:srgbClr val="118762"/>
                </a:solidFill>
              </a:defRPr>
            </a:lvl1pPr>
            <a:lvl2pPr lvl="1" rtl="0">
              <a:spcBef>
                <a:spcPts val="0"/>
              </a:spcBef>
              <a:spcAft>
                <a:spcPts val="0"/>
              </a:spcAft>
              <a:buClr>
                <a:srgbClr val="118762"/>
              </a:buClr>
              <a:buSzPts val="2900"/>
              <a:buNone/>
              <a:defRPr>
                <a:solidFill>
                  <a:srgbClr val="118762"/>
                </a:solidFill>
              </a:defRPr>
            </a:lvl2pPr>
            <a:lvl3pPr lvl="2" rtl="0">
              <a:spcBef>
                <a:spcPts val="0"/>
              </a:spcBef>
              <a:spcAft>
                <a:spcPts val="0"/>
              </a:spcAft>
              <a:buClr>
                <a:srgbClr val="118762"/>
              </a:buClr>
              <a:buSzPts val="2900"/>
              <a:buNone/>
              <a:defRPr>
                <a:solidFill>
                  <a:srgbClr val="118762"/>
                </a:solidFill>
              </a:defRPr>
            </a:lvl3pPr>
            <a:lvl4pPr lvl="3" rtl="0">
              <a:spcBef>
                <a:spcPts val="0"/>
              </a:spcBef>
              <a:spcAft>
                <a:spcPts val="0"/>
              </a:spcAft>
              <a:buClr>
                <a:srgbClr val="118762"/>
              </a:buClr>
              <a:buSzPts val="2900"/>
              <a:buNone/>
              <a:defRPr>
                <a:solidFill>
                  <a:srgbClr val="118762"/>
                </a:solidFill>
              </a:defRPr>
            </a:lvl4pPr>
            <a:lvl5pPr lvl="4" rtl="0">
              <a:spcBef>
                <a:spcPts val="0"/>
              </a:spcBef>
              <a:spcAft>
                <a:spcPts val="0"/>
              </a:spcAft>
              <a:buClr>
                <a:srgbClr val="118762"/>
              </a:buClr>
              <a:buSzPts val="2900"/>
              <a:buNone/>
              <a:defRPr>
                <a:solidFill>
                  <a:srgbClr val="118762"/>
                </a:solidFill>
              </a:defRPr>
            </a:lvl5pPr>
            <a:lvl6pPr lvl="5" rtl="0">
              <a:spcBef>
                <a:spcPts val="0"/>
              </a:spcBef>
              <a:spcAft>
                <a:spcPts val="0"/>
              </a:spcAft>
              <a:buClr>
                <a:srgbClr val="118762"/>
              </a:buClr>
              <a:buSzPts val="2900"/>
              <a:buNone/>
              <a:defRPr>
                <a:solidFill>
                  <a:srgbClr val="118762"/>
                </a:solidFill>
              </a:defRPr>
            </a:lvl6pPr>
            <a:lvl7pPr lvl="6" rtl="0">
              <a:spcBef>
                <a:spcPts val="0"/>
              </a:spcBef>
              <a:spcAft>
                <a:spcPts val="0"/>
              </a:spcAft>
              <a:buClr>
                <a:srgbClr val="118762"/>
              </a:buClr>
              <a:buSzPts val="2900"/>
              <a:buNone/>
              <a:defRPr>
                <a:solidFill>
                  <a:srgbClr val="118762"/>
                </a:solidFill>
              </a:defRPr>
            </a:lvl7pPr>
            <a:lvl8pPr lvl="7" rtl="0">
              <a:spcBef>
                <a:spcPts val="0"/>
              </a:spcBef>
              <a:spcAft>
                <a:spcPts val="0"/>
              </a:spcAft>
              <a:buClr>
                <a:srgbClr val="118762"/>
              </a:buClr>
              <a:buSzPts val="2900"/>
              <a:buNone/>
              <a:defRPr>
                <a:solidFill>
                  <a:srgbClr val="118762"/>
                </a:solidFill>
              </a:defRPr>
            </a:lvl8pPr>
            <a:lvl9pPr lvl="8" rtl="0">
              <a:spcBef>
                <a:spcPts val="0"/>
              </a:spcBef>
              <a:spcAft>
                <a:spcPts val="0"/>
              </a:spcAft>
              <a:buClr>
                <a:srgbClr val="118762"/>
              </a:buClr>
              <a:buSzPts val="2900"/>
              <a:buNone/>
              <a:defRPr>
                <a:solidFill>
                  <a:srgbClr val="118762"/>
                </a:solidFill>
              </a:defRPr>
            </a:lvl9pPr>
          </a:lstStyle>
          <a:p/>
        </p:txBody>
      </p:sp>
      <p:sp>
        <p:nvSpPr>
          <p:cNvPr id="130" name="Google Shape;130;p28"/>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31" name="Shape 131"/>
        <p:cNvGrpSpPr/>
        <p:nvPr/>
      </p:nvGrpSpPr>
      <p:grpSpPr>
        <a:xfrm>
          <a:off x="0" y="0"/>
          <a:ext cx="0" cy="0"/>
          <a:chOff x="0" y="0"/>
          <a:chExt cx="0" cy="0"/>
        </a:xfrm>
      </p:grpSpPr>
      <p:sp>
        <p:nvSpPr>
          <p:cNvPr id="132" name="Google Shape;132;p29"/>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pic>
        <p:nvPicPr>
          <p:cNvPr id="133" name="Google Shape;133;p29"/>
          <p:cNvPicPr preferRelativeResize="0"/>
          <p:nvPr/>
        </p:nvPicPr>
        <p:blipFill>
          <a:blip r:embed="rId2">
            <a:alphaModFix/>
          </a:blip>
          <a:stretch>
            <a:fillRect/>
          </a:stretch>
        </p:blipFill>
        <p:spPr>
          <a:xfrm>
            <a:off x="7246697" y="70505"/>
            <a:ext cx="1610712" cy="515430"/>
          </a:xfrm>
          <a:prstGeom prst="rect">
            <a:avLst/>
          </a:prstGeom>
          <a:noFill/>
          <a:ln>
            <a:noFill/>
          </a:ln>
        </p:spPr>
      </p:pic>
      <p:sp>
        <p:nvSpPr>
          <p:cNvPr id="134" name="Google Shape;134;p29"/>
          <p:cNvSpPr txBox="1"/>
          <p:nvPr>
            <p:ph type="title"/>
          </p:nvPr>
        </p:nvSpPr>
        <p:spPr>
          <a:xfrm>
            <a:off x="352075" y="62223"/>
            <a:ext cx="6618000" cy="572700"/>
          </a:xfrm>
          <a:prstGeom prst="rect">
            <a:avLst/>
          </a:prstGeom>
        </p:spPr>
        <p:txBody>
          <a:bodyPr anchorCtr="0" anchor="t" bIns="94800" lIns="94800" spcFirstLastPara="1" rIns="94800" wrap="square" tIns="94800"/>
          <a:lstStyle>
            <a:lvl1pPr lvl="0" rtl="0">
              <a:spcBef>
                <a:spcPts val="0"/>
              </a:spcBef>
              <a:spcAft>
                <a:spcPts val="0"/>
              </a:spcAft>
              <a:buClr>
                <a:srgbClr val="118762"/>
              </a:buClr>
              <a:buSzPts val="2900"/>
              <a:buNone/>
              <a:defRPr>
                <a:solidFill>
                  <a:srgbClr val="118762"/>
                </a:solidFill>
              </a:defRPr>
            </a:lvl1pPr>
            <a:lvl2pPr lvl="1" rtl="0">
              <a:spcBef>
                <a:spcPts val="0"/>
              </a:spcBef>
              <a:spcAft>
                <a:spcPts val="0"/>
              </a:spcAft>
              <a:buClr>
                <a:srgbClr val="118762"/>
              </a:buClr>
              <a:buSzPts val="2900"/>
              <a:buNone/>
              <a:defRPr>
                <a:solidFill>
                  <a:srgbClr val="118762"/>
                </a:solidFill>
              </a:defRPr>
            </a:lvl2pPr>
            <a:lvl3pPr lvl="2" rtl="0">
              <a:spcBef>
                <a:spcPts val="0"/>
              </a:spcBef>
              <a:spcAft>
                <a:spcPts val="0"/>
              </a:spcAft>
              <a:buClr>
                <a:srgbClr val="118762"/>
              </a:buClr>
              <a:buSzPts val="2900"/>
              <a:buNone/>
              <a:defRPr>
                <a:solidFill>
                  <a:srgbClr val="118762"/>
                </a:solidFill>
              </a:defRPr>
            </a:lvl3pPr>
            <a:lvl4pPr lvl="3" rtl="0">
              <a:spcBef>
                <a:spcPts val="0"/>
              </a:spcBef>
              <a:spcAft>
                <a:spcPts val="0"/>
              </a:spcAft>
              <a:buClr>
                <a:srgbClr val="118762"/>
              </a:buClr>
              <a:buSzPts val="2900"/>
              <a:buNone/>
              <a:defRPr>
                <a:solidFill>
                  <a:srgbClr val="118762"/>
                </a:solidFill>
              </a:defRPr>
            </a:lvl4pPr>
            <a:lvl5pPr lvl="4" rtl="0">
              <a:spcBef>
                <a:spcPts val="0"/>
              </a:spcBef>
              <a:spcAft>
                <a:spcPts val="0"/>
              </a:spcAft>
              <a:buClr>
                <a:srgbClr val="118762"/>
              </a:buClr>
              <a:buSzPts val="2900"/>
              <a:buNone/>
              <a:defRPr>
                <a:solidFill>
                  <a:srgbClr val="118762"/>
                </a:solidFill>
              </a:defRPr>
            </a:lvl5pPr>
            <a:lvl6pPr lvl="5" rtl="0">
              <a:spcBef>
                <a:spcPts val="0"/>
              </a:spcBef>
              <a:spcAft>
                <a:spcPts val="0"/>
              </a:spcAft>
              <a:buClr>
                <a:srgbClr val="118762"/>
              </a:buClr>
              <a:buSzPts val="2900"/>
              <a:buNone/>
              <a:defRPr>
                <a:solidFill>
                  <a:srgbClr val="118762"/>
                </a:solidFill>
              </a:defRPr>
            </a:lvl6pPr>
            <a:lvl7pPr lvl="6" rtl="0">
              <a:spcBef>
                <a:spcPts val="0"/>
              </a:spcBef>
              <a:spcAft>
                <a:spcPts val="0"/>
              </a:spcAft>
              <a:buClr>
                <a:srgbClr val="118762"/>
              </a:buClr>
              <a:buSzPts val="2900"/>
              <a:buNone/>
              <a:defRPr>
                <a:solidFill>
                  <a:srgbClr val="118762"/>
                </a:solidFill>
              </a:defRPr>
            </a:lvl7pPr>
            <a:lvl8pPr lvl="7" rtl="0">
              <a:spcBef>
                <a:spcPts val="0"/>
              </a:spcBef>
              <a:spcAft>
                <a:spcPts val="0"/>
              </a:spcAft>
              <a:buClr>
                <a:srgbClr val="118762"/>
              </a:buClr>
              <a:buSzPts val="2900"/>
              <a:buNone/>
              <a:defRPr>
                <a:solidFill>
                  <a:srgbClr val="118762"/>
                </a:solidFill>
              </a:defRPr>
            </a:lvl8pPr>
            <a:lvl9pPr lvl="8" rtl="0">
              <a:spcBef>
                <a:spcPts val="0"/>
              </a:spcBef>
              <a:spcAft>
                <a:spcPts val="0"/>
              </a:spcAft>
              <a:buClr>
                <a:srgbClr val="118762"/>
              </a:buClr>
              <a:buSzPts val="2900"/>
              <a:buNone/>
              <a:defRPr>
                <a:solidFill>
                  <a:srgbClr val="118762"/>
                </a:solidFill>
              </a:defRPr>
            </a:lvl9pPr>
          </a:lstStyle>
          <a:p/>
        </p:txBody>
      </p:sp>
      <p:sp>
        <p:nvSpPr>
          <p:cNvPr id="135" name="Google Shape;135;p29"/>
          <p:cNvSpPr txBox="1"/>
          <p:nvPr>
            <p:ph idx="1" type="body"/>
          </p:nvPr>
        </p:nvSpPr>
        <p:spPr>
          <a:xfrm>
            <a:off x="311700" y="1152475"/>
            <a:ext cx="3999900" cy="3416400"/>
          </a:xfrm>
          <a:prstGeom prst="rect">
            <a:avLst/>
          </a:prstGeom>
        </p:spPr>
        <p:txBody>
          <a:bodyPr anchorCtr="0" anchor="t" bIns="94800" lIns="94800" spcFirstLastPara="1" rIns="94800" wrap="square" tIns="94800"/>
          <a:lstStyle>
            <a:lvl1pPr indent="-330200" lvl="0" marL="457200" rtl="0">
              <a:spcBef>
                <a:spcPts val="0"/>
              </a:spcBef>
              <a:spcAft>
                <a:spcPts val="0"/>
              </a:spcAft>
              <a:buSzPts val="1600"/>
              <a:buChar char="●"/>
              <a:defRPr b="1" sz="1600"/>
            </a:lvl1pPr>
            <a:lvl2pPr indent="-323850" lvl="1" marL="914400" rtl="0">
              <a:spcBef>
                <a:spcPts val="1600"/>
              </a:spcBef>
              <a:spcAft>
                <a:spcPts val="0"/>
              </a:spcAft>
              <a:buSzPts val="1500"/>
              <a:buChar char="○"/>
              <a:defRPr/>
            </a:lvl2pPr>
            <a:lvl3pPr indent="-304800" lvl="2" marL="1371600" rtl="0">
              <a:spcBef>
                <a:spcPts val="1600"/>
              </a:spcBef>
              <a:spcAft>
                <a:spcPts val="0"/>
              </a:spcAft>
              <a:buSzPts val="1200"/>
              <a:buFont typeface="Proxima Nova Semibold"/>
              <a:buChar char="■"/>
              <a:defRPr sz="1200">
                <a:latin typeface="Proxima Nova Semibold"/>
                <a:ea typeface="Proxima Nova Semibold"/>
                <a:cs typeface="Proxima Nova Semibold"/>
                <a:sym typeface="Proxima Nova Semibold"/>
              </a:defRPr>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30200" lvl="5" marL="2743200" rtl="0">
              <a:spcBef>
                <a:spcPts val="1600"/>
              </a:spcBef>
              <a:spcAft>
                <a:spcPts val="0"/>
              </a:spcAft>
              <a:buSzPts val="1600"/>
              <a:buChar char="■"/>
              <a:defRPr sz="1600"/>
            </a:lvl6pPr>
            <a:lvl7pPr indent="-323850" lvl="6" marL="3200400" rtl="0">
              <a:spcBef>
                <a:spcPts val="1600"/>
              </a:spcBef>
              <a:spcAft>
                <a:spcPts val="0"/>
              </a:spcAft>
              <a:buSzPts val="1500"/>
              <a:buFont typeface="Proxima Nova Semibold"/>
              <a:buChar char="●"/>
              <a:defRPr>
                <a:latin typeface="Proxima Nova Semibold"/>
                <a:ea typeface="Proxima Nova Semibold"/>
                <a:cs typeface="Proxima Nova Semibold"/>
                <a:sym typeface="Proxima Nova Semibold"/>
              </a:defRPr>
            </a:lvl7pPr>
            <a:lvl8pPr indent="-304800" lvl="7" marL="3657600" rtl="0">
              <a:spcBef>
                <a:spcPts val="1600"/>
              </a:spcBef>
              <a:spcAft>
                <a:spcPts val="0"/>
              </a:spcAft>
              <a:buSzPts val="1200"/>
              <a:buChar char="○"/>
              <a:defRPr b="1" sz="1200"/>
            </a:lvl8pPr>
            <a:lvl9pPr indent="-330200" lvl="8" marL="4114800" rtl="0">
              <a:spcBef>
                <a:spcPts val="1600"/>
              </a:spcBef>
              <a:spcAft>
                <a:spcPts val="1600"/>
              </a:spcAft>
              <a:buSzPts val="1600"/>
              <a:buChar char="■"/>
              <a:defRPr sz="1600"/>
            </a:lvl9pPr>
          </a:lstStyle>
          <a:p/>
        </p:txBody>
      </p:sp>
      <p:sp>
        <p:nvSpPr>
          <p:cNvPr id="136" name="Google Shape;136;p29"/>
          <p:cNvSpPr txBox="1"/>
          <p:nvPr>
            <p:ph idx="2" type="body"/>
          </p:nvPr>
        </p:nvSpPr>
        <p:spPr>
          <a:xfrm>
            <a:off x="4832400" y="1152475"/>
            <a:ext cx="3999900" cy="3416400"/>
          </a:xfrm>
          <a:prstGeom prst="rect">
            <a:avLst/>
          </a:prstGeom>
        </p:spPr>
        <p:txBody>
          <a:bodyPr anchorCtr="0" anchor="t" bIns="94800" lIns="94800" spcFirstLastPara="1" rIns="94800" wrap="square" tIns="94800"/>
          <a:lstStyle>
            <a:lvl1pPr indent="-330200" lvl="0" marL="457200" rtl="0">
              <a:spcBef>
                <a:spcPts val="0"/>
              </a:spcBef>
              <a:spcAft>
                <a:spcPts val="0"/>
              </a:spcAft>
              <a:buSzPts val="1600"/>
              <a:buChar char="●"/>
              <a:defRPr b="1" sz="1600"/>
            </a:lvl1pPr>
            <a:lvl2pPr indent="-323850" lvl="1" marL="914400" rtl="0">
              <a:spcBef>
                <a:spcPts val="1600"/>
              </a:spcBef>
              <a:spcAft>
                <a:spcPts val="0"/>
              </a:spcAft>
              <a:buSzPts val="1500"/>
              <a:buChar char="○"/>
              <a:defRPr/>
            </a:lvl2pPr>
            <a:lvl3pPr indent="-304800" lvl="2" marL="1371600" rtl="0">
              <a:spcBef>
                <a:spcPts val="1600"/>
              </a:spcBef>
              <a:spcAft>
                <a:spcPts val="0"/>
              </a:spcAft>
              <a:buSzPts val="1200"/>
              <a:buFont typeface="Proxima Nova Semibold"/>
              <a:buChar char="■"/>
              <a:defRPr sz="1200">
                <a:latin typeface="Proxima Nova Semibold"/>
                <a:ea typeface="Proxima Nova Semibold"/>
                <a:cs typeface="Proxima Nova Semibold"/>
                <a:sym typeface="Proxima Nova Semibold"/>
              </a:defRPr>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30200" lvl="5" marL="2743200" rtl="0">
              <a:spcBef>
                <a:spcPts val="1600"/>
              </a:spcBef>
              <a:spcAft>
                <a:spcPts val="0"/>
              </a:spcAft>
              <a:buSzPts val="1600"/>
              <a:buChar char="■"/>
              <a:defRPr sz="1600"/>
            </a:lvl6pPr>
            <a:lvl7pPr indent="-323850" lvl="6" marL="3200400" rtl="0">
              <a:spcBef>
                <a:spcPts val="1600"/>
              </a:spcBef>
              <a:spcAft>
                <a:spcPts val="0"/>
              </a:spcAft>
              <a:buSzPts val="1500"/>
              <a:buFont typeface="Proxima Nova Semibold"/>
              <a:buChar char="●"/>
              <a:defRPr>
                <a:latin typeface="Proxima Nova Semibold"/>
                <a:ea typeface="Proxima Nova Semibold"/>
                <a:cs typeface="Proxima Nova Semibold"/>
                <a:sym typeface="Proxima Nova Semibold"/>
              </a:defRPr>
            </a:lvl7pPr>
            <a:lvl8pPr indent="-304800" lvl="7" marL="3657600" rtl="0">
              <a:spcBef>
                <a:spcPts val="1600"/>
              </a:spcBef>
              <a:spcAft>
                <a:spcPts val="0"/>
              </a:spcAft>
              <a:buSzPts val="1200"/>
              <a:buChar char="○"/>
              <a:defRPr b="1" sz="1200"/>
            </a:lvl8pPr>
            <a:lvl9pPr indent="-330200" lvl="8" marL="4114800" rtl="0">
              <a:spcBef>
                <a:spcPts val="1600"/>
              </a:spcBef>
              <a:spcAft>
                <a:spcPts val="1600"/>
              </a:spcAft>
              <a:buSzPts val="1600"/>
              <a:buChar char="■"/>
              <a:defRPr sz="1600"/>
            </a:lvl9pPr>
          </a:lstStyle>
          <a:p/>
        </p:txBody>
      </p:sp>
      <p:sp>
        <p:nvSpPr>
          <p:cNvPr id="137" name="Google Shape;137;p29"/>
          <p:cNvSpPr/>
          <p:nvPr/>
        </p:nvSpPr>
        <p:spPr>
          <a:xfrm>
            <a:off x="0" y="5101052"/>
            <a:ext cx="9144000" cy="51000"/>
          </a:xfrm>
          <a:prstGeom prst="rect">
            <a:avLst/>
          </a:prstGeom>
          <a:solidFill>
            <a:srgbClr val="36B77D"/>
          </a:solidFill>
          <a:ln>
            <a:noFill/>
          </a:ln>
        </p:spPr>
        <p:txBody>
          <a:bodyPr anchorCtr="0" anchor="ctr" bIns="94800" lIns="94800" spcFirstLastPara="1" rIns="94800" wrap="square" tIns="94800">
            <a:noAutofit/>
          </a:bodyPr>
          <a:lstStyle/>
          <a:p>
            <a:pPr indent="0" lvl="0" marL="0" rtl="0">
              <a:spcBef>
                <a:spcPts val="0"/>
              </a:spcBef>
              <a:spcAft>
                <a:spcPts val="0"/>
              </a:spcAft>
              <a:buNone/>
            </a:pPr>
            <a:r>
              <a:t/>
            </a:r>
            <a:endParaRPr sz="15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38" name="Shape 138"/>
        <p:cNvGrpSpPr/>
        <p:nvPr/>
      </p:nvGrpSpPr>
      <p:grpSpPr>
        <a:xfrm>
          <a:off x="0" y="0"/>
          <a:ext cx="0" cy="0"/>
          <a:chOff x="0" y="0"/>
          <a:chExt cx="0" cy="0"/>
        </a:xfrm>
      </p:grpSpPr>
      <p:sp>
        <p:nvSpPr>
          <p:cNvPr id="139" name="Google Shape;139;p30"/>
          <p:cNvSpPr txBox="1"/>
          <p:nvPr>
            <p:ph type="title"/>
          </p:nvPr>
        </p:nvSpPr>
        <p:spPr>
          <a:xfrm>
            <a:off x="829827" y="450150"/>
            <a:ext cx="8056200" cy="4090800"/>
          </a:xfrm>
          <a:prstGeom prst="rect">
            <a:avLst/>
          </a:prstGeom>
        </p:spPr>
        <p:txBody>
          <a:bodyPr anchorCtr="0" anchor="ctr" bIns="94800" lIns="94800" spcFirstLastPara="1" rIns="94800" wrap="square" tIns="94800"/>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140" name="Google Shape;140;p30"/>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pic>
        <p:nvPicPr>
          <p:cNvPr id="141" name="Google Shape;141;p30"/>
          <p:cNvPicPr preferRelativeResize="0"/>
          <p:nvPr/>
        </p:nvPicPr>
        <p:blipFill>
          <a:blip r:embed="rId2">
            <a:alphaModFix/>
          </a:blip>
          <a:stretch>
            <a:fillRect/>
          </a:stretch>
        </p:blipFill>
        <p:spPr>
          <a:xfrm>
            <a:off x="7246697" y="70505"/>
            <a:ext cx="1610712" cy="51543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42" name="Shape 142"/>
        <p:cNvGrpSpPr/>
        <p:nvPr/>
      </p:nvGrpSpPr>
      <p:grpSpPr>
        <a:xfrm>
          <a:off x="0" y="0"/>
          <a:ext cx="0" cy="0"/>
          <a:chOff x="0" y="0"/>
          <a:chExt cx="0" cy="0"/>
        </a:xfrm>
      </p:grpSpPr>
      <p:sp>
        <p:nvSpPr>
          <p:cNvPr id="143" name="Google Shape;143;p31"/>
          <p:cNvSpPr/>
          <p:nvPr/>
        </p:nvSpPr>
        <p:spPr>
          <a:xfrm>
            <a:off x="4572000" y="-125"/>
            <a:ext cx="4572000" cy="5143500"/>
          </a:xfrm>
          <a:prstGeom prst="rect">
            <a:avLst/>
          </a:prstGeom>
          <a:solidFill>
            <a:srgbClr val="36B77D"/>
          </a:solidFill>
          <a:ln>
            <a:noFill/>
          </a:ln>
        </p:spPr>
        <p:txBody>
          <a:bodyPr anchorCtr="0" anchor="ctr" bIns="94800" lIns="94800" spcFirstLastPara="1" rIns="94800" wrap="square" tIns="94800">
            <a:noAutofit/>
          </a:bodyPr>
          <a:lstStyle/>
          <a:p>
            <a:pPr indent="0" lvl="0" marL="0">
              <a:spcBef>
                <a:spcPts val="0"/>
              </a:spcBef>
              <a:spcAft>
                <a:spcPts val="0"/>
              </a:spcAft>
              <a:buNone/>
            </a:pPr>
            <a:r>
              <a:t/>
            </a:r>
            <a:endParaRPr/>
          </a:p>
        </p:txBody>
      </p:sp>
      <p:sp>
        <p:nvSpPr>
          <p:cNvPr id="144" name="Google Shape;144;p31"/>
          <p:cNvSpPr txBox="1"/>
          <p:nvPr>
            <p:ph type="title"/>
          </p:nvPr>
        </p:nvSpPr>
        <p:spPr>
          <a:xfrm>
            <a:off x="265500" y="1233175"/>
            <a:ext cx="4045200" cy="1482300"/>
          </a:xfrm>
          <a:prstGeom prst="rect">
            <a:avLst/>
          </a:prstGeom>
        </p:spPr>
        <p:txBody>
          <a:bodyPr anchorCtr="0" anchor="b" bIns="94800" lIns="94800" spcFirstLastPara="1" rIns="94800" wrap="square" tIns="94800"/>
          <a:lstStyle>
            <a:lvl1pPr lvl="0" rtl="0">
              <a:spcBef>
                <a:spcPts val="0"/>
              </a:spcBef>
              <a:spcAft>
                <a:spcPts val="0"/>
              </a:spcAft>
              <a:buSzPts val="3700"/>
              <a:buNone/>
              <a:defRPr sz="37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p:txBody>
      </p:sp>
      <p:sp>
        <p:nvSpPr>
          <p:cNvPr id="145" name="Google Shape;145;p31"/>
          <p:cNvSpPr txBox="1"/>
          <p:nvPr>
            <p:ph idx="1" type="subTitle"/>
          </p:nvPr>
        </p:nvSpPr>
        <p:spPr>
          <a:xfrm>
            <a:off x="265500" y="2803075"/>
            <a:ext cx="4045200" cy="1235100"/>
          </a:xfrm>
          <a:prstGeom prst="rect">
            <a:avLst/>
          </a:prstGeom>
        </p:spPr>
        <p:txBody>
          <a:bodyPr anchorCtr="0" anchor="t" bIns="94800" lIns="94800" spcFirstLastPara="1" rIns="94800" wrap="square" tIns="94800"/>
          <a:lstStyle>
            <a:lvl1pPr lvl="0" rtl="0">
              <a:lnSpc>
                <a:spcPct val="100000"/>
              </a:lnSpc>
              <a:spcBef>
                <a:spcPts val="0"/>
              </a:spcBef>
              <a:spcAft>
                <a:spcPts val="0"/>
              </a:spcAft>
              <a:buSzPts val="1900"/>
              <a:buNone/>
              <a:defRPr b="0" sz="1900"/>
            </a:lvl1pPr>
            <a:lvl2pPr lvl="1" rtl="0">
              <a:lnSpc>
                <a:spcPct val="100000"/>
              </a:lnSpc>
              <a:spcBef>
                <a:spcPts val="0"/>
              </a:spcBef>
              <a:spcAft>
                <a:spcPts val="0"/>
              </a:spcAft>
              <a:buSzPts val="1900"/>
              <a:buNone/>
              <a:defRPr sz="1900"/>
            </a:lvl2pPr>
            <a:lvl3pPr lvl="2" rtl="0">
              <a:lnSpc>
                <a:spcPct val="100000"/>
              </a:lnSpc>
              <a:spcBef>
                <a:spcPts val="0"/>
              </a:spcBef>
              <a:spcAft>
                <a:spcPts val="0"/>
              </a:spcAft>
              <a:buSzPts val="1900"/>
              <a:buFont typeface="Proxima Nova"/>
              <a:buNone/>
              <a:defRPr sz="1900">
                <a:latin typeface="Proxima Nova"/>
                <a:ea typeface="Proxima Nova"/>
                <a:cs typeface="Proxima Nova"/>
                <a:sym typeface="Proxima Nova"/>
              </a:defRPr>
            </a:lvl3pPr>
            <a:lvl4pPr lvl="3" rtl="0">
              <a:lnSpc>
                <a:spcPct val="100000"/>
              </a:lnSpc>
              <a:spcBef>
                <a:spcPts val="0"/>
              </a:spcBef>
              <a:spcAft>
                <a:spcPts val="0"/>
              </a:spcAft>
              <a:buSzPts val="1900"/>
              <a:buNone/>
              <a:defRPr sz="1900"/>
            </a:lvl4pPr>
            <a:lvl5pPr lvl="4" rtl="0">
              <a:lnSpc>
                <a:spcPct val="100000"/>
              </a:lnSpc>
              <a:spcBef>
                <a:spcPts val="0"/>
              </a:spcBef>
              <a:spcAft>
                <a:spcPts val="0"/>
              </a:spcAft>
              <a:buSzPts val="1900"/>
              <a:buNone/>
              <a:defRPr sz="1900"/>
            </a:lvl5pPr>
            <a:lvl6pPr lvl="5" rtl="0">
              <a:lnSpc>
                <a:spcPct val="100000"/>
              </a:lnSpc>
              <a:spcBef>
                <a:spcPts val="0"/>
              </a:spcBef>
              <a:spcAft>
                <a:spcPts val="0"/>
              </a:spcAft>
              <a:buSzPts val="1900"/>
              <a:buNone/>
              <a:defRPr sz="1900"/>
            </a:lvl6pPr>
            <a:lvl7pPr lvl="6" rtl="0">
              <a:lnSpc>
                <a:spcPct val="100000"/>
              </a:lnSpc>
              <a:spcBef>
                <a:spcPts val="0"/>
              </a:spcBef>
              <a:spcAft>
                <a:spcPts val="0"/>
              </a:spcAft>
              <a:buSzPts val="1900"/>
              <a:buFont typeface="Proxima Nova"/>
              <a:buNone/>
              <a:defRPr sz="1900">
                <a:latin typeface="Proxima Nova"/>
                <a:ea typeface="Proxima Nova"/>
                <a:cs typeface="Proxima Nova"/>
                <a:sym typeface="Proxima Nova"/>
              </a:defRPr>
            </a:lvl7pPr>
            <a:lvl8pPr lvl="7" rtl="0">
              <a:lnSpc>
                <a:spcPct val="100000"/>
              </a:lnSpc>
              <a:spcBef>
                <a:spcPts val="0"/>
              </a:spcBef>
              <a:spcAft>
                <a:spcPts val="0"/>
              </a:spcAft>
              <a:buSzPts val="1900"/>
              <a:buNone/>
              <a:defRPr b="0" sz="1900"/>
            </a:lvl8pPr>
            <a:lvl9pPr lvl="8" rtl="0">
              <a:lnSpc>
                <a:spcPct val="100000"/>
              </a:lnSpc>
              <a:spcBef>
                <a:spcPts val="0"/>
              </a:spcBef>
              <a:spcAft>
                <a:spcPts val="0"/>
              </a:spcAft>
              <a:buSzPts val="1900"/>
              <a:buNone/>
              <a:defRPr sz="1900"/>
            </a:lvl9pPr>
          </a:lstStyle>
          <a:p/>
        </p:txBody>
      </p:sp>
      <p:sp>
        <p:nvSpPr>
          <p:cNvPr id="146" name="Google Shape;146;p31"/>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spTree>
      <p:nvGrpSpPr>
        <p:cNvPr id="147" name="Shape 147"/>
        <p:cNvGrpSpPr/>
        <p:nvPr/>
      </p:nvGrpSpPr>
      <p:grpSpPr>
        <a:xfrm>
          <a:off x="0" y="0"/>
          <a:ext cx="0" cy="0"/>
          <a:chOff x="0" y="0"/>
          <a:chExt cx="0" cy="0"/>
        </a:xfrm>
      </p:grpSpPr>
      <p:sp>
        <p:nvSpPr>
          <p:cNvPr id="148" name="Google Shape;148;p32"/>
          <p:cNvSpPr/>
          <p:nvPr/>
        </p:nvSpPr>
        <p:spPr>
          <a:xfrm>
            <a:off x="4572000" y="-125"/>
            <a:ext cx="4572000" cy="5143500"/>
          </a:xfrm>
          <a:prstGeom prst="rect">
            <a:avLst/>
          </a:prstGeom>
          <a:solidFill>
            <a:srgbClr val="CDECDB"/>
          </a:solidFill>
          <a:ln>
            <a:noFill/>
          </a:ln>
        </p:spPr>
        <p:txBody>
          <a:bodyPr anchorCtr="0" anchor="ctr" bIns="94800" lIns="94800" spcFirstLastPara="1" rIns="94800" wrap="square" tIns="94800">
            <a:noAutofit/>
          </a:bodyPr>
          <a:lstStyle/>
          <a:p>
            <a:pPr indent="0" lvl="0" marL="0">
              <a:spcBef>
                <a:spcPts val="0"/>
              </a:spcBef>
              <a:spcAft>
                <a:spcPts val="0"/>
              </a:spcAft>
              <a:buNone/>
            </a:pPr>
            <a:r>
              <a:t/>
            </a:r>
            <a:endParaRPr/>
          </a:p>
        </p:txBody>
      </p:sp>
      <p:sp>
        <p:nvSpPr>
          <p:cNvPr id="149" name="Google Shape;149;p32"/>
          <p:cNvSpPr txBox="1"/>
          <p:nvPr>
            <p:ph type="title"/>
          </p:nvPr>
        </p:nvSpPr>
        <p:spPr>
          <a:xfrm>
            <a:off x="265500" y="1233175"/>
            <a:ext cx="4045200" cy="1482300"/>
          </a:xfrm>
          <a:prstGeom prst="rect">
            <a:avLst/>
          </a:prstGeom>
        </p:spPr>
        <p:txBody>
          <a:bodyPr anchorCtr="0" anchor="b" bIns="94800" lIns="94800" spcFirstLastPara="1" rIns="94800" wrap="square" tIns="94800"/>
          <a:lstStyle>
            <a:lvl1pPr lvl="0" rtl="0">
              <a:spcBef>
                <a:spcPts val="0"/>
              </a:spcBef>
              <a:spcAft>
                <a:spcPts val="0"/>
              </a:spcAft>
              <a:buSzPts val="3700"/>
              <a:buNone/>
              <a:defRPr sz="3700"/>
            </a:lvl1pPr>
            <a:lvl2pPr lvl="1" rtl="0">
              <a:spcBef>
                <a:spcPts val="0"/>
              </a:spcBef>
              <a:spcAft>
                <a:spcPts val="0"/>
              </a:spcAft>
              <a:buSzPts val="3700"/>
              <a:buNone/>
              <a:defRPr sz="3700"/>
            </a:lvl2pPr>
            <a:lvl3pPr lvl="2" rtl="0">
              <a:spcBef>
                <a:spcPts val="0"/>
              </a:spcBef>
              <a:spcAft>
                <a:spcPts val="0"/>
              </a:spcAft>
              <a:buSzPts val="3700"/>
              <a:buNone/>
              <a:defRPr sz="3700"/>
            </a:lvl3pPr>
            <a:lvl4pPr lvl="3" rtl="0">
              <a:spcBef>
                <a:spcPts val="0"/>
              </a:spcBef>
              <a:spcAft>
                <a:spcPts val="0"/>
              </a:spcAft>
              <a:buSzPts val="3700"/>
              <a:buNone/>
              <a:defRPr sz="3700"/>
            </a:lvl4pPr>
            <a:lvl5pPr lvl="4" rtl="0">
              <a:spcBef>
                <a:spcPts val="0"/>
              </a:spcBef>
              <a:spcAft>
                <a:spcPts val="0"/>
              </a:spcAft>
              <a:buSzPts val="3700"/>
              <a:buNone/>
              <a:defRPr sz="3700"/>
            </a:lvl5pPr>
            <a:lvl6pPr lvl="5" rtl="0">
              <a:spcBef>
                <a:spcPts val="0"/>
              </a:spcBef>
              <a:spcAft>
                <a:spcPts val="0"/>
              </a:spcAft>
              <a:buSzPts val="3700"/>
              <a:buNone/>
              <a:defRPr sz="3700"/>
            </a:lvl6pPr>
            <a:lvl7pPr lvl="6" rtl="0">
              <a:spcBef>
                <a:spcPts val="0"/>
              </a:spcBef>
              <a:spcAft>
                <a:spcPts val="0"/>
              </a:spcAft>
              <a:buSzPts val="3700"/>
              <a:buNone/>
              <a:defRPr sz="3700"/>
            </a:lvl7pPr>
            <a:lvl8pPr lvl="7" rtl="0">
              <a:spcBef>
                <a:spcPts val="0"/>
              </a:spcBef>
              <a:spcAft>
                <a:spcPts val="0"/>
              </a:spcAft>
              <a:buSzPts val="3700"/>
              <a:buNone/>
              <a:defRPr sz="3700"/>
            </a:lvl8pPr>
            <a:lvl9pPr lvl="8" rtl="0">
              <a:spcBef>
                <a:spcPts val="0"/>
              </a:spcBef>
              <a:spcAft>
                <a:spcPts val="0"/>
              </a:spcAft>
              <a:buSzPts val="3700"/>
              <a:buNone/>
              <a:defRPr sz="3700"/>
            </a:lvl9pPr>
          </a:lstStyle>
          <a:p/>
        </p:txBody>
      </p:sp>
      <p:sp>
        <p:nvSpPr>
          <p:cNvPr id="150" name="Google Shape;150;p32"/>
          <p:cNvSpPr txBox="1"/>
          <p:nvPr>
            <p:ph idx="1" type="subTitle"/>
          </p:nvPr>
        </p:nvSpPr>
        <p:spPr>
          <a:xfrm>
            <a:off x="265500" y="2803075"/>
            <a:ext cx="4045200" cy="1235100"/>
          </a:xfrm>
          <a:prstGeom prst="rect">
            <a:avLst/>
          </a:prstGeom>
        </p:spPr>
        <p:txBody>
          <a:bodyPr anchorCtr="0" anchor="t" bIns="94800" lIns="94800" spcFirstLastPara="1" rIns="94800" wrap="square" tIns="94800"/>
          <a:lstStyle>
            <a:lvl1pPr lvl="0" rtl="0">
              <a:lnSpc>
                <a:spcPct val="100000"/>
              </a:lnSpc>
              <a:spcBef>
                <a:spcPts val="0"/>
              </a:spcBef>
              <a:spcAft>
                <a:spcPts val="0"/>
              </a:spcAft>
              <a:buSzPts val="1900"/>
              <a:buNone/>
              <a:defRPr b="0" sz="1900"/>
            </a:lvl1pPr>
            <a:lvl2pPr lvl="1" rtl="0">
              <a:lnSpc>
                <a:spcPct val="100000"/>
              </a:lnSpc>
              <a:spcBef>
                <a:spcPts val="0"/>
              </a:spcBef>
              <a:spcAft>
                <a:spcPts val="0"/>
              </a:spcAft>
              <a:buSzPts val="1900"/>
              <a:buNone/>
              <a:defRPr sz="1900"/>
            </a:lvl2pPr>
            <a:lvl3pPr lvl="2" rtl="0">
              <a:lnSpc>
                <a:spcPct val="100000"/>
              </a:lnSpc>
              <a:spcBef>
                <a:spcPts val="0"/>
              </a:spcBef>
              <a:spcAft>
                <a:spcPts val="0"/>
              </a:spcAft>
              <a:buSzPts val="1900"/>
              <a:buFont typeface="Proxima Nova"/>
              <a:buNone/>
              <a:defRPr sz="1900">
                <a:latin typeface="Proxima Nova"/>
                <a:ea typeface="Proxima Nova"/>
                <a:cs typeface="Proxima Nova"/>
                <a:sym typeface="Proxima Nova"/>
              </a:defRPr>
            </a:lvl3pPr>
            <a:lvl4pPr lvl="3" rtl="0">
              <a:lnSpc>
                <a:spcPct val="100000"/>
              </a:lnSpc>
              <a:spcBef>
                <a:spcPts val="0"/>
              </a:spcBef>
              <a:spcAft>
                <a:spcPts val="0"/>
              </a:spcAft>
              <a:buSzPts val="1900"/>
              <a:buNone/>
              <a:defRPr sz="1900"/>
            </a:lvl4pPr>
            <a:lvl5pPr lvl="4" rtl="0">
              <a:lnSpc>
                <a:spcPct val="100000"/>
              </a:lnSpc>
              <a:spcBef>
                <a:spcPts val="0"/>
              </a:spcBef>
              <a:spcAft>
                <a:spcPts val="0"/>
              </a:spcAft>
              <a:buSzPts val="1900"/>
              <a:buNone/>
              <a:defRPr sz="1900"/>
            </a:lvl5pPr>
            <a:lvl6pPr lvl="5" rtl="0">
              <a:lnSpc>
                <a:spcPct val="100000"/>
              </a:lnSpc>
              <a:spcBef>
                <a:spcPts val="0"/>
              </a:spcBef>
              <a:spcAft>
                <a:spcPts val="0"/>
              </a:spcAft>
              <a:buSzPts val="1900"/>
              <a:buNone/>
              <a:defRPr sz="1900"/>
            </a:lvl6pPr>
            <a:lvl7pPr lvl="6" rtl="0">
              <a:lnSpc>
                <a:spcPct val="100000"/>
              </a:lnSpc>
              <a:spcBef>
                <a:spcPts val="0"/>
              </a:spcBef>
              <a:spcAft>
                <a:spcPts val="0"/>
              </a:spcAft>
              <a:buSzPts val="1900"/>
              <a:buFont typeface="Proxima Nova"/>
              <a:buNone/>
              <a:defRPr sz="1900">
                <a:latin typeface="Proxima Nova"/>
                <a:ea typeface="Proxima Nova"/>
                <a:cs typeface="Proxima Nova"/>
                <a:sym typeface="Proxima Nova"/>
              </a:defRPr>
            </a:lvl7pPr>
            <a:lvl8pPr lvl="7" rtl="0">
              <a:lnSpc>
                <a:spcPct val="100000"/>
              </a:lnSpc>
              <a:spcBef>
                <a:spcPts val="0"/>
              </a:spcBef>
              <a:spcAft>
                <a:spcPts val="0"/>
              </a:spcAft>
              <a:buSzPts val="1900"/>
              <a:buNone/>
              <a:defRPr b="0" sz="1900"/>
            </a:lvl8pPr>
            <a:lvl9pPr lvl="8" rtl="0">
              <a:lnSpc>
                <a:spcPct val="100000"/>
              </a:lnSpc>
              <a:spcBef>
                <a:spcPts val="0"/>
              </a:spcBef>
              <a:spcAft>
                <a:spcPts val="0"/>
              </a:spcAft>
              <a:buSzPts val="1900"/>
              <a:buNone/>
              <a:defRPr sz="1900"/>
            </a:lvl9pPr>
          </a:lstStyle>
          <a:p/>
        </p:txBody>
      </p:sp>
      <p:sp>
        <p:nvSpPr>
          <p:cNvPr id="151" name="Google Shape;151;p32"/>
          <p:cNvSpPr txBox="1"/>
          <p:nvPr>
            <p:ph idx="2" type="body"/>
          </p:nvPr>
        </p:nvSpPr>
        <p:spPr>
          <a:xfrm>
            <a:off x="4939500" y="724075"/>
            <a:ext cx="3837000" cy="3695100"/>
          </a:xfrm>
          <a:prstGeom prst="rect">
            <a:avLst/>
          </a:prstGeom>
        </p:spPr>
        <p:txBody>
          <a:bodyPr anchorCtr="0" anchor="ctr" bIns="94800" lIns="94800" spcFirstLastPara="1" rIns="94800" wrap="square" tIns="94800"/>
          <a:lstStyle>
            <a:lvl1pPr indent="-330200" lvl="0" marL="457200" rtl="0">
              <a:spcBef>
                <a:spcPts val="0"/>
              </a:spcBef>
              <a:spcAft>
                <a:spcPts val="0"/>
              </a:spcAft>
              <a:buSzPts val="1600"/>
              <a:buChar char="●"/>
              <a:defRPr/>
            </a:lvl1pPr>
            <a:lvl2pPr indent="-323850" lvl="1" marL="914400" rtl="0">
              <a:spcBef>
                <a:spcPts val="1600"/>
              </a:spcBef>
              <a:spcAft>
                <a:spcPts val="0"/>
              </a:spcAft>
              <a:buSzPts val="1500"/>
              <a:buChar char="○"/>
              <a:defRPr/>
            </a:lvl2pPr>
            <a:lvl3pPr indent="-304800" lvl="2" marL="1371600" rtl="0">
              <a:spcBef>
                <a:spcPts val="1600"/>
              </a:spcBef>
              <a:spcAft>
                <a:spcPts val="0"/>
              </a:spcAft>
              <a:buSzPts val="12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30200" lvl="5" marL="2743200" rtl="0">
              <a:spcBef>
                <a:spcPts val="1600"/>
              </a:spcBef>
              <a:spcAft>
                <a:spcPts val="0"/>
              </a:spcAft>
              <a:buSzPts val="1600"/>
              <a:buChar char="■"/>
              <a:defRPr/>
            </a:lvl6pPr>
            <a:lvl7pPr indent="-323850" lvl="6" marL="3200400" rtl="0">
              <a:spcBef>
                <a:spcPts val="1600"/>
              </a:spcBef>
              <a:spcAft>
                <a:spcPts val="0"/>
              </a:spcAft>
              <a:buSzPts val="1500"/>
              <a:buChar char="●"/>
              <a:defRPr/>
            </a:lvl7pPr>
            <a:lvl8pPr indent="-304800" lvl="7" marL="3657600" rtl="0">
              <a:spcBef>
                <a:spcPts val="1600"/>
              </a:spcBef>
              <a:spcAft>
                <a:spcPts val="0"/>
              </a:spcAft>
              <a:buSzPts val="1200"/>
              <a:buChar char="○"/>
              <a:defRPr/>
            </a:lvl8pPr>
            <a:lvl9pPr indent="-330200" lvl="8" marL="4114800" rtl="0">
              <a:spcBef>
                <a:spcPts val="1600"/>
              </a:spcBef>
              <a:spcAft>
                <a:spcPts val="1600"/>
              </a:spcAft>
              <a:buSzPts val="1600"/>
              <a:buChar char="■"/>
              <a:defRPr/>
            </a:lvl9pPr>
          </a:lstStyle>
          <a:p/>
        </p:txBody>
      </p:sp>
      <p:sp>
        <p:nvSpPr>
          <p:cNvPr id="152" name="Google Shape;152;p32"/>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53" name="Shape 153"/>
        <p:cNvGrpSpPr/>
        <p:nvPr/>
      </p:nvGrpSpPr>
      <p:grpSpPr>
        <a:xfrm>
          <a:off x="0" y="0"/>
          <a:ext cx="0" cy="0"/>
          <a:chOff x="0" y="0"/>
          <a:chExt cx="0" cy="0"/>
        </a:xfrm>
      </p:grpSpPr>
      <p:sp>
        <p:nvSpPr>
          <p:cNvPr id="154" name="Google Shape;154;p33"/>
          <p:cNvSpPr txBox="1"/>
          <p:nvPr>
            <p:ph idx="1" type="body"/>
          </p:nvPr>
        </p:nvSpPr>
        <p:spPr>
          <a:xfrm>
            <a:off x="304800" y="4365771"/>
            <a:ext cx="5998800" cy="605100"/>
          </a:xfrm>
          <a:prstGeom prst="rect">
            <a:avLst/>
          </a:prstGeom>
        </p:spPr>
        <p:txBody>
          <a:bodyPr anchorCtr="0" anchor="b" bIns="94800" lIns="94800" spcFirstLastPara="1" rIns="94800" wrap="square" tIns="94800"/>
          <a:lstStyle>
            <a:lvl1pPr indent="-228600" lvl="0" marL="457200" rtl="0">
              <a:lnSpc>
                <a:spcPct val="100000"/>
              </a:lnSpc>
              <a:spcBef>
                <a:spcPts val="0"/>
              </a:spcBef>
              <a:spcAft>
                <a:spcPts val="0"/>
              </a:spcAft>
              <a:buSzPts val="1900"/>
              <a:buNone/>
              <a:defRPr b="0" sz="1900"/>
            </a:lvl1pPr>
          </a:lstStyle>
          <a:p/>
        </p:txBody>
      </p:sp>
      <p:sp>
        <p:nvSpPr>
          <p:cNvPr id="155" name="Google Shape;155;p33"/>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pic>
        <p:nvPicPr>
          <p:cNvPr id="156" name="Google Shape;156;p33"/>
          <p:cNvPicPr preferRelativeResize="0"/>
          <p:nvPr/>
        </p:nvPicPr>
        <p:blipFill>
          <a:blip r:embed="rId2">
            <a:alphaModFix/>
          </a:blip>
          <a:stretch>
            <a:fillRect/>
          </a:stretch>
        </p:blipFill>
        <p:spPr>
          <a:xfrm>
            <a:off x="7246697" y="70505"/>
            <a:ext cx="1610712" cy="515430"/>
          </a:xfrm>
          <a:prstGeom prst="rect">
            <a:avLst/>
          </a:prstGeom>
          <a:noFill/>
          <a:ln>
            <a:noFill/>
          </a:ln>
        </p:spPr>
      </p:pic>
      <p:sp>
        <p:nvSpPr>
          <p:cNvPr id="157" name="Google Shape;157;p33"/>
          <p:cNvSpPr txBox="1"/>
          <p:nvPr/>
        </p:nvSpPr>
        <p:spPr>
          <a:xfrm>
            <a:off x="7631600" y="4585744"/>
            <a:ext cx="1501500" cy="506700"/>
          </a:xfrm>
          <a:prstGeom prst="rect">
            <a:avLst/>
          </a:prstGeom>
          <a:noFill/>
          <a:ln>
            <a:noFill/>
          </a:ln>
        </p:spPr>
        <p:txBody>
          <a:bodyPr anchorCtr="0" anchor="t" bIns="94800" lIns="94800" spcFirstLastPara="1" rIns="94800" wrap="square" tIns="94800">
            <a:noAutofit/>
          </a:bodyPr>
          <a:lstStyle/>
          <a:p>
            <a:pPr indent="0" lvl="0" marL="0" rtl="0">
              <a:lnSpc>
                <a:spcPct val="150000"/>
              </a:lnSpc>
              <a:spcBef>
                <a:spcPts val="0"/>
              </a:spcBef>
              <a:spcAft>
                <a:spcPts val="0"/>
              </a:spcAft>
              <a:buClr>
                <a:srgbClr val="000000"/>
              </a:buClr>
              <a:buSzPts val="1200"/>
              <a:buFont typeface="Arial"/>
              <a:buNone/>
            </a:pPr>
            <a:r>
              <a:rPr lang="en" sz="1200">
                <a:latin typeface="Proxima Nova"/>
                <a:ea typeface="Proxima Nova"/>
                <a:cs typeface="Proxima Nova"/>
                <a:sym typeface="Proxima Nova"/>
              </a:rPr>
              <a:t>January 18, 2018</a:t>
            </a:r>
            <a:endParaRPr sz="1200">
              <a:latin typeface="Proxima Nova"/>
              <a:ea typeface="Proxima Nova"/>
              <a:cs typeface="Proxima Nova"/>
              <a:sym typeface="Proxima Nov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8" name="Shape 158"/>
        <p:cNvGrpSpPr/>
        <p:nvPr/>
      </p:nvGrpSpPr>
      <p:grpSpPr>
        <a:xfrm>
          <a:off x="0" y="0"/>
          <a:ext cx="0" cy="0"/>
          <a:chOff x="0" y="0"/>
          <a:chExt cx="0" cy="0"/>
        </a:xfrm>
      </p:grpSpPr>
      <p:sp>
        <p:nvSpPr>
          <p:cNvPr id="159" name="Google Shape;159;p34"/>
          <p:cNvSpPr txBox="1"/>
          <p:nvPr>
            <p:ph hasCustomPrompt="1" type="title"/>
          </p:nvPr>
        </p:nvSpPr>
        <p:spPr>
          <a:xfrm>
            <a:off x="311700" y="1106125"/>
            <a:ext cx="8520600" cy="1963800"/>
          </a:xfrm>
          <a:prstGeom prst="rect">
            <a:avLst/>
          </a:prstGeom>
        </p:spPr>
        <p:txBody>
          <a:bodyPr anchorCtr="0" anchor="b" bIns="94800" lIns="94800" spcFirstLastPara="1" rIns="94800" wrap="square" tIns="94800"/>
          <a:lstStyle>
            <a:lvl1pPr lvl="0" rtl="0" algn="ctr">
              <a:spcBef>
                <a:spcPts val="0"/>
              </a:spcBef>
              <a:spcAft>
                <a:spcPts val="0"/>
              </a:spcAft>
              <a:buClr>
                <a:srgbClr val="118762"/>
              </a:buClr>
              <a:buSzPts val="10000"/>
              <a:buNone/>
              <a:defRPr b="1" sz="10000">
                <a:solidFill>
                  <a:srgbClr val="118762"/>
                </a:solidFill>
              </a:defRPr>
            </a:lvl1pPr>
            <a:lvl2pPr lvl="1" rtl="0" algn="ctr">
              <a:spcBef>
                <a:spcPts val="0"/>
              </a:spcBef>
              <a:spcAft>
                <a:spcPts val="0"/>
              </a:spcAft>
              <a:buClr>
                <a:srgbClr val="118762"/>
              </a:buClr>
              <a:buSzPts val="10000"/>
              <a:buNone/>
              <a:defRPr b="1" sz="10000">
                <a:solidFill>
                  <a:srgbClr val="118762"/>
                </a:solidFill>
              </a:defRPr>
            </a:lvl2pPr>
            <a:lvl3pPr lvl="2" rtl="0" algn="ctr">
              <a:spcBef>
                <a:spcPts val="0"/>
              </a:spcBef>
              <a:spcAft>
                <a:spcPts val="0"/>
              </a:spcAft>
              <a:buClr>
                <a:srgbClr val="118762"/>
              </a:buClr>
              <a:buSzPts val="10000"/>
              <a:buNone/>
              <a:defRPr b="1" sz="10000">
                <a:solidFill>
                  <a:srgbClr val="118762"/>
                </a:solidFill>
              </a:defRPr>
            </a:lvl3pPr>
            <a:lvl4pPr lvl="3" rtl="0" algn="ctr">
              <a:spcBef>
                <a:spcPts val="0"/>
              </a:spcBef>
              <a:spcAft>
                <a:spcPts val="0"/>
              </a:spcAft>
              <a:buClr>
                <a:srgbClr val="118762"/>
              </a:buClr>
              <a:buSzPts val="10000"/>
              <a:buNone/>
              <a:defRPr b="1" sz="10000">
                <a:solidFill>
                  <a:srgbClr val="118762"/>
                </a:solidFill>
              </a:defRPr>
            </a:lvl4pPr>
            <a:lvl5pPr lvl="4" rtl="0" algn="ctr">
              <a:spcBef>
                <a:spcPts val="0"/>
              </a:spcBef>
              <a:spcAft>
                <a:spcPts val="0"/>
              </a:spcAft>
              <a:buClr>
                <a:srgbClr val="118762"/>
              </a:buClr>
              <a:buSzPts val="10000"/>
              <a:buNone/>
              <a:defRPr b="1" sz="10000">
                <a:solidFill>
                  <a:srgbClr val="118762"/>
                </a:solidFill>
              </a:defRPr>
            </a:lvl5pPr>
            <a:lvl6pPr lvl="5" rtl="0" algn="ctr">
              <a:spcBef>
                <a:spcPts val="0"/>
              </a:spcBef>
              <a:spcAft>
                <a:spcPts val="0"/>
              </a:spcAft>
              <a:buClr>
                <a:srgbClr val="118762"/>
              </a:buClr>
              <a:buSzPts val="10000"/>
              <a:buNone/>
              <a:defRPr b="1" sz="10000">
                <a:solidFill>
                  <a:srgbClr val="118762"/>
                </a:solidFill>
              </a:defRPr>
            </a:lvl6pPr>
            <a:lvl7pPr lvl="6" rtl="0" algn="ctr">
              <a:spcBef>
                <a:spcPts val="0"/>
              </a:spcBef>
              <a:spcAft>
                <a:spcPts val="0"/>
              </a:spcAft>
              <a:buClr>
                <a:srgbClr val="118762"/>
              </a:buClr>
              <a:buSzPts val="10000"/>
              <a:buNone/>
              <a:defRPr b="1" sz="10000">
                <a:solidFill>
                  <a:srgbClr val="118762"/>
                </a:solidFill>
              </a:defRPr>
            </a:lvl7pPr>
            <a:lvl8pPr lvl="7" rtl="0" algn="ctr">
              <a:spcBef>
                <a:spcPts val="0"/>
              </a:spcBef>
              <a:spcAft>
                <a:spcPts val="0"/>
              </a:spcAft>
              <a:buClr>
                <a:srgbClr val="118762"/>
              </a:buClr>
              <a:buSzPts val="10000"/>
              <a:buNone/>
              <a:defRPr b="1" sz="10000">
                <a:solidFill>
                  <a:srgbClr val="118762"/>
                </a:solidFill>
              </a:defRPr>
            </a:lvl8pPr>
            <a:lvl9pPr lvl="8" rtl="0" algn="ctr">
              <a:spcBef>
                <a:spcPts val="0"/>
              </a:spcBef>
              <a:spcAft>
                <a:spcPts val="0"/>
              </a:spcAft>
              <a:buClr>
                <a:srgbClr val="118762"/>
              </a:buClr>
              <a:buSzPts val="10000"/>
              <a:buNone/>
              <a:defRPr b="1" sz="10000">
                <a:solidFill>
                  <a:srgbClr val="118762"/>
                </a:solidFill>
              </a:defRPr>
            </a:lvl9pPr>
          </a:lstStyle>
          <a:p>
            <a:r>
              <a:t>xx%</a:t>
            </a:r>
          </a:p>
        </p:txBody>
      </p:sp>
      <p:sp>
        <p:nvSpPr>
          <p:cNvPr id="160" name="Google Shape;160;p34"/>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61" name="Google Shape;161;p34"/>
          <p:cNvSpPr txBox="1"/>
          <p:nvPr>
            <p:ph idx="1" type="subTitle"/>
          </p:nvPr>
        </p:nvSpPr>
        <p:spPr>
          <a:xfrm>
            <a:off x="2137650" y="2744050"/>
            <a:ext cx="4868700" cy="997800"/>
          </a:xfrm>
          <a:prstGeom prst="rect">
            <a:avLst/>
          </a:prstGeom>
        </p:spPr>
        <p:txBody>
          <a:bodyPr anchorCtr="0" anchor="t" bIns="94800" lIns="94800" spcFirstLastPara="1" rIns="94800" wrap="square" tIns="94800"/>
          <a:lstStyle>
            <a:lvl1pPr lvl="0" rtl="0" algn="ctr">
              <a:spcBef>
                <a:spcPts val="0"/>
              </a:spcBef>
              <a:spcAft>
                <a:spcPts val="0"/>
              </a:spcAft>
              <a:buNone/>
              <a:defRPr b="0" sz="1900"/>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2" name="Shape 162"/>
        <p:cNvGrpSpPr/>
        <p:nvPr/>
      </p:nvGrpSpPr>
      <p:grpSpPr>
        <a:xfrm>
          <a:off x="0" y="0"/>
          <a:ext cx="0" cy="0"/>
          <a:chOff x="0" y="0"/>
          <a:chExt cx="0" cy="0"/>
        </a:xfrm>
      </p:grpSpPr>
      <p:sp>
        <p:nvSpPr>
          <p:cNvPr id="163" name="Google Shape;163;p35"/>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
  <p:cSld name="TITLE_1">
    <p:spTree>
      <p:nvGrpSpPr>
        <p:cNvPr id="164" name="Shape 164"/>
        <p:cNvGrpSpPr/>
        <p:nvPr/>
      </p:nvGrpSpPr>
      <p:grpSpPr>
        <a:xfrm>
          <a:off x="0" y="0"/>
          <a:ext cx="0" cy="0"/>
          <a:chOff x="0" y="0"/>
          <a:chExt cx="0" cy="0"/>
        </a:xfrm>
      </p:grpSpPr>
      <p:sp>
        <p:nvSpPr>
          <p:cNvPr id="165" name="Google Shape;165;p36"/>
          <p:cNvSpPr txBox="1"/>
          <p:nvPr>
            <p:ph type="ctrTitle"/>
          </p:nvPr>
        </p:nvSpPr>
        <p:spPr>
          <a:xfrm>
            <a:off x="311708" y="744575"/>
            <a:ext cx="8520600" cy="2052600"/>
          </a:xfrm>
          <a:prstGeom prst="rect">
            <a:avLst/>
          </a:prstGeom>
        </p:spPr>
        <p:txBody>
          <a:bodyPr anchorCtr="0" anchor="b" bIns="94800" lIns="94800" spcFirstLastPara="1" rIns="94800" wrap="square" tIns="94800"/>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66" name="Google Shape;166;p36"/>
          <p:cNvSpPr txBox="1"/>
          <p:nvPr>
            <p:ph idx="1" type="subTitle"/>
          </p:nvPr>
        </p:nvSpPr>
        <p:spPr>
          <a:xfrm>
            <a:off x="311700" y="2834125"/>
            <a:ext cx="8520600" cy="792600"/>
          </a:xfrm>
          <a:prstGeom prst="rect">
            <a:avLst/>
          </a:prstGeom>
        </p:spPr>
        <p:txBody>
          <a:bodyPr anchorCtr="0" anchor="t" bIns="94800" lIns="94800" spcFirstLastPara="1" rIns="94800" wrap="square" tIns="94800"/>
          <a:lstStyle>
            <a:lvl1pPr lvl="0" rtl="0" algn="ctr">
              <a:lnSpc>
                <a:spcPct val="100000"/>
              </a:lnSpc>
              <a:spcBef>
                <a:spcPts val="0"/>
              </a:spcBef>
              <a:spcAft>
                <a:spcPts val="0"/>
              </a:spcAft>
              <a:buSzPts val="2900"/>
              <a:buNone/>
              <a:defRPr sz="29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
        <p:nvSpPr>
          <p:cNvPr id="167" name="Google Shape;167;p36"/>
          <p:cNvSpPr txBox="1"/>
          <p:nvPr>
            <p:ph idx="12" type="sldNum"/>
          </p:nvPr>
        </p:nvSpPr>
        <p:spPr>
          <a:xfrm>
            <a:off x="8472458" y="4663217"/>
            <a:ext cx="548700" cy="393600"/>
          </a:xfrm>
          <a:prstGeom prst="rect">
            <a:avLst/>
          </a:prstGeom>
        </p:spPr>
        <p:txBody>
          <a:bodyPr anchorCtr="0" anchor="ctr" bIns="94800" lIns="94800" spcFirstLastPara="1" rIns="94800" wrap="square" tIns="94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8" name="Shape 168"/>
        <p:cNvGrpSpPr/>
        <p:nvPr/>
      </p:nvGrpSpPr>
      <p:grpSpPr>
        <a:xfrm>
          <a:off x="0" y="0"/>
          <a:ext cx="0" cy="0"/>
          <a:chOff x="0" y="0"/>
          <a:chExt cx="0" cy="0"/>
        </a:xfrm>
      </p:grpSpPr>
      <p:sp>
        <p:nvSpPr>
          <p:cNvPr id="169" name="Google Shape;169;p37"/>
          <p:cNvSpPr txBox="1"/>
          <p:nvPr>
            <p:ph type="title"/>
          </p:nvPr>
        </p:nvSpPr>
        <p:spPr>
          <a:xfrm>
            <a:off x="628650" y="273844"/>
            <a:ext cx="7886700" cy="994500"/>
          </a:xfrm>
          <a:prstGeom prst="rect">
            <a:avLst/>
          </a:prstGeom>
          <a:noFill/>
          <a:ln>
            <a:noFill/>
          </a:ln>
        </p:spPr>
        <p:txBody>
          <a:bodyPr anchorCtr="0" anchor="ctr" bIns="94800" lIns="94800" spcFirstLastPara="1" rIns="94800" wrap="square" tIns="94800"/>
          <a:lstStyle>
            <a:lvl1pPr lvl="0" marR="0" rtl="0" algn="l">
              <a:lnSpc>
                <a:spcPct val="90000"/>
              </a:lnSpc>
              <a:spcBef>
                <a:spcPts val="0"/>
              </a:spcBef>
              <a:spcAft>
                <a:spcPts val="0"/>
              </a:spcAft>
              <a:buClr>
                <a:schemeClr val="dk1"/>
              </a:buClr>
              <a:buSzPts val="3400"/>
              <a:buFont typeface="Calibri"/>
              <a:buNone/>
              <a:defRPr b="0" i="0" sz="3400" u="none" cap="none" strike="noStrike">
                <a:solidFill>
                  <a:schemeClr val="dk1"/>
                </a:solidFill>
                <a:latin typeface="Calibri"/>
                <a:ea typeface="Calibri"/>
                <a:cs typeface="Calibri"/>
                <a:sym typeface="Calibri"/>
              </a:defRPr>
            </a:lvl1pPr>
            <a:lvl2pPr lvl="1" rtl="0">
              <a:spcBef>
                <a:spcPts val="0"/>
              </a:spcBef>
              <a:spcAft>
                <a:spcPts val="0"/>
              </a:spcAft>
              <a:buSzPts val="2900"/>
              <a:buNone/>
              <a:defRPr sz="1400"/>
            </a:lvl2pPr>
            <a:lvl3pPr lvl="2" rtl="0">
              <a:spcBef>
                <a:spcPts val="0"/>
              </a:spcBef>
              <a:spcAft>
                <a:spcPts val="0"/>
              </a:spcAft>
              <a:buSzPts val="2900"/>
              <a:buNone/>
              <a:defRPr sz="1400"/>
            </a:lvl3pPr>
            <a:lvl4pPr lvl="3" rtl="0">
              <a:spcBef>
                <a:spcPts val="0"/>
              </a:spcBef>
              <a:spcAft>
                <a:spcPts val="0"/>
              </a:spcAft>
              <a:buSzPts val="2900"/>
              <a:buNone/>
              <a:defRPr sz="1400"/>
            </a:lvl4pPr>
            <a:lvl5pPr lvl="4" rtl="0">
              <a:spcBef>
                <a:spcPts val="0"/>
              </a:spcBef>
              <a:spcAft>
                <a:spcPts val="0"/>
              </a:spcAft>
              <a:buSzPts val="2900"/>
              <a:buNone/>
              <a:defRPr sz="1400"/>
            </a:lvl5pPr>
            <a:lvl6pPr lvl="5" rtl="0">
              <a:spcBef>
                <a:spcPts val="0"/>
              </a:spcBef>
              <a:spcAft>
                <a:spcPts val="0"/>
              </a:spcAft>
              <a:buSzPts val="2900"/>
              <a:buNone/>
              <a:defRPr sz="1400"/>
            </a:lvl6pPr>
            <a:lvl7pPr lvl="6" rtl="0">
              <a:spcBef>
                <a:spcPts val="0"/>
              </a:spcBef>
              <a:spcAft>
                <a:spcPts val="0"/>
              </a:spcAft>
              <a:buSzPts val="2900"/>
              <a:buNone/>
              <a:defRPr sz="1400"/>
            </a:lvl7pPr>
            <a:lvl8pPr lvl="7" rtl="0">
              <a:spcBef>
                <a:spcPts val="0"/>
              </a:spcBef>
              <a:spcAft>
                <a:spcPts val="0"/>
              </a:spcAft>
              <a:buSzPts val="2900"/>
              <a:buNone/>
              <a:defRPr sz="1400"/>
            </a:lvl8pPr>
            <a:lvl9pPr lvl="8" rtl="0">
              <a:spcBef>
                <a:spcPts val="0"/>
              </a:spcBef>
              <a:spcAft>
                <a:spcPts val="0"/>
              </a:spcAft>
              <a:buSzPts val="2900"/>
              <a:buNone/>
              <a:defRPr sz="1400"/>
            </a:lvl9pPr>
          </a:lstStyle>
          <a:p/>
        </p:txBody>
      </p:sp>
      <p:sp>
        <p:nvSpPr>
          <p:cNvPr id="170" name="Google Shape;170;p37"/>
          <p:cNvSpPr txBox="1"/>
          <p:nvPr>
            <p:ph idx="10" type="dt"/>
          </p:nvPr>
        </p:nvSpPr>
        <p:spPr>
          <a:xfrm>
            <a:off x="628650" y="4767263"/>
            <a:ext cx="2057400" cy="273900"/>
          </a:xfrm>
          <a:prstGeom prst="rect">
            <a:avLst/>
          </a:prstGeom>
          <a:noFill/>
          <a:ln>
            <a:noFill/>
          </a:ln>
        </p:spPr>
        <p:txBody>
          <a:bodyPr anchorCtr="0" anchor="ctr" bIns="71100" lIns="71100" spcFirstLastPara="1" rIns="71100" wrap="square" tIns="71100"/>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1" name="Google Shape;171;p37"/>
          <p:cNvSpPr txBox="1"/>
          <p:nvPr>
            <p:ph idx="11" type="ftr"/>
          </p:nvPr>
        </p:nvSpPr>
        <p:spPr>
          <a:xfrm>
            <a:off x="3028950" y="4767263"/>
            <a:ext cx="3086100" cy="273900"/>
          </a:xfrm>
          <a:prstGeom prst="rect">
            <a:avLst/>
          </a:prstGeom>
          <a:noFill/>
          <a:ln>
            <a:noFill/>
          </a:ln>
        </p:spPr>
        <p:txBody>
          <a:bodyPr anchorCtr="0" anchor="ctr" bIns="71100" lIns="71100" spcFirstLastPara="1" rIns="71100" wrap="square" tIns="71100"/>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2" name="Google Shape;172;p37"/>
          <p:cNvSpPr txBox="1"/>
          <p:nvPr>
            <p:ph idx="12" type="sldNum"/>
          </p:nvPr>
        </p:nvSpPr>
        <p:spPr>
          <a:xfrm>
            <a:off x="6457950" y="4767263"/>
            <a:ext cx="2057400" cy="273900"/>
          </a:xfrm>
          <a:prstGeom prst="rect">
            <a:avLst/>
          </a:prstGeom>
          <a:noFill/>
          <a:ln>
            <a:noFill/>
          </a:ln>
        </p:spPr>
        <p:txBody>
          <a:bodyPr anchorCtr="0" anchor="ctr" bIns="35550" lIns="71100" spcFirstLastPara="1" rIns="71100" wrap="square" tIns="3555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3" name="Shape 173"/>
        <p:cNvGrpSpPr/>
        <p:nvPr/>
      </p:nvGrpSpPr>
      <p:grpSpPr>
        <a:xfrm>
          <a:off x="0" y="0"/>
          <a:ext cx="0" cy="0"/>
          <a:chOff x="0" y="0"/>
          <a:chExt cx="0" cy="0"/>
        </a:xfrm>
      </p:grpSpPr>
      <p:sp>
        <p:nvSpPr>
          <p:cNvPr id="174" name="Google Shape;174;p38"/>
          <p:cNvSpPr txBox="1"/>
          <p:nvPr>
            <p:ph type="title"/>
          </p:nvPr>
        </p:nvSpPr>
        <p:spPr>
          <a:xfrm>
            <a:off x="628650" y="273844"/>
            <a:ext cx="7886700" cy="994500"/>
          </a:xfrm>
          <a:prstGeom prst="rect">
            <a:avLst/>
          </a:prstGeom>
          <a:noFill/>
          <a:ln>
            <a:noFill/>
          </a:ln>
        </p:spPr>
        <p:txBody>
          <a:bodyPr anchorCtr="0" anchor="ctr" bIns="94800" lIns="94800" spcFirstLastPara="1" rIns="94800" wrap="square" tIns="94800"/>
          <a:lstStyle>
            <a:lvl1pPr lvl="0" marR="0" rtl="0" algn="l">
              <a:lnSpc>
                <a:spcPct val="90000"/>
              </a:lnSpc>
              <a:spcBef>
                <a:spcPts val="0"/>
              </a:spcBef>
              <a:spcAft>
                <a:spcPts val="0"/>
              </a:spcAft>
              <a:buClr>
                <a:schemeClr val="dk1"/>
              </a:buClr>
              <a:buSzPts val="3400"/>
              <a:buFont typeface="Calibri"/>
              <a:buNone/>
              <a:defRPr b="0" i="0" sz="3400" u="none" cap="none" strike="noStrike">
                <a:solidFill>
                  <a:schemeClr val="dk1"/>
                </a:solidFill>
                <a:latin typeface="Calibri"/>
                <a:ea typeface="Calibri"/>
                <a:cs typeface="Calibri"/>
                <a:sym typeface="Calibri"/>
              </a:defRPr>
            </a:lvl1pPr>
            <a:lvl2pPr lvl="1" rtl="0">
              <a:spcBef>
                <a:spcPts val="0"/>
              </a:spcBef>
              <a:spcAft>
                <a:spcPts val="0"/>
              </a:spcAft>
              <a:buSzPts val="2900"/>
              <a:buNone/>
              <a:defRPr sz="1400"/>
            </a:lvl2pPr>
            <a:lvl3pPr lvl="2" rtl="0">
              <a:spcBef>
                <a:spcPts val="0"/>
              </a:spcBef>
              <a:spcAft>
                <a:spcPts val="0"/>
              </a:spcAft>
              <a:buSzPts val="2900"/>
              <a:buNone/>
              <a:defRPr sz="1400"/>
            </a:lvl3pPr>
            <a:lvl4pPr lvl="3" rtl="0">
              <a:spcBef>
                <a:spcPts val="0"/>
              </a:spcBef>
              <a:spcAft>
                <a:spcPts val="0"/>
              </a:spcAft>
              <a:buSzPts val="2900"/>
              <a:buNone/>
              <a:defRPr sz="1400"/>
            </a:lvl4pPr>
            <a:lvl5pPr lvl="4" rtl="0">
              <a:spcBef>
                <a:spcPts val="0"/>
              </a:spcBef>
              <a:spcAft>
                <a:spcPts val="0"/>
              </a:spcAft>
              <a:buSzPts val="2900"/>
              <a:buNone/>
              <a:defRPr sz="1400"/>
            </a:lvl5pPr>
            <a:lvl6pPr lvl="5" rtl="0">
              <a:spcBef>
                <a:spcPts val="0"/>
              </a:spcBef>
              <a:spcAft>
                <a:spcPts val="0"/>
              </a:spcAft>
              <a:buSzPts val="2900"/>
              <a:buNone/>
              <a:defRPr sz="1400"/>
            </a:lvl6pPr>
            <a:lvl7pPr lvl="6" rtl="0">
              <a:spcBef>
                <a:spcPts val="0"/>
              </a:spcBef>
              <a:spcAft>
                <a:spcPts val="0"/>
              </a:spcAft>
              <a:buSzPts val="2900"/>
              <a:buNone/>
              <a:defRPr sz="1400"/>
            </a:lvl7pPr>
            <a:lvl8pPr lvl="7" rtl="0">
              <a:spcBef>
                <a:spcPts val="0"/>
              </a:spcBef>
              <a:spcAft>
                <a:spcPts val="0"/>
              </a:spcAft>
              <a:buSzPts val="2900"/>
              <a:buNone/>
              <a:defRPr sz="1400"/>
            </a:lvl8pPr>
            <a:lvl9pPr lvl="8" rtl="0">
              <a:spcBef>
                <a:spcPts val="0"/>
              </a:spcBef>
              <a:spcAft>
                <a:spcPts val="0"/>
              </a:spcAft>
              <a:buSzPts val="2900"/>
              <a:buNone/>
              <a:defRPr sz="1400"/>
            </a:lvl9pPr>
          </a:lstStyle>
          <a:p/>
        </p:txBody>
      </p:sp>
      <p:sp>
        <p:nvSpPr>
          <p:cNvPr id="175" name="Google Shape;175;p38"/>
          <p:cNvSpPr txBox="1"/>
          <p:nvPr>
            <p:ph idx="1" type="body"/>
          </p:nvPr>
        </p:nvSpPr>
        <p:spPr>
          <a:xfrm>
            <a:off x="628650" y="1369219"/>
            <a:ext cx="7886700" cy="3263400"/>
          </a:xfrm>
          <a:prstGeom prst="rect">
            <a:avLst/>
          </a:prstGeom>
          <a:noFill/>
          <a:ln>
            <a:noFill/>
          </a:ln>
        </p:spPr>
        <p:txBody>
          <a:bodyPr anchorCtr="0" anchor="t" bIns="94800" lIns="94800" spcFirstLastPara="1" rIns="94800" wrap="square" tIns="94800"/>
          <a:lstStyle>
            <a:lvl1pPr indent="-368300" lvl="0" marL="457200" marR="0" rtl="0" algn="l">
              <a:lnSpc>
                <a:spcPct val="90000"/>
              </a:lnSpc>
              <a:spcBef>
                <a:spcPts val="8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1pPr>
            <a:lvl2pPr indent="-349250" lvl="1" marL="914400" marR="0" rtl="0" algn="l">
              <a:lnSpc>
                <a:spcPct val="90000"/>
              </a:lnSpc>
              <a:spcBef>
                <a:spcPts val="16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2pPr>
            <a:lvl3pPr indent="-330200" lvl="2" marL="1371600" marR="0" rtl="0" algn="l">
              <a:lnSpc>
                <a:spcPct val="90000"/>
              </a:lnSpc>
              <a:spcBef>
                <a:spcPts val="16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76" name="Google Shape;176;p38"/>
          <p:cNvSpPr txBox="1"/>
          <p:nvPr>
            <p:ph idx="10" type="dt"/>
          </p:nvPr>
        </p:nvSpPr>
        <p:spPr>
          <a:xfrm>
            <a:off x="628650" y="4767263"/>
            <a:ext cx="2057400" cy="273900"/>
          </a:xfrm>
          <a:prstGeom prst="rect">
            <a:avLst/>
          </a:prstGeom>
          <a:noFill/>
          <a:ln>
            <a:noFill/>
          </a:ln>
        </p:spPr>
        <p:txBody>
          <a:bodyPr anchorCtr="0" anchor="ctr" bIns="71100" lIns="71100" spcFirstLastPara="1" rIns="71100" wrap="square" tIns="71100"/>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7" name="Google Shape;177;p38"/>
          <p:cNvSpPr txBox="1"/>
          <p:nvPr>
            <p:ph idx="11" type="ftr"/>
          </p:nvPr>
        </p:nvSpPr>
        <p:spPr>
          <a:xfrm>
            <a:off x="3028950" y="4767263"/>
            <a:ext cx="3086100" cy="273900"/>
          </a:xfrm>
          <a:prstGeom prst="rect">
            <a:avLst/>
          </a:prstGeom>
          <a:noFill/>
          <a:ln>
            <a:noFill/>
          </a:ln>
        </p:spPr>
        <p:txBody>
          <a:bodyPr anchorCtr="0" anchor="ctr" bIns="71100" lIns="71100" spcFirstLastPara="1" rIns="71100" wrap="square" tIns="71100"/>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8" name="Google Shape;178;p38"/>
          <p:cNvSpPr txBox="1"/>
          <p:nvPr>
            <p:ph idx="12" type="sldNum"/>
          </p:nvPr>
        </p:nvSpPr>
        <p:spPr>
          <a:xfrm>
            <a:off x="6457950" y="4767263"/>
            <a:ext cx="2057400" cy="273900"/>
          </a:xfrm>
          <a:prstGeom prst="rect">
            <a:avLst/>
          </a:prstGeom>
          <a:noFill/>
          <a:ln>
            <a:noFill/>
          </a:ln>
        </p:spPr>
        <p:txBody>
          <a:bodyPr anchorCtr="0" anchor="ctr" bIns="35550" lIns="71100" spcFirstLastPara="1" rIns="71100" wrap="square" tIns="3555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79" name="Shape 179"/>
        <p:cNvGrpSpPr/>
        <p:nvPr/>
      </p:nvGrpSpPr>
      <p:grpSpPr>
        <a:xfrm>
          <a:off x="0" y="0"/>
          <a:ext cx="0" cy="0"/>
          <a:chOff x="0" y="0"/>
          <a:chExt cx="0" cy="0"/>
        </a:xfrm>
      </p:grpSpPr>
      <p:sp>
        <p:nvSpPr>
          <p:cNvPr id="180" name="Google Shape;180;p39"/>
          <p:cNvSpPr txBox="1"/>
          <p:nvPr>
            <p:ph type="title"/>
          </p:nvPr>
        </p:nvSpPr>
        <p:spPr>
          <a:xfrm>
            <a:off x="628650" y="273844"/>
            <a:ext cx="7886700" cy="994500"/>
          </a:xfrm>
          <a:prstGeom prst="rect">
            <a:avLst/>
          </a:prstGeom>
          <a:noFill/>
          <a:ln>
            <a:noFill/>
          </a:ln>
        </p:spPr>
        <p:txBody>
          <a:bodyPr anchorCtr="0" anchor="ctr" bIns="94800" lIns="94800" spcFirstLastPara="1" rIns="94800" wrap="square" tIns="94800"/>
          <a:lstStyle>
            <a:lvl1pPr lvl="0" marR="0" rtl="0" algn="l">
              <a:lnSpc>
                <a:spcPct val="90000"/>
              </a:lnSpc>
              <a:spcBef>
                <a:spcPts val="0"/>
              </a:spcBef>
              <a:spcAft>
                <a:spcPts val="0"/>
              </a:spcAft>
              <a:buClr>
                <a:schemeClr val="dk1"/>
              </a:buClr>
              <a:buSzPts val="3400"/>
              <a:buFont typeface="Calibri"/>
              <a:buNone/>
              <a:defRPr b="0" i="0" sz="3400" u="none" cap="none" strike="noStrike">
                <a:solidFill>
                  <a:schemeClr val="dk1"/>
                </a:solidFill>
                <a:latin typeface="Calibri"/>
                <a:ea typeface="Calibri"/>
                <a:cs typeface="Calibri"/>
                <a:sym typeface="Calibri"/>
              </a:defRPr>
            </a:lvl1pPr>
            <a:lvl2pPr lvl="1" rtl="0">
              <a:spcBef>
                <a:spcPts val="0"/>
              </a:spcBef>
              <a:spcAft>
                <a:spcPts val="0"/>
              </a:spcAft>
              <a:buSzPts val="2900"/>
              <a:buNone/>
              <a:defRPr sz="1400"/>
            </a:lvl2pPr>
            <a:lvl3pPr lvl="2" rtl="0">
              <a:spcBef>
                <a:spcPts val="0"/>
              </a:spcBef>
              <a:spcAft>
                <a:spcPts val="0"/>
              </a:spcAft>
              <a:buSzPts val="2900"/>
              <a:buNone/>
              <a:defRPr sz="1400"/>
            </a:lvl3pPr>
            <a:lvl4pPr lvl="3" rtl="0">
              <a:spcBef>
                <a:spcPts val="0"/>
              </a:spcBef>
              <a:spcAft>
                <a:spcPts val="0"/>
              </a:spcAft>
              <a:buSzPts val="2900"/>
              <a:buNone/>
              <a:defRPr sz="1400"/>
            </a:lvl4pPr>
            <a:lvl5pPr lvl="4" rtl="0">
              <a:spcBef>
                <a:spcPts val="0"/>
              </a:spcBef>
              <a:spcAft>
                <a:spcPts val="0"/>
              </a:spcAft>
              <a:buSzPts val="2900"/>
              <a:buNone/>
              <a:defRPr sz="1400"/>
            </a:lvl5pPr>
            <a:lvl6pPr lvl="5" rtl="0">
              <a:spcBef>
                <a:spcPts val="0"/>
              </a:spcBef>
              <a:spcAft>
                <a:spcPts val="0"/>
              </a:spcAft>
              <a:buSzPts val="2900"/>
              <a:buNone/>
              <a:defRPr sz="1400"/>
            </a:lvl6pPr>
            <a:lvl7pPr lvl="6" rtl="0">
              <a:spcBef>
                <a:spcPts val="0"/>
              </a:spcBef>
              <a:spcAft>
                <a:spcPts val="0"/>
              </a:spcAft>
              <a:buSzPts val="2900"/>
              <a:buNone/>
              <a:defRPr sz="1400"/>
            </a:lvl7pPr>
            <a:lvl8pPr lvl="7" rtl="0">
              <a:spcBef>
                <a:spcPts val="0"/>
              </a:spcBef>
              <a:spcAft>
                <a:spcPts val="0"/>
              </a:spcAft>
              <a:buSzPts val="2900"/>
              <a:buNone/>
              <a:defRPr sz="1400"/>
            </a:lvl8pPr>
            <a:lvl9pPr lvl="8" rtl="0">
              <a:spcBef>
                <a:spcPts val="0"/>
              </a:spcBef>
              <a:spcAft>
                <a:spcPts val="0"/>
              </a:spcAft>
              <a:buSzPts val="2900"/>
              <a:buNone/>
              <a:defRPr sz="1400"/>
            </a:lvl9pPr>
          </a:lstStyle>
          <a:p/>
        </p:txBody>
      </p:sp>
      <p:sp>
        <p:nvSpPr>
          <p:cNvPr id="181" name="Google Shape;181;p39"/>
          <p:cNvSpPr txBox="1"/>
          <p:nvPr>
            <p:ph idx="1" type="body"/>
          </p:nvPr>
        </p:nvSpPr>
        <p:spPr>
          <a:xfrm>
            <a:off x="628650" y="1369219"/>
            <a:ext cx="3886200" cy="3263400"/>
          </a:xfrm>
          <a:prstGeom prst="rect">
            <a:avLst/>
          </a:prstGeom>
          <a:noFill/>
          <a:ln>
            <a:noFill/>
          </a:ln>
        </p:spPr>
        <p:txBody>
          <a:bodyPr anchorCtr="0" anchor="t" bIns="94800" lIns="94800" spcFirstLastPara="1" rIns="94800" wrap="square" tIns="94800"/>
          <a:lstStyle>
            <a:lvl1pPr indent="-368300" lvl="0" marL="457200" marR="0" rtl="0" algn="l">
              <a:lnSpc>
                <a:spcPct val="90000"/>
              </a:lnSpc>
              <a:spcBef>
                <a:spcPts val="8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1pPr>
            <a:lvl2pPr indent="-349250" lvl="1" marL="914400" marR="0" rtl="0" algn="l">
              <a:lnSpc>
                <a:spcPct val="90000"/>
              </a:lnSpc>
              <a:spcBef>
                <a:spcPts val="16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2pPr>
            <a:lvl3pPr indent="-330200" lvl="2" marL="1371600" marR="0" rtl="0" algn="l">
              <a:lnSpc>
                <a:spcPct val="90000"/>
              </a:lnSpc>
              <a:spcBef>
                <a:spcPts val="16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82" name="Google Shape;182;p39"/>
          <p:cNvSpPr txBox="1"/>
          <p:nvPr>
            <p:ph idx="2" type="body"/>
          </p:nvPr>
        </p:nvSpPr>
        <p:spPr>
          <a:xfrm>
            <a:off x="4629150" y="1369219"/>
            <a:ext cx="3886200" cy="3263400"/>
          </a:xfrm>
          <a:prstGeom prst="rect">
            <a:avLst/>
          </a:prstGeom>
          <a:noFill/>
          <a:ln>
            <a:noFill/>
          </a:ln>
        </p:spPr>
        <p:txBody>
          <a:bodyPr anchorCtr="0" anchor="t" bIns="94800" lIns="94800" spcFirstLastPara="1" rIns="94800" wrap="square" tIns="94800"/>
          <a:lstStyle>
            <a:lvl1pPr indent="-368300" lvl="0" marL="457200" marR="0" rtl="0" algn="l">
              <a:lnSpc>
                <a:spcPct val="90000"/>
              </a:lnSpc>
              <a:spcBef>
                <a:spcPts val="8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1pPr>
            <a:lvl2pPr indent="-349250" lvl="1" marL="914400" marR="0" rtl="0" algn="l">
              <a:lnSpc>
                <a:spcPct val="90000"/>
              </a:lnSpc>
              <a:spcBef>
                <a:spcPts val="16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2pPr>
            <a:lvl3pPr indent="-330200" lvl="2" marL="1371600" marR="0" rtl="0" algn="l">
              <a:lnSpc>
                <a:spcPct val="90000"/>
              </a:lnSpc>
              <a:spcBef>
                <a:spcPts val="16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83" name="Google Shape;183;p39"/>
          <p:cNvSpPr txBox="1"/>
          <p:nvPr>
            <p:ph idx="10" type="dt"/>
          </p:nvPr>
        </p:nvSpPr>
        <p:spPr>
          <a:xfrm>
            <a:off x="628650" y="4767263"/>
            <a:ext cx="2057400" cy="273900"/>
          </a:xfrm>
          <a:prstGeom prst="rect">
            <a:avLst/>
          </a:prstGeom>
          <a:noFill/>
          <a:ln>
            <a:noFill/>
          </a:ln>
        </p:spPr>
        <p:txBody>
          <a:bodyPr anchorCtr="0" anchor="ctr" bIns="71100" lIns="71100" spcFirstLastPara="1" rIns="71100" wrap="square" tIns="71100"/>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84" name="Google Shape;184;p39"/>
          <p:cNvSpPr txBox="1"/>
          <p:nvPr>
            <p:ph idx="11" type="ftr"/>
          </p:nvPr>
        </p:nvSpPr>
        <p:spPr>
          <a:xfrm>
            <a:off x="3028950" y="4767263"/>
            <a:ext cx="3086100" cy="273900"/>
          </a:xfrm>
          <a:prstGeom prst="rect">
            <a:avLst/>
          </a:prstGeom>
          <a:noFill/>
          <a:ln>
            <a:noFill/>
          </a:ln>
        </p:spPr>
        <p:txBody>
          <a:bodyPr anchorCtr="0" anchor="ctr" bIns="71100" lIns="71100" spcFirstLastPara="1" rIns="71100" wrap="square" tIns="71100"/>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85" name="Google Shape;185;p39"/>
          <p:cNvSpPr txBox="1"/>
          <p:nvPr>
            <p:ph idx="12" type="sldNum"/>
          </p:nvPr>
        </p:nvSpPr>
        <p:spPr>
          <a:xfrm>
            <a:off x="6457950" y="4767263"/>
            <a:ext cx="2057400" cy="273900"/>
          </a:xfrm>
          <a:prstGeom prst="rect">
            <a:avLst/>
          </a:prstGeom>
          <a:noFill/>
          <a:ln>
            <a:noFill/>
          </a:ln>
        </p:spPr>
        <p:txBody>
          <a:bodyPr anchorCtr="0" anchor="ctr" bIns="35550" lIns="71100" spcFirstLastPara="1" rIns="71100" wrap="square" tIns="3555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_2">
    <p:spTree>
      <p:nvGrpSpPr>
        <p:cNvPr id="186" name="Shape 186"/>
        <p:cNvGrpSpPr/>
        <p:nvPr/>
      </p:nvGrpSpPr>
      <p:grpSpPr>
        <a:xfrm>
          <a:off x="0" y="0"/>
          <a:ext cx="0" cy="0"/>
          <a:chOff x="0" y="0"/>
          <a:chExt cx="0" cy="0"/>
        </a:xfrm>
      </p:grpSpPr>
      <p:sp>
        <p:nvSpPr>
          <p:cNvPr id="187" name="Google Shape;187;p40"/>
          <p:cNvSpPr txBox="1"/>
          <p:nvPr>
            <p:ph type="ctrTitle"/>
          </p:nvPr>
        </p:nvSpPr>
        <p:spPr>
          <a:xfrm>
            <a:off x="1143000" y="841772"/>
            <a:ext cx="6858000" cy="1791000"/>
          </a:xfrm>
          <a:prstGeom prst="rect">
            <a:avLst/>
          </a:prstGeom>
          <a:noFill/>
          <a:ln>
            <a:noFill/>
          </a:ln>
        </p:spPr>
        <p:txBody>
          <a:bodyPr anchorCtr="0" anchor="b" bIns="94800" lIns="94800" spcFirstLastPara="1" rIns="94800" wrap="square" tIns="94800"/>
          <a:lstStyle>
            <a:lvl1pPr lvl="0" marR="0" rtl="0" algn="ctr">
              <a:lnSpc>
                <a:spcPct val="90000"/>
              </a:lnSpc>
              <a:spcBef>
                <a:spcPts val="0"/>
              </a:spcBef>
              <a:spcAft>
                <a:spcPts val="0"/>
              </a:spcAft>
              <a:buClr>
                <a:schemeClr val="dk1"/>
              </a:buClr>
              <a:buSzPts val="4700"/>
              <a:buFont typeface="Calibri"/>
              <a:buNone/>
              <a:defRPr b="0" i="0" sz="4700" u="none" cap="none" strike="noStrike">
                <a:solidFill>
                  <a:schemeClr val="dk1"/>
                </a:solidFill>
                <a:latin typeface="Calibri"/>
                <a:ea typeface="Calibri"/>
                <a:cs typeface="Calibri"/>
                <a:sym typeface="Calibri"/>
              </a:defRPr>
            </a:lvl1pPr>
            <a:lvl2pPr lvl="1" rtl="0">
              <a:spcBef>
                <a:spcPts val="0"/>
              </a:spcBef>
              <a:spcAft>
                <a:spcPts val="0"/>
              </a:spcAft>
              <a:buSzPts val="2900"/>
              <a:buNone/>
              <a:defRPr sz="1400"/>
            </a:lvl2pPr>
            <a:lvl3pPr lvl="2" rtl="0">
              <a:spcBef>
                <a:spcPts val="0"/>
              </a:spcBef>
              <a:spcAft>
                <a:spcPts val="0"/>
              </a:spcAft>
              <a:buSzPts val="2900"/>
              <a:buNone/>
              <a:defRPr sz="1400"/>
            </a:lvl3pPr>
            <a:lvl4pPr lvl="3" rtl="0">
              <a:spcBef>
                <a:spcPts val="0"/>
              </a:spcBef>
              <a:spcAft>
                <a:spcPts val="0"/>
              </a:spcAft>
              <a:buSzPts val="2900"/>
              <a:buNone/>
              <a:defRPr sz="1400"/>
            </a:lvl4pPr>
            <a:lvl5pPr lvl="4" rtl="0">
              <a:spcBef>
                <a:spcPts val="0"/>
              </a:spcBef>
              <a:spcAft>
                <a:spcPts val="0"/>
              </a:spcAft>
              <a:buSzPts val="2900"/>
              <a:buNone/>
              <a:defRPr sz="1400"/>
            </a:lvl5pPr>
            <a:lvl6pPr lvl="5" rtl="0">
              <a:spcBef>
                <a:spcPts val="0"/>
              </a:spcBef>
              <a:spcAft>
                <a:spcPts val="0"/>
              </a:spcAft>
              <a:buSzPts val="2900"/>
              <a:buNone/>
              <a:defRPr sz="1400"/>
            </a:lvl6pPr>
            <a:lvl7pPr lvl="6" rtl="0">
              <a:spcBef>
                <a:spcPts val="0"/>
              </a:spcBef>
              <a:spcAft>
                <a:spcPts val="0"/>
              </a:spcAft>
              <a:buSzPts val="2900"/>
              <a:buNone/>
              <a:defRPr sz="1400"/>
            </a:lvl7pPr>
            <a:lvl8pPr lvl="7" rtl="0">
              <a:spcBef>
                <a:spcPts val="0"/>
              </a:spcBef>
              <a:spcAft>
                <a:spcPts val="0"/>
              </a:spcAft>
              <a:buSzPts val="2900"/>
              <a:buNone/>
              <a:defRPr sz="1400"/>
            </a:lvl8pPr>
            <a:lvl9pPr lvl="8" rtl="0">
              <a:spcBef>
                <a:spcPts val="0"/>
              </a:spcBef>
              <a:spcAft>
                <a:spcPts val="0"/>
              </a:spcAft>
              <a:buSzPts val="2900"/>
              <a:buNone/>
              <a:defRPr sz="1400"/>
            </a:lvl9pPr>
          </a:lstStyle>
          <a:p/>
        </p:txBody>
      </p:sp>
      <p:sp>
        <p:nvSpPr>
          <p:cNvPr id="188" name="Google Shape;188;p40"/>
          <p:cNvSpPr txBox="1"/>
          <p:nvPr>
            <p:ph idx="1" type="subTitle"/>
          </p:nvPr>
        </p:nvSpPr>
        <p:spPr>
          <a:xfrm>
            <a:off x="1143000" y="2701528"/>
            <a:ext cx="6858000" cy="1241700"/>
          </a:xfrm>
          <a:prstGeom prst="rect">
            <a:avLst/>
          </a:prstGeom>
          <a:noFill/>
          <a:ln>
            <a:noFill/>
          </a:ln>
        </p:spPr>
        <p:txBody>
          <a:bodyPr anchorCtr="0" anchor="t" bIns="94800" lIns="94800" spcFirstLastPara="1" rIns="94800" wrap="square" tIns="94800"/>
          <a:lstStyle>
            <a:lvl1pPr lvl="0" marR="0" rtl="0" algn="ctr">
              <a:lnSpc>
                <a:spcPct val="90000"/>
              </a:lnSpc>
              <a:spcBef>
                <a:spcPts val="800"/>
              </a:spcBef>
              <a:spcAft>
                <a:spcPts val="0"/>
              </a:spcAft>
              <a:buClr>
                <a:schemeClr val="dk1"/>
              </a:buClr>
              <a:buSzPts val="1900"/>
              <a:buFont typeface="Arial"/>
              <a:buNone/>
              <a:defRPr b="0" i="0" sz="1900" u="none" cap="none" strike="noStrike">
                <a:solidFill>
                  <a:schemeClr val="dk1"/>
                </a:solidFill>
                <a:latin typeface="Calibri"/>
                <a:ea typeface="Calibri"/>
                <a:cs typeface="Calibri"/>
                <a:sym typeface="Calibri"/>
              </a:defRPr>
            </a:lvl1pPr>
            <a:lvl2pPr lvl="1" marR="0" rtl="0" algn="ctr">
              <a:lnSpc>
                <a:spcPct val="90000"/>
              </a:lnSpc>
              <a:spcBef>
                <a:spcPts val="16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2pPr>
            <a:lvl3pPr lvl="2" marR="0" rtl="0" algn="ctr">
              <a:lnSpc>
                <a:spcPct val="90000"/>
              </a:lnSpc>
              <a:spcBef>
                <a:spcPts val="16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16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16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16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16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16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1600"/>
              </a:spcBef>
              <a:spcAft>
                <a:spcPts val="160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89" name="Google Shape;189;p40"/>
          <p:cNvSpPr txBox="1"/>
          <p:nvPr>
            <p:ph idx="10" type="dt"/>
          </p:nvPr>
        </p:nvSpPr>
        <p:spPr>
          <a:xfrm>
            <a:off x="628650" y="4767263"/>
            <a:ext cx="2057400" cy="273900"/>
          </a:xfrm>
          <a:prstGeom prst="rect">
            <a:avLst/>
          </a:prstGeom>
          <a:noFill/>
          <a:ln>
            <a:noFill/>
          </a:ln>
        </p:spPr>
        <p:txBody>
          <a:bodyPr anchorCtr="0" anchor="ctr" bIns="71100" lIns="71100" spcFirstLastPara="1" rIns="71100" wrap="square" tIns="71100"/>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0" name="Google Shape;190;p40"/>
          <p:cNvSpPr txBox="1"/>
          <p:nvPr>
            <p:ph idx="11" type="ftr"/>
          </p:nvPr>
        </p:nvSpPr>
        <p:spPr>
          <a:xfrm>
            <a:off x="3028950" y="4767263"/>
            <a:ext cx="3086100" cy="273900"/>
          </a:xfrm>
          <a:prstGeom prst="rect">
            <a:avLst/>
          </a:prstGeom>
          <a:noFill/>
          <a:ln>
            <a:noFill/>
          </a:ln>
        </p:spPr>
        <p:txBody>
          <a:bodyPr anchorCtr="0" anchor="ctr" bIns="71100" lIns="71100" spcFirstLastPara="1" rIns="71100" wrap="square" tIns="71100"/>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1" name="Google Shape;191;p40"/>
          <p:cNvSpPr txBox="1"/>
          <p:nvPr>
            <p:ph idx="12" type="sldNum"/>
          </p:nvPr>
        </p:nvSpPr>
        <p:spPr>
          <a:xfrm>
            <a:off x="6457950" y="4767263"/>
            <a:ext cx="2057400" cy="273900"/>
          </a:xfrm>
          <a:prstGeom prst="rect">
            <a:avLst/>
          </a:prstGeom>
          <a:noFill/>
          <a:ln>
            <a:noFill/>
          </a:ln>
        </p:spPr>
        <p:txBody>
          <a:bodyPr anchorCtr="0" anchor="ctr" bIns="35550" lIns="71100" spcFirstLastPara="1" rIns="71100" wrap="square" tIns="3555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slideLayout" Target="../slideLayouts/slideLayout37.xml"/><Relationship Id="rId14" Type="http://schemas.openxmlformats.org/officeDocument/2006/relationships/slideLayout" Target="../slideLayouts/slideLayout36.xml"/><Relationship Id="rId16" Type="http://schemas.openxmlformats.org/officeDocument/2006/relationships/theme" Target="../theme/theme4.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30200" lvl="0" marL="457200" rtl="0">
              <a:lnSpc>
                <a:spcPct val="115000"/>
              </a:lnSpc>
              <a:spcBef>
                <a:spcPts val="0"/>
              </a:spcBef>
              <a:spcAft>
                <a:spcPts val="0"/>
              </a:spcAft>
              <a:buClr>
                <a:srgbClr val="626262"/>
              </a:buClr>
              <a:buSzPts val="1600"/>
              <a:buFont typeface="Proxima Nova"/>
              <a:buChar char="●"/>
              <a:defRPr b="1" sz="1600">
                <a:solidFill>
                  <a:srgbClr val="626262"/>
                </a:solidFill>
                <a:latin typeface="Proxima Nova"/>
                <a:ea typeface="Proxima Nova"/>
                <a:cs typeface="Proxima Nova"/>
                <a:sym typeface="Proxima Nova"/>
              </a:defRPr>
            </a:lvl1pPr>
            <a:lvl2pPr indent="-317500" lvl="1" marL="914400" rtl="0">
              <a:lnSpc>
                <a:spcPct val="115000"/>
              </a:lnSpc>
              <a:spcBef>
                <a:spcPts val="1600"/>
              </a:spcBef>
              <a:spcAft>
                <a:spcPts val="0"/>
              </a:spcAft>
              <a:buClr>
                <a:srgbClr val="626262"/>
              </a:buClr>
              <a:buSzPts val="1400"/>
              <a:buFont typeface="Proxima Nova"/>
              <a:buChar char="○"/>
              <a:defRPr>
                <a:solidFill>
                  <a:srgbClr val="626262"/>
                </a:solidFill>
                <a:latin typeface="Proxima Nova"/>
                <a:ea typeface="Proxima Nova"/>
                <a:cs typeface="Proxima Nova"/>
                <a:sym typeface="Proxima Nova"/>
              </a:defRPr>
            </a:lvl2pPr>
            <a:lvl3pPr indent="-304800" lvl="2" marL="1371600" rtl="0">
              <a:lnSpc>
                <a:spcPct val="115000"/>
              </a:lnSpc>
              <a:spcBef>
                <a:spcPts val="1600"/>
              </a:spcBef>
              <a:spcAft>
                <a:spcPts val="0"/>
              </a:spcAft>
              <a:buClr>
                <a:srgbClr val="626262"/>
              </a:buClr>
              <a:buSzPts val="1200"/>
              <a:buFont typeface="Proxima Nova Semibold"/>
              <a:buChar char="■"/>
              <a:defRPr sz="1200">
                <a:solidFill>
                  <a:srgbClr val="626262"/>
                </a:solidFill>
                <a:latin typeface="Proxima Nova Semibold"/>
                <a:ea typeface="Proxima Nova Semibold"/>
                <a:cs typeface="Proxima Nova Semibold"/>
                <a:sym typeface="Proxima Nova Semibold"/>
              </a:defRPr>
            </a:lvl3pPr>
            <a:lvl4pPr indent="-298450" lvl="3" marL="1828800" rtl="0">
              <a:lnSpc>
                <a:spcPct val="115000"/>
              </a:lnSpc>
              <a:spcBef>
                <a:spcPts val="1600"/>
              </a:spcBef>
              <a:spcAft>
                <a:spcPts val="0"/>
              </a:spcAft>
              <a:buClr>
                <a:srgbClr val="626262"/>
              </a:buClr>
              <a:buSzPts val="1100"/>
              <a:buFont typeface="Proxima Nova"/>
              <a:buChar char="●"/>
              <a:defRPr sz="1100">
                <a:solidFill>
                  <a:srgbClr val="626262"/>
                </a:solidFill>
                <a:latin typeface="Proxima Nova"/>
                <a:ea typeface="Proxima Nova"/>
                <a:cs typeface="Proxima Nova"/>
                <a:sym typeface="Proxima Nova"/>
              </a:defRPr>
            </a:lvl4pPr>
            <a:lvl5pPr indent="-304800" lvl="4" marL="2286000" rtl="0">
              <a:lnSpc>
                <a:spcPct val="115000"/>
              </a:lnSpc>
              <a:spcBef>
                <a:spcPts val="1600"/>
              </a:spcBef>
              <a:spcAft>
                <a:spcPts val="0"/>
              </a:spcAft>
              <a:buClr>
                <a:srgbClr val="626262"/>
              </a:buClr>
              <a:buSzPts val="1200"/>
              <a:buFont typeface="Proxima Nova"/>
              <a:buChar char="○"/>
              <a:defRPr sz="1200">
                <a:solidFill>
                  <a:srgbClr val="626262"/>
                </a:solidFill>
                <a:latin typeface="Proxima Nova"/>
                <a:ea typeface="Proxima Nova"/>
                <a:cs typeface="Proxima Nova"/>
                <a:sym typeface="Proxima Nova"/>
              </a:defRPr>
            </a:lvl5pPr>
            <a:lvl6pPr indent="-330200" lvl="5" marL="2743200" rtl="0">
              <a:lnSpc>
                <a:spcPct val="115000"/>
              </a:lnSpc>
              <a:spcBef>
                <a:spcPts val="1600"/>
              </a:spcBef>
              <a:spcAft>
                <a:spcPts val="0"/>
              </a:spcAft>
              <a:buClr>
                <a:srgbClr val="626262"/>
              </a:buClr>
              <a:buSzPts val="1600"/>
              <a:buFont typeface="Proxima Nova"/>
              <a:buChar char="■"/>
              <a:defRPr sz="1600">
                <a:solidFill>
                  <a:srgbClr val="62626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rgbClr val="626262"/>
              </a:buClr>
              <a:buSzPts val="1400"/>
              <a:buFont typeface="Proxima Nova Semibold"/>
              <a:buChar char="●"/>
              <a:defRPr>
                <a:solidFill>
                  <a:srgbClr val="626262"/>
                </a:solidFill>
                <a:latin typeface="Proxima Nova Semibold"/>
                <a:ea typeface="Proxima Nova Semibold"/>
                <a:cs typeface="Proxima Nova Semibold"/>
                <a:sym typeface="Proxima Nova Semibold"/>
              </a:defRPr>
            </a:lvl7pPr>
            <a:lvl8pPr indent="-304800" lvl="7" marL="3657600" rtl="0">
              <a:lnSpc>
                <a:spcPct val="115000"/>
              </a:lnSpc>
              <a:spcBef>
                <a:spcPts val="1600"/>
              </a:spcBef>
              <a:spcAft>
                <a:spcPts val="0"/>
              </a:spcAft>
              <a:buClr>
                <a:srgbClr val="626262"/>
              </a:buClr>
              <a:buSzPts val="1200"/>
              <a:buFont typeface="Proxima Nova"/>
              <a:buChar char="○"/>
              <a:defRPr b="1" sz="1200">
                <a:solidFill>
                  <a:srgbClr val="626262"/>
                </a:solidFill>
                <a:latin typeface="Proxima Nova"/>
                <a:ea typeface="Proxima Nova"/>
                <a:cs typeface="Proxima Nova"/>
                <a:sym typeface="Proxima Nova"/>
              </a:defRPr>
            </a:lvl8pPr>
            <a:lvl9pPr indent="-330200" lvl="8" marL="4114800" rtl="0">
              <a:lnSpc>
                <a:spcPct val="115000"/>
              </a:lnSpc>
              <a:spcBef>
                <a:spcPts val="1600"/>
              </a:spcBef>
              <a:spcAft>
                <a:spcPts val="1600"/>
              </a:spcAft>
              <a:buClr>
                <a:srgbClr val="626262"/>
              </a:buClr>
              <a:buSzPts val="1600"/>
              <a:buFont typeface="Proxima Nova"/>
              <a:buChar char="■"/>
              <a:defRPr sz="1600">
                <a:solidFill>
                  <a:srgbClr val="626262"/>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09" name="Shape 109"/>
        <p:cNvGrpSpPr/>
        <p:nvPr/>
      </p:nvGrpSpPr>
      <p:grpSpPr>
        <a:xfrm>
          <a:off x="0" y="0"/>
          <a:ext cx="0" cy="0"/>
          <a:chOff x="0" y="0"/>
          <a:chExt cx="0" cy="0"/>
        </a:xfrm>
      </p:grpSpPr>
      <p:sp>
        <p:nvSpPr>
          <p:cNvPr id="110" name="Google Shape;110;p25"/>
          <p:cNvSpPr txBox="1"/>
          <p:nvPr>
            <p:ph type="title"/>
          </p:nvPr>
        </p:nvSpPr>
        <p:spPr>
          <a:xfrm>
            <a:off x="311700" y="445025"/>
            <a:ext cx="8520600" cy="572700"/>
          </a:xfrm>
          <a:prstGeom prst="rect">
            <a:avLst/>
          </a:prstGeom>
          <a:noFill/>
          <a:ln>
            <a:noFill/>
          </a:ln>
        </p:spPr>
        <p:txBody>
          <a:bodyPr anchorCtr="0" anchor="t" bIns="94800" lIns="94800" spcFirstLastPara="1" rIns="94800" wrap="square" tIns="94800"/>
          <a:lstStyle>
            <a:lvl1pPr lvl="0"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900"/>
              <a:buFont typeface="Proxima Nova"/>
              <a:buNone/>
              <a:defRPr sz="2900">
                <a:solidFill>
                  <a:schemeClr val="dk1"/>
                </a:solidFill>
                <a:latin typeface="Proxima Nova"/>
                <a:ea typeface="Proxima Nova"/>
                <a:cs typeface="Proxima Nova"/>
                <a:sym typeface="Proxima Nova"/>
              </a:defRPr>
            </a:lvl9pPr>
          </a:lstStyle>
          <a:p/>
        </p:txBody>
      </p:sp>
      <p:sp>
        <p:nvSpPr>
          <p:cNvPr id="111" name="Google Shape;111;p25"/>
          <p:cNvSpPr txBox="1"/>
          <p:nvPr>
            <p:ph idx="1" type="body"/>
          </p:nvPr>
        </p:nvSpPr>
        <p:spPr>
          <a:xfrm>
            <a:off x="311700" y="1152475"/>
            <a:ext cx="8520600" cy="3416400"/>
          </a:xfrm>
          <a:prstGeom prst="rect">
            <a:avLst/>
          </a:prstGeom>
          <a:noFill/>
          <a:ln>
            <a:noFill/>
          </a:ln>
        </p:spPr>
        <p:txBody>
          <a:bodyPr anchorCtr="0" anchor="t" bIns="94800" lIns="94800" spcFirstLastPara="1" rIns="94800" wrap="square" tIns="94800"/>
          <a:lstStyle>
            <a:lvl1pPr indent="-330200" lvl="0" marL="457200" rtl="0">
              <a:lnSpc>
                <a:spcPct val="115000"/>
              </a:lnSpc>
              <a:spcBef>
                <a:spcPts val="0"/>
              </a:spcBef>
              <a:spcAft>
                <a:spcPts val="0"/>
              </a:spcAft>
              <a:buClr>
                <a:srgbClr val="626262"/>
              </a:buClr>
              <a:buSzPts val="1600"/>
              <a:buFont typeface="Proxima Nova"/>
              <a:buChar char="●"/>
              <a:defRPr b="1" sz="1600">
                <a:solidFill>
                  <a:srgbClr val="626262"/>
                </a:solidFill>
                <a:latin typeface="Proxima Nova"/>
                <a:ea typeface="Proxima Nova"/>
                <a:cs typeface="Proxima Nova"/>
                <a:sym typeface="Proxima Nova"/>
              </a:defRPr>
            </a:lvl1pPr>
            <a:lvl2pPr indent="-323850" lvl="1" marL="914400" rtl="0">
              <a:lnSpc>
                <a:spcPct val="115000"/>
              </a:lnSpc>
              <a:spcBef>
                <a:spcPts val="1600"/>
              </a:spcBef>
              <a:spcAft>
                <a:spcPts val="0"/>
              </a:spcAft>
              <a:buClr>
                <a:srgbClr val="626262"/>
              </a:buClr>
              <a:buSzPts val="1500"/>
              <a:buFont typeface="Proxima Nova"/>
              <a:buChar char="○"/>
              <a:defRPr sz="1500">
                <a:solidFill>
                  <a:srgbClr val="626262"/>
                </a:solidFill>
                <a:latin typeface="Proxima Nova"/>
                <a:ea typeface="Proxima Nova"/>
                <a:cs typeface="Proxima Nova"/>
                <a:sym typeface="Proxima Nova"/>
              </a:defRPr>
            </a:lvl2pPr>
            <a:lvl3pPr indent="-304800" lvl="2" marL="1371600" rtl="0">
              <a:lnSpc>
                <a:spcPct val="115000"/>
              </a:lnSpc>
              <a:spcBef>
                <a:spcPts val="1600"/>
              </a:spcBef>
              <a:spcAft>
                <a:spcPts val="0"/>
              </a:spcAft>
              <a:buClr>
                <a:srgbClr val="626262"/>
              </a:buClr>
              <a:buSzPts val="1200"/>
              <a:buFont typeface="Proxima Nova Semibold"/>
              <a:buChar char="■"/>
              <a:defRPr sz="1200">
                <a:solidFill>
                  <a:srgbClr val="626262"/>
                </a:solidFill>
                <a:latin typeface="Proxima Nova Semibold"/>
                <a:ea typeface="Proxima Nova Semibold"/>
                <a:cs typeface="Proxima Nova Semibold"/>
                <a:sym typeface="Proxima Nova Semibold"/>
              </a:defRPr>
            </a:lvl3pPr>
            <a:lvl4pPr indent="-304800" lvl="3" marL="1828800" rtl="0">
              <a:lnSpc>
                <a:spcPct val="115000"/>
              </a:lnSpc>
              <a:spcBef>
                <a:spcPts val="1600"/>
              </a:spcBef>
              <a:spcAft>
                <a:spcPts val="0"/>
              </a:spcAft>
              <a:buClr>
                <a:srgbClr val="626262"/>
              </a:buClr>
              <a:buSzPts val="1200"/>
              <a:buFont typeface="Proxima Nova"/>
              <a:buChar char="●"/>
              <a:defRPr sz="1200">
                <a:solidFill>
                  <a:srgbClr val="626262"/>
                </a:solidFill>
                <a:latin typeface="Proxima Nova"/>
                <a:ea typeface="Proxima Nova"/>
                <a:cs typeface="Proxima Nova"/>
                <a:sym typeface="Proxima Nova"/>
              </a:defRPr>
            </a:lvl4pPr>
            <a:lvl5pPr indent="-304800" lvl="4" marL="2286000" rtl="0">
              <a:lnSpc>
                <a:spcPct val="115000"/>
              </a:lnSpc>
              <a:spcBef>
                <a:spcPts val="1600"/>
              </a:spcBef>
              <a:spcAft>
                <a:spcPts val="0"/>
              </a:spcAft>
              <a:buClr>
                <a:srgbClr val="626262"/>
              </a:buClr>
              <a:buSzPts val="1200"/>
              <a:buFont typeface="Proxima Nova"/>
              <a:buChar char="○"/>
              <a:defRPr sz="1200">
                <a:solidFill>
                  <a:srgbClr val="626262"/>
                </a:solidFill>
                <a:latin typeface="Proxima Nova"/>
                <a:ea typeface="Proxima Nova"/>
                <a:cs typeface="Proxima Nova"/>
                <a:sym typeface="Proxima Nova"/>
              </a:defRPr>
            </a:lvl5pPr>
            <a:lvl6pPr indent="-330200" lvl="5" marL="2743200" rtl="0">
              <a:lnSpc>
                <a:spcPct val="115000"/>
              </a:lnSpc>
              <a:spcBef>
                <a:spcPts val="1600"/>
              </a:spcBef>
              <a:spcAft>
                <a:spcPts val="0"/>
              </a:spcAft>
              <a:buClr>
                <a:srgbClr val="626262"/>
              </a:buClr>
              <a:buSzPts val="1600"/>
              <a:buFont typeface="Proxima Nova"/>
              <a:buChar char="■"/>
              <a:defRPr sz="1600">
                <a:solidFill>
                  <a:srgbClr val="626262"/>
                </a:solidFill>
                <a:latin typeface="Proxima Nova"/>
                <a:ea typeface="Proxima Nova"/>
                <a:cs typeface="Proxima Nova"/>
                <a:sym typeface="Proxima Nova"/>
              </a:defRPr>
            </a:lvl6pPr>
            <a:lvl7pPr indent="-323850" lvl="6" marL="3200400" rtl="0">
              <a:lnSpc>
                <a:spcPct val="115000"/>
              </a:lnSpc>
              <a:spcBef>
                <a:spcPts val="1600"/>
              </a:spcBef>
              <a:spcAft>
                <a:spcPts val="0"/>
              </a:spcAft>
              <a:buClr>
                <a:srgbClr val="626262"/>
              </a:buClr>
              <a:buSzPts val="1500"/>
              <a:buFont typeface="Proxima Nova Semibold"/>
              <a:buChar char="●"/>
              <a:defRPr sz="1500">
                <a:solidFill>
                  <a:srgbClr val="626262"/>
                </a:solidFill>
                <a:latin typeface="Proxima Nova Semibold"/>
                <a:ea typeface="Proxima Nova Semibold"/>
                <a:cs typeface="Proxima Nova Semibold"/>
                <a:sym typeface="Proxima Nova Semibold"/>
              </a:defRPr>
            </a:lvl7pPr>
            <a:lvl8pPr indent="-304800" lvl="7" marL="3657600" rtl="0">
              <a:lnSpc>
                <a:spcPct val="115000"/>
              </a:lnSpc>
              <a:spcBef>
                <a:spcPts val="1600"/>
              </a:spcBef>
              <a:spcAft>
                <a:spcPts val="0"/>
              </a:spcAft>
              <a:buClr>
                <a:srgbClr val="626262"/>
              </a:buClr>
              <a:buSzPts val="1200"/>
              <a:buFont typeface="Proxima Nova"/>
              <a:buChar char="○"/>
              <a:defRPr b="1" sz="1200">
                <a:solidFill>
                  <a:srgbClr val="626262"/>
                </a:solidFill>
                <a:latin typeface="Proxima Nova"/>
                <a:ea typeface="Proxima Nova"/>
                <a:cs typeface="Proxima Nova"/>
                <a:sym typeface="Proxima Nova"/>
              </a:defRPr>
            </a:lvl8pPr>
            <a:lvl9pPr indent="-330200" lvl="8" marL="4114800" rtl="0">
              <a:lnSpc>
                <a:spcPct val="115000"/>
              </a:lnSpc>
              <a:spcBef>
                <a:spcPts val="1600"/>
              </a:spcBef>
              <a:spcAft>
                <a:spcPts val="1600"/>
              </a:spcAft>
              <a:buClr>
                <a:srgbClr val="626262"/>
              </a:buClr>
              <a:buSzPts val="1600"/>
              <a:buFont typeface="Proxima Nova"/>
              <a:buChar char="■"/>
              <a:defRPr sz="1600">
                <a:solidFill>
                  <a:srgbClr val="626262"/>
                </a:solidFill>
                <a:latin typeface="Proxima Nova"/>
                <a:ea typeface="Proxima Nova"/>
                <a:cs typeface="Proxima Nova"/>
                <a:sym typeface="Proxima Nova"/>
              </a:defRPr>
            </a:lvl9pPr>
          </a:lstStyle>
          <a:p/>
        </p:txBody>
      </p:sp>
      <p:sp>
        <p:nvSpPr>
          <p:cNvPr id="112" name="Google Shape;112;p25"/>
          <p:cNvSpPr txBox="1"/>
          <p:nvPr>
            <p:ph idx="12" type="sldNum"/>
          </p:nvPr>
        </p:nvSpPr>
        <p:spPr>
          <a:xfrm>
            <a:off x="8472458" y="4663217"/>
            <a:ext cx="548700" cy="393600"/>
          </a:xfrm>
          <a:prstGeom prst="rect">
            <a:avLst/>
          </a:prstGeom>
          <a:noFill/>
          <a:ln>
            <a:noFill/>
          </a:ln>
        </p:spPr>
        <p:txBody>
          <a:bodyPr anchorCtr="0" anchor="ctr" bIns="94800" lIns="94800" spcFirstLastPara="1" rIns="94800" wrap="square" tIns="94800">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228E6B"/>
            </a:gs>
            <a:gs pos="100000">
              <a:srgbClr val="1E8363"/>
            </a:gs>
          </a:gsLst>
          <a:lin ang="19200160" scaled="0"/>
        </a:gradFill>
      </p:bgPr>
    </p:bg>
    <p:spTree>
      <p:nvGrpSpPr>
        <p:cNvPr id="195" name="Shape 195"/>
        <p:cNvGrpSpPr/>
        <p:nvPr/>
      </p:nvGrpSpPr>
      <p:grpSpPr>
        <a:xfrm>
          <a:off x="0" y="0"/>
          <a:ext cx="0" cy="0"/>
          <a:chOff x="0" y="0"/>
          <a:chExt cx="0" cy="0"/>
        </a:xfrm>
      </p:grpSpPr>
      <p:pic>
        <p:nvPicPr>
          <p:cNvPr id="196" name="Google Shape;196;p41"/>
          <p:cNvPicPr preferRelativeResize="0"/>
          <p:nvPr/>
        </p:nvPicPr>
        <p:blipFill>
          <a:blip r:embed="rId3">
            <a:alphaModFix/>
          </a:blip>
          <a:stretch>
            <a:fillRect/>
          </a:stretch>
        </p:blipFill>
        <p:spPr>
          <a:xfrm>
            <a:off x="-12" y="-67"/>
            <a:ext cx="8229600" cy="4629150"/>
          </a:xfrm>
          <a:prstGeom prst="rect">
            <a:avLst/>
          </a:prstGeom>
          <a:noFill/>
          <a:ln>
            <a:noFill/>
          </a:ln>
        </p:spPr>
      </p:pic>
      <p:sp>
        <p:nvSpPr>
          <p:cNvPr id="197" name="Google Shape;197;p41"/>
          <p:cNvSpPr/>
          <p:nvPr/>
        </p:nvSpPr>
        <p:spPr>
          <a:xfrm>
            <a:off x="13" y="4433733"/>
            <a:ext cx="9144000" cy="7098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Google Shape;198;p41"/>
          <p:cNvSpPr txBox="1"/>
          <p:nvPr/>
        </p:nvSpPr>
        <p:spPr>
          <a:xfrm>
            <a:off x="7631588" y="4585676"/>
            <a:ext cx="1501500" cy="506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Clr>
                <a:srgbClr val="000000"/>
              </a:buClr>
              <a:buSzPts val="1100"/>
              <a:buFont typeface="Arial"/>
              <a:buNone/>
            </a:pPr>
            <a:r>
              <a:rPr lang="en" sz="1200">
                <a:latin typeface="Proxima Nova"/>
                <a:ea typeface="Proxima Nova"/>
                <a:cs typeface="Proxima Nova"/>
                <a:sym typeface="Proxima Nova"/>
              </a:rPr>
              <a:t>July 12</a:t>
            </a:r>
            <a:r>
              <a:rPr lang="en" sz="1200">
                <a:latin typeface="Proxima Nova"/>
                <a:ea typeface="Proxima Nova"/>
                <a:cs typeface="Proxima Nova"/>
                <a:sym typeface="Proxima Nova"/>
              </a:rPr>
              <a:t>, 2018</a:t>
            </a:r>
            <a:endParaRPr sz="1200">
              <a:latin typeface="Proxima Nova"/>
              <a:ea typeface="Proxima Nova"/>
              <a:cs typeface="Proxima Nova"/>
              <a:sym typeface="Proxima Nova"/>
            </a:endParaRPr>
          </a:p>
        </p:txBody>
      </p:sp>
      <p:sp>
        <p:nvSpPr>
          <p:cNvPr id="199" name="Google Shape;199;p41"/>
          <p:cNvSpPr/>
          <p:nvPr/>
        </p:nvSpPr>
        <p:spPr>
          <a:xfrm>
            <a:off x="301563" y="4579283"/>
            <a:ext cx="1335300" cy="393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rPr b="1" lang="en" sz="1000">
                <a:latin typeface="Proxima Nova"/>
                <a:ea typeface="Proxima Nova"/>
                <a:cs typeface="Proxima Nova"/>
                <a:sym typeface="Proxima Nova"/>
              </a:rPr>
              <a:t>Leanna Miller</a:t>
            </a:r>
            <a:endParaRPr b="1" i="0" sz="1000" u="none" cap="none" strike="noStrike">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Font typeface="Arial"/>
              <a:buNone/>
            </a:pPr>
            <a:r>
              <a:rPr lang="en" sz="800">
                <a:solidFill>
                  <a:srgbClr val="118762"/>
                </a:solidFill>
                <a:latin typeface="Proxima Nova"/>
                <a:ea typeface="Proxima Nova"/>
                <a:cs typeface="Proxima Nova"/>
                <a:sym typeface="Proxima Nova"/>
              </a:rPr>
              <a:t>Project Manager</a:t>
            </a:r>
            <a:endParaRPr sz="800">
              <a:solidFill>
                <a:srgbClr val="118762"/>
              </a:solidFill>
              <a:latin typeface="Proxima Nova"/>
              <a:ea typeface="Proxima Nova"/>
              <a:cs typeface="Proxima Nova"/>
              <a:sym typeface="Proxima Nova"/>
            </a:endParaRPr>
          </a:p>
          <a:p>
            <a:pPr indent="0" lvl="0" marL="0" marR="0" rtl="0" algn="r">
              <a:lnSpc>
                <a:spcPct val="100000"/>
              </a:lnSpc>
              <a:spcBef>
                <a:spcPts val="800"/>
              </a:spcBef>
              <a:spcAft>
                <a:spcPts val="0"/>
              </a:spcAft>
              <a:buClr>
                <a:srgbClr val="000000"/>
              </a:buClr>
              <a:buFont typeface="Arial"/>
              <a:buNone/>
            </a:pPr>
            <a:r>
              <a:t/>
            </a:r>
            <a:endParaRPr sz="1000">
              <a:solidFill>
                <a:srgbClr val="003366"/>
              </a:solidFill>
              <a:latin typeface="Proxima Nova"/>
              <a:ea typeface="Proxima Nova"/>
              <a:cs typeface="Proxima Nova"/>
              <a:sym typeface="Proxima Nova"/>
            </a:endParaRPr>
          </a:p>
        </p:txBody>
      </p:sp>
      <p:sp>
        <p:nvSpPr>
          <p:cNvPr id="200" name="Google Shape;200;p41"/>
          <p:cNvSpPr/>
          <p:nvPr/>
        </p:nvSpPr>
        <p:spPr>
          <a:xfrm>
            <a:off x="1520763" y="4579283"/>
            <a:ext cx="1335300" cy="393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rPr b="1" lang="en" sz="1000">
                <a:latin typeface="Proxima Nova"/>
                <a:ea typeface="Proxima Nova"/>
                <a:cs typeface="Proxima Nova"/>
                <a:sym typeface="Proxima Nova"/>
              </a:rPr>
              <a:t>Lauryl Zenobi</a:t>
            </a:r>
            <a:endParaRPr b="1" i="0" sz="1000" u="none" cap="none" strike="noStrike">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Font typeface="Arial"/>
              <a:buNone/>
            </a:pPr>
            <a:r>
              <a:rPr lang="en" sz="800">
                <a:solidFill>
                  <a:srgbClr val="118762"/>
                </a:solidFill>
                <a:latin typeface="Proxima Nova"/>
                <a:ea typeface="Proxima Nova"/>
                <a:cs typeface="Proxima Nova"/>
                <a:sym typeface="Proxima Nova"/>
              </a:rPr>
              <a:t>UX Researcher</a:t>
            </a:r>
            <a:endParaRPr sz="800">
              <a:solidFill>
                <a:srgbClr val="118762"/>
              </a:solidFill>
              <a:latin typeface="Proxima Nova"/>
              <a:ea typeface="Proxima Nova"/>
              <a:cs typeface="Proxima Nova"/>
              <a:sym typeface="Proxima Nova"/>
            </a:endParaRPr>
          </a:p>
          <a:p>
            <a:pPr indent="0" lvl="0" marL="0" marR="0" rtl="0" algn="r">
              <a:lnSpc>
                <a:spcPct val="100000"/>
              </a:lnSpc>
              <a:spcBef>
                <a:spcPts val="800"/>
              </a:spcBef>
              <a:spcAft>
                <a:spcPts val="0"/>
              </a:spcAft>
              <a:buClr>
                <a:srgbClr val="000000"/>
              </a:buClr>
              <a:buFont typeface="Arial"/>
              <a:buNone/>
            </a:pPr>
            <a:r>
              <a:t/>
            </a:r>
            <a:endParaRPr sz="1000">
              <a:solidFill>
                <a:srgbClr val="003366"/>
              </a:solidFill>
              <a:latin typeface="Proxima Nova"/>
              <a:ea typeface="Proxima Nova"/>
              <a:cs typeface="Proxima Nova"/>
              <a:sym typeface="Proxima Nova"/>
            </a:endParaRPr>
          </a:p>
        </p:txBody>
      </p:sp>
      <p:sp>
        <p:nvSpPr>
          <p:cNvPr id="201" name="Google Shape;201;p41"/>
          <p:cNvSpPr txBox="1"/>
          <p:nvPr/>
        </p:nvSpPr>
        <p:spPr>
          <a:xfrm>
            <a:off x="829804" y="1696147"/>
            <a:ext cx="7555800" cy="23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5500">
                <a:solidFill>
                  <a:srgbClr val="FFFFFF"/>
                </a:solidFill>
                <a:latin typeface="Proxima Nova"/>
                <a:ea typeface="Proxima Nova"/>
                <a:cs typeface="Proxima Nova"/>
                <a:sym typeface="Proxima Nova"/>
              </a:rPr>
              <a:t>Discovery Readout </a:t>
            </a:r>
            <a:endParaRPr b="1" sz="5500">
              <a:solidFill>
                <a:srgbClr val="FFFFFF"/>
              </a:solidFill>
              <a:latin typeface="Proxima Nova"/>
              <a:ea typeface="Proxima Nova"/>
              <a:cs typeface="Proxima Nova"/>
              <a:sym typeface="Proxima Nova"/>
            </a:endParaRPr>
          </a:p>
        </p:txBody>
      </p:sp>
      <p:sp>
        <p:nvSpPr>
          <p:cNvPr id="202" name="Google Shape;202;p41"/>
          <p:cNvSpPr txBox="1"/>
          <p:nvPr/>
        </p:nvSpPr>
        <p:spPr>
          <a:xfrm>
            <a:off x="829817" y="1334350"/>
            <a:ext cx="75558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Proxima Nova"/>
                <a:ea typeface="Proxima Nova"/>
                <a:cs typeface="Proxima Nova"/>
                <a:sym typeface="Proxima Nova"/>
              </a:rPr>
              <a:t>VA API Governance </a:t>
            </a:r>
            <a:endParaRPr b="1" sz="5500">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50"/>
          <p:cNvSpPr txBox="1"/>
          <p:nvPr>
            <p:ph type="title"/>
          </p:nvPr>
        </p:nvSpPr>
        <p:spPr>
          <a:xfrm>
            <a:off x="237750" y="1627075"/>
            <a:ext cx="4045200" cy="2347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Allow a user to access all their data associated with an account</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pic>
        <p:nvPicPr>
          <p:cNvPr id="260" name="Google Shape;260;p50"/>
          <p:cNvPicPr preferRelativeResize="0"/>
          <p:nvPr/>
        </p:nvPicPr>
        <p:blipFill>
          <a:blip r:embed="rId3">
            <a:alphaModFix/>
          </a:blip>
          <a:stretch>
            <a:fillRect/>
          </a:stretch>
        </p:blipFill>
        <p:spPr>
          <a:xfrm>
            <a:off x="4634250" y="1387138"/>
            <a:ext cx="4424799" cy="2210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5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Authorization API best practices</a:t>
            </a:r>
            <a:endParaRPr/>
          </a:p>
          <a:p>
            <a:pPr indent="0" lvl="0" marL="0" rtl="0" algn="l">
              <a:spcBef>
                <a:spcPts val="0"/>
              </a:spcBef>
              <a:spcAft>
                <a:spcPts val="0"/>
              </a:spcAft>
              <a:buNone/>
            </a:pPr>
            <a:r>
              <a:t/>
            </a:r>
            <a:endParaRPr/>
          </a:p>
        </p:txBody>
      </p:sp>
      <p:sp>
        <p:nvSpPr>
          <p:cNvPr id="266" name="Google Shape;266;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52"/>
          <p:cNvSpPr txBox="1"/>
          <p:nvPr/>
        </p:nvSpPr>
        <p:spPr>
          <a:xfrm>
            <a:off x="865125" y="1062975"/>
            <a:ext cx="6873000" cy="3622800"/>
          </a:xfrm>
          <a:prstGeom prst="rect">
            <a:avLst/>
          </a:prstGeom>
          <a:noFill/>
          <a:ln>
            <a:noFill/>
          </a:ln>
        </p:spPr>
        <p:txBody>
          <a:bodyPr anchorCtr="0" anchor="t" bIns="35550" lIns="71100" spcFirstLastPara="1" rIns="71100" wrap="square" tIns="35550">
            <a:noAutofit/>
          </a:bodyPr>
          <a:lstStyle/>
          <a:p>
            <a:pPr indent="-342900" lvl="0" marL="4572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Use established and tested technical standards </a:t>
            </a:r>
            <a:endParaRPr sz="1800">
              <a:latin typeface="Proxima Nova"/>
              <a:ea typeface="Proxima Nova"/>
              <a:cs typeface="Proxima Nova"/>
              <a:sym typeface="Proxima Nova"/>
            </a:endParaRPr>
          </a:p>
          <a:p>
            <a:pPr indent="-342900" lvl="0" marL="4572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Provide high quality documentation, and put it in the API docs instead of in a privacy policy at the bottom that no one reads</a:t>
            </a:r>
            <a:endParaRPr sz="1800">
              <a:latin typeface="Proxima Nova"/>
              <a:ea typeface="Proxima Nova"/>
              <a:cs typeface="Proxima Nova"/>
              <a:sym typeface="Proxima Nova"/>
            </a:endParaRPr>
          </a:p>
          <a:p>
            <a:pPr indent="-342900" lvl="0" marL="4572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Refine the approach over time</a:t>
            </a:r>
            <a:endParaRPr sz="1800">
              <a:latin typeface="Proxima Nova"/>
              <a:ea typeface="Proxima Nova"/>
              <a:cs typeface="Proxima Nova"/>
              <a:sym typeface="Proxima Nova"/>
            </a:endParaRPr>
          </a:p>
          <a:p>
            <a:pPr indent="-342900" lvl="0" marL="4572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Provide self service options as much as possible but be prepared for white glove support, especially in the beginning </a:t>
            </a:r>
            <a:endParaRPr sz="1800">
              <a:latin typeface="Proxima Nova"/>
              <a:ea typeface="Proxima Nova"/>
              <a:cs typeface="Proxima Nova"/>
              <a:sym typeface="Proxima Nova"/>
            </a:endParaRPr>
          </a:p>
          <a:p>
            <a:pPr indent="-342900" lvl="0" marL="4572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Require and reinforce best security and privacy practices for API consumers dealing with PII; apply the standards where they’re needed</a:t>
            </a:r>
            <a:endParaRPr sz="1800">
              <a:latin typeface="Proxima Nova"/>
              <a:ea typeface="Proxima Nova"/>
              <a:cs typeface="Proxima Nova"/>
              <a:sym typeface="Proxima Nova"/>
            </a:endParaRPr>
          </a:p>
          <a:p>
            <a:pPr indent="0" lvl="0" marL="0" rtl="0">
              <a:lnSpc>
                <a:spcPct val="115000"/>
              </a:lnSpc>
              <a:spcBef>
                <a:spcPts val="1000"/>
              </a:spcBef>
              <a:spcAft>
                <a:spcPts val="0"/>
              </a:spcAft>
              <a:buClr>
                <a:schemeClr val="dk1"/>
              </a:buClr>
              <a:buSzPts val="1100"/>
              <a:buFont typeface="Arial"/>
              <a:buNone/>
            </a:pPr>
            <a:r>
              <a:t/>
            </a:r>
            <a:endParaRPr sz="1800">
              <a:latin typeface="Proxima Nova"/>
              <a:ea typeface="Proxima Nova"/>
              <a:cs typeface="Proxima Nova"/>
              <a:sym typeface="Proxima Nova"/>
            </a:endParaRPr>
          </a:p>
          <a:p>
            <a:pPr indent="0" lvl="0" marL="0" rtl="0">
              <a:lnSpc>
                <a:spcPct val="115000"/>
              </a:lnSpc>
              <a:spcBef>
                <a:spcPts val="1000"/>
              </a:spcBef>
              <a:spcAft>
                <a:spcPts val="0"/>
              </a:spcAft>
              <a:buClr>
                <a:schemeClr val="dk1"/>
              </a:buClr>
              <a:buSzPts val="1100"/>
              <a:buFont typeface="Arial"/>
              <a:buNone/>
            </a:pPr>
            <a:r>
              <a:t/>
            </a:r>
            <a:endParaRPr sz="1800">
              <a:solidFill>
                <a:srgbClr val="626262"/>
              </a:solidFill>
              <a:latin typeface="Proxima Nova"/>
              <a:ea typeface="Proxima Nova"/>
              <a:cs typeface="Proxima Nova"/>
              <a:sym typeface="Proxima Nova"/>
            </a:endParaRPr>
          </a:p>
          <a:p>
            <a:pPr indent="0" lvl="0" marL="0" rtl="0">
              <a:lnSpc>
                <a:spcPct val="115000"/>
              </a:lnSpc>
              <a:spcBef>
                <a:spcPts val="1000"/>
              </a:spcBef>
              <a:spcAft>
                <a:spcPts val="0"/>
              </a:spcAft>
              <a:buClr>
                <a:schemeClr val="dk1"/>
              </a:buClr>
              <a:buSzPts val="1100"/>
              <a:buFont typeface="Arial"/>
              <a:buNone/>
            </a:pPr>
            <a:r>
              <a:t/>
            </a:r>
            <a:endParaRPr sz="1800">
              <a:solidFill>
                <a:srgbClr val="626262"/>
              </a:solidFill>
              <a:latin typeface="Proxima Nova"/>
              <a:ea typeface="Proxima Nova"/>
              <a:cs typeface="Proxima Nova"/>
              <a:sym typeface="Proxima Nova"/>
            </a:endParaRPr>
          </a:p>
          <a:p>
            <a:pPr indent="0" lvl="0" marL="0" rtl="0">
              <a:lnSpc>
                <a:spcPct val="115000"/>
              </a:lnSpc>
              <a:spcBef>
                <a:spcPts val="1000"/>
              </a:spcBef>
              <a:spcAft>
                <a:spcPts val="0"/>
              </a:spcAft>
              <a:buClr>
                <a:schemeClr val="dk1"/>
              </a:buClr>
              <a:buSzPts val="1100"/>
              <a:buFont typeface="Arial"/>
              <a:buNone/>
            </a:pPr>
            <a:r>
              <a:t/>
            </a:r>
            <a:endParaRPr sz="1800">
              <a:solidFill>
                <a:srgbClr val="626262"/>
              </a:solidFill>
              <a:latin typeface="Proxima Nova"/>
              <a:ea typeface="Proxima Nova"/>
              <a:cs typeface="Proxima Nova"/>
              <a:sym typeface="Proxima Nova"/>
            </a:endParaRPr>
          </a:p>
          <a:p>
            <a:pPr indent="0" lvl="0" marL="0" rtl="0">
              <a:lnSpc>
                <a:spcPct val="115000"/>
              </a:lnSpc>
              <a:spcBef>
                <a:spcPts val="1000"/>
              </a:spcBef>
              <a:spcAft>
                <a:spcPts val="0"/>
              </a:spcAft>
              <a:buClr>
                <a:schemeClr val="dk1"/>
              </a:buClr>
              <a:buSzPts val="1100"/>
              <a:buFont typeface="Arial"/>
              <a:buNone/>
            </a:pPr>
            <a:r>
              <a:t/>
            </a:r>
            <a:endParaRPr sz="1800">
              <a:solidFill>
                <a:srgbClr val="626262"/>
              </a:solidFill>
              <a:latin typeface="Proxima Nova"/>
              <a:ea typeface="Proxima Nova"/>
              <a:cs typeface="Proxima Nova"/>
              <a:sym typeface="Proxima Nova"/>
            </a:endParaRPr>
          </a:p>
          <a:p>
            <a:pPr indent="0" lvl="0" marL="0" rtl="0">
              <a:lnSpc>
                <a:spcPct val="115000"/>
              </a:lnSpc>
              <a:spcBef>
                <a:spcPts val="1000"/>
              </a:spcBef>
              <a:spcAft>
                <a:spcPts val="1000"/>
              </a:spcAft>
              <a:buNone/>
            </a:pPr>
            <a:r>
              <a:t/>
            </a:r>
            <a:endParaRPr sz="1800">
              <a:solidFill>
                <a:srgbClr val="626262"/>
              </a:solidFill>
              <a:latin typeface="Proxima Nova"/>
              <a:ea typeface="Proxima Nova"/>
              <a:cs typeface="Proxima Nova"/>
              <a:sym typeface="Proxima Nova"/>
            </a:endParaRPr>
          </a:p>
        </p:txBody>
      </p:sp>
      <p:sp>
        <p:nvSpPr>
          <p:cNvPr id="272" name="Google Shape;272;p52"/>
          <p:cNvSpPr txBox="1"/>
          <p:nvPr>
            <p:ph type="title"/>
          </p:nvPr>
        </p:nvSpPr>
        <p:spPr>
          <a:xfrm>
            <a:off x="352075" y="62223"/>
            <a:ext cx="6618000" cy="572700"/>
          </a:xfrm>
          <a:prstGeom prst="rect">
            <a:avLst/>
          </a:prstGeom>
        </p:spPr>
        <p:txBody>
          <a:bodyPr anchorCtr="0" anchor="t" bIns="94800" lIns="94800" spcFirstLastPara="1" rIns="94800" wrap="square" tIns="94800">
            <a:noAutofit/>
          </a:bodyPr>
          <a:lstStyle/>
          <a:p>
            <a:pPr indent="0" lvl="0" marL="0" rtl="0">
              <a:spcBef>
                <a:spcPts val="0"/>
              </a:spcBef>
              <a:spcAft>
                <a:spcPts val="0"/>
              </a:spcAft>
              <a:buNone/>
            </a:pPr>
            <a:r>
              <a:rPr lang="en"/>
              <a:t>When building APIs with authorization...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6" name="Shape 276"/>
        <p:cNvGrpSpPr/>
        <p:nvPr/>
      </p:nvGrpSpPr>
      <p:grpSpPr>
        <a:xfrm>
          <a:off x="0" y="0"/>
          <a:ext cx="0" cy="0"/>
          <a:chOff x="0" y="0"/>
          <a:chExt cx="0" cy="0"/>
        </a:xfrm>
      </p:grpSpPr>
      <p:sp>
        <p:nvSpPr>
          <p:cNvPr id="277" name="Google Shape;277;p53"/>
          <p:cNvSpPr txBox="1"/>
          <p:nvPr>
            <p:ph type="title"/>
          </p:nvPr>
        </p:nvSpPr>
        <p:spPr>
          <a:xfrm>
            <a:off x="196100" y="1853325"/>
            <a:ext cx="4287900" cy="2425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Provide comprehensive documentation about authorization</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sp>
        <p:nvSpPr>
          <p:cNvPr id="278" name="Google Shape;278;p53"/>
          <p:cNvSpPr txBox="1"/>
          <p:nvPr/>
        </p:nvSpPr>
        <p:spPr>
          <a:xfrm>
            <a:off x="4796450" y="1597200"/>
            <a:ext cx="3984300" cy="194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200">
                <a:latin typeface="Proxima Nova"/>
                <a:ea typeface="Proxima Nova"/>
                <a:cs typeface="Proxima Nova"/>
                <a:sym typeface="Proxima Nova"/>
              </a:rPr>
              <a:t>“I think bad documentation would be documentation that excludes steps….Bad documentation would be, I make the first call, it gives me a peace to authentication, but they don't list what I need to do next to get the next piece of authentication...As long as all the steps are there and defined and I know exactly what I need to call, what information I need to pass, I think the documentation is good.”</a:t>
            </a:r>
            <a:endParaRPr i="1" sz="1200">
              <a:latin typeface="Proxima Nova"/>
              <a:ea typeface="Proxima Nova"/>
              <a:cs typeface="Proxima Nova"/>
              <a:sym typeface="Proxima Nova"/>
            </a:endParaRPr>
          </a:p>
          <a:p>
            <a:pPr indent="0" lvl="0" marL="0" rtl="0">
              <a:spcBef>
                <a:spcPts val="0"/>
              </a:spcBef>
              <a:spcAft>
                <a:spcPts val="0"/>
              </a:spcAft>
              <a:buNone/>
            </a:pPr>
            <a:r>
              <a:t/>
            </a:r>
            <a:endParaRPr i="1" sz="1200">
              <a:latin typeface="Proxima Nova"/>
              <a:ea typeface="Proxima Nova"/>
              <a:cs typeface="Proxima Nova"/>
              <a:sym typeface="Proxima Nova"/>
            </a:endParaRPr>
          </a:p>
          <a:p>
            <a:pPr indent="0" lvl="0" marL="0" rtl="0">
              <a:spcBef>
                <a:spcPts val="0"/>
              </a:spcBef>
              <a:spcAft>
                <a:spcPts val="0"/>
              </a:spcAft>
              <a:buNone/>
            </a:pPr>
            <a:r>
              <a:t/>
            </a:r>
            <a:endParaRPr i="1" sz="1200">
              <a:latin typeface="Proxima Nova"/>
              <a:ea typeface="Proxima Nova"/>
              <a:cs typeface="Proxima Nova"/>
              <a:sym typeface="Proxima Nova"/>
            </a:endParaRPr>
          </a:p>
          <a:p>
            <a:pPr indent="0" lvl="0" marL="0" rtl="0">
              <a:spcBef>
                <a:spcPts val="0"/>
              </a:spcBef>
              <a:spcAft>
                <a:spcPts val="0"/>
              </a:spcAft>
              <a:buNone/>
            </a:pPr>
            <a:r>
              <a:t/>
            </a:r>
            <a:endParaRPr i="1" sz="1200">
              <a:latin typeface="Proxima Nova"/>
              <a:ea typeface="Proxima Nova"/>
              <a:cs typeface="Proxima Nova"/>
              <a:sym typeface="Proxima Nova"/>
            </a:endParaRPr>
          </a:p>
          <a:p>
            <a:pPr indent="0" lvl="0" marL="0" rtl="0">
              <a:spcBef>
                <a:spcPts val="0"/>
              </a:spcBef>
              <a:spcAft>
                <a:spcPts val="0"/>
              </a:spcAft>
              <a:buNone/>
            </a:pPr>
            <a:r>
              <a:t/>
            </a:r>
            <a:endParaRPr i="1" sz="12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82" name="Shape 282"/>
        <p:cNvGrpSpPr/>
        <p:nvPr/>
      </p:nvGrpSpPr>
      <p:grpSpPr>
        <a:xfrm>
          <a:off x="0" y="0"/>
          <a:ext cx="0" cy="0"/>
          <a:chOff x="0" y="0"/>
          <a:chExt cx="0" cy="0"/>
        </a:xfrm>
      </p:grpSpPr>
      <p:sp>
        <p:nvSpPr>
          <p:cNvPr id="283" name="Google Shape;283;p54"/>
          <p:cNvSpPr txBox="1"/>
          <p:nvPr>
            <p:ph type="title"/>
          </p:nvPr>
        </p:nvSpPr>
        <p:spPr>
          <a:xfrm>
            <a:off x="196100" y="1742250"/>
            <a:ext cx="4287900" cy="2710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Protect end user privacy and maintain high security standards</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sp>
        <p:nvSpPr>
          <p:cNvPr id="284" name="Google Shape;284;p54"/>
          <p:cNvSpPr txBox="1"/>
          <p:nvPr/>
        </p:nvSpPr>
        <p:spPr>
          <a:xfrm>
            <a:off x="4775600" y="1048825"/>
            <a:ext cx="3984300" cy="322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200">
                <a:latin typeface="Proxima Nova"/>
                <a:ea typeface="Proxima Nova"/>
                <a:cs typeface="Proxima Nova"/>
                <a:sym typeface="Proxima Nova"/>
              </a:rPr>
              <a:t>“Each agency can request what attributes they want to receive. But, if an agency wants to use SSN, but they only have a LOA1, we won’t allow that.  LOA3 attributes are first name, last name, address, SSN, driver's license. We maintain that information in our database encrypted...If you request an account deletion, we won’t do it right away, we send an email, wait 24 hr, etc, in the instance it’s a malicious users.”</a:t>
            </a:r>
            <a:endParaRPr i="1" sz="1200">
              <a:latin typeface="Proxima Nova"/>
              <a:ea typeface="Proxima Nova"/>
              <a:cs typeface="Proxima Nova"/>
              <a:sym typeface="Proxima Nova"/>
            </a:endParaRPr>
          </a:p>
          <a:p>
            <a:pPr indent="0" lvl="0" marL="0" rtl="0">
              <a:spcBef>
                <a:spcPts val="0"/>
              </a:spcBef>
              <a:spcAft>
                <a:spcPts val="0"/>
              </a:spcAft>
              <a:buNone/>
            </a:pPr>
            <a:r>
              <a:t/>
            </a:r>
            <a:endParaRPr i="1" sz="1200">
              <a:latin typeface="Proxima Nova"/>
              <a:ea typeface="Proxima Nova"/>
              <a:cs typeface="Proxima Nova"/>
              <a:sym typeface="Proxima Nova"/>
            </a:endParaRPr>
          </a:p>
          <a:p>
            <a:pPr indent="0" lvl="0" marL="0" rtl="0">
              <a:spcBef>
                <a:spcPts val="0"/>
              </a:spcBef>
              <a:spcAft>
                <a:spcPts val="0"/>
              </a:spcAft>
              <a:buNone/>
            </a:pPr>
            <a:r>
              <a:t/>
            </a:r>
            <a:endParaRPr i="1" sz="1200">
              <a:latin typeface="Proxima Nova"/>
              <a:ea typeface="Proxima Nova"/>
              <a:cs typeface="Proxima Nova"/>
              <a:sym typeface="Proxima Nova"/>
            </a:endParaRPr>
          </a:p>
          <a:p>
            <a:pPr indent="0" lvl="0" marL="0" rtl="0">
              <a:spcBef>
                <a:spcPts val="0"/>
              </a:spcBef>
              <a:spcAft>
                <a:spcPts val="0"/>
              </a:spcAft>
              <a:buNone/>
            </a:pPr>
            <a:r>
              <a:rPr i="1" lang="en" sz="1200">
                <a:latin typeface="Proxima Nova"/>
                <a:ea typeface="Proxima Nova"/>
                <a:cs typeface="Proxima Nova"/>
                <a:sym typeface="Proxima Nova"/>
              </a:rPr>
              <a:t>“We have a demo meeting with the customer, they walk us through the application, and then we ask them questions about privacy policy/terms of service, how they handle security and data breaches. “</a:t>
            </a:r>
            <a:endParaRPr i="1" sz="1200">
              <a:latin typeface="Proxima Nova"/>
              <a:ea typeface="Proxima Nova"/>
              <a:cs typeface="Proxima Nova"/>
              <a:sym typeface="Proxima Nova"/>
            </a:endParaRPr>
          </a:p>
          <a:p>
            <a:pPr indent="0" lvl="0" marL="0" rtl="0">
              <a:spcBef>
                <a:spcPts val="0"/>
              </a:spcBef>
              <a:spcAft>
                <a:spcPts val="0"/>
              </a:spcAft>
              <a:buNone/>
            </a:pPr>
            <a:r>
              <a:t/>
            </a:r>
            <a:endParaRPr i="1" sz="1200">
              <a:latin typeface="Proxima Nova"/>
              <a:ea typeface="Proxima Nova"/>
              <a:cs typeface="Proxima Nova"/>
              <a:sym typeface="Proxima Nova"/>
            </a:endParaRPr>
          </a:p>
          <a:p>
            <a:pPr indent="0" lvl="0" marL="0" rtl="0">
              <a:spcBef>
                <a:spcPts val="0"/>
              </a:spcBef>
              <a:spcAft>
                <a:spcPts val="0"/>
              </a:spcAft>
              <a:buNone/>
            </a:pPr>
            <a:r>
              <a:t/>
            </a:r>
            <a:endParaRPr i="1" sz="1200">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88" name="Shape 288"/>
        <p:cNvGrpSpPr/>
        <p:nvPr/>
      </p:nvGrpSpPr>
      <p:grpSpPr>
        <a:xfrm>
          <a:off x="0" y="0"/>
          <a:ext cx="0" cy="0"/>
          <a:chOff x="0" y="0"/>
          <a:chExt cx="0" cy="0"/>
        </a:xfrm>
      </p:grpSpPr>
      <p:sp>
        <p:nvSpPr>
          <p:cNvPr id="289" name="Google Shape;289;p55"/>
          <p:cNvSpPr txBox="1"/>
          <p:nvPr>
            <p:ph type="title"/>
          </p:nvPr>
        </p:nvSpPr>
        <p:spPr>
          <a:xfrm>
            <a:off x="196100" y="1853325"/>
            <a:ext cx="4287900" cy="2425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Reinforce best practices amongst consumers</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sp>
        <p:nvSpPr>
          <p:cNvPr id="290" name="Google Shape;290;p55"/>
          <p:cNvSpPr txBox="1"/>
          <p:nvPr/>
        </p:nvSpPr>
        <p:spPr>
          <a:xfrm>
            <a:off x="4789500" y="1819325"/>
            <a:ext cx="3984300" cy="194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200">
                <a:latin typeface="Proxima Nova"/>
                <a:ea typeface="Proxima Nova"/>
                <a:cs typeface="Proxima Nova"/>
                <a:sym typeface="Proxima Nova"/>
              </a:rPr>
              <a:t>“So if an agency wants to integrate with us they need to have best practices, good documentation, and plan with us in advance, documenting questions people could be asking.”</a:t>
            </a:r>
            <a:endParaRPr i="1" sz="12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56"/>
          <p:cNvSpPr txBox="1"/>
          <p:nvPr/>
        </p:nvSpPr>
        <p:spPr>
          <a:xfrm>
            <a:off x="865125" y="760350"/>
            <a:ext cx="6873000" cy="3071100"/>
          </a:xfrm>
          <a:prstGeom prst="rect">
            <a:avLst/>
          </a:prstGeom>
          <a:noFill/>
          <a:ln>
            <a:noFill/>
          </a:ln>
        </p:spPr>
        <p:txBody>
          <a:bodyPr anchorCtr="0" anchor="t" bIns="35550" lIns="71100" spcFirstLastPara="1" rIns="71100" wrap="square" tIns="35550">
            <a:noAutofit/>
          </a:bodyPr>
          <a:lstStyle/>
          <a:p>
            <a:pPr indent="-342900" lvl="0" marL="457200" marR="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Evaluate other APIs that share PII to </a:t>
            </a:r>
            <a:r>
              <a:rPr lang="en" sz="1800">
                <a:latin typeface="Proxima Nova"/>
                <a:ea typeface="Proxima Nova"/>
                <a:cs typeface="Proxima Nova"/>
                <a:sym typeface="Proxima Nova"/>
              </a:rPr>
              <a:t>develop processes to manage compliance over time </a:t>
            </a:r>
            <a:endParaRPr sz="1800">
              <a:latin typeface="Proxima Nova"/>
              <a:ea typeface="Proxima Nova"/>
              <a:cs typeface="Proxima Nova"/>
              <a:sym typeface="Proxima Nova"/>
            </a:endParaRPr>
          </a:p>
          <a:p>
            <a:pPr indent="-342900" lvl="0" marL="457200" marR="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Design and test lightweight prototypes for users to grant, revoke, or review permissions they’ve granted for their data</a:t>
            </a:r>
            <a:endParaRPr sz="1800">
              <a:latin typeface="Proxima Nova"/>
              <a:ea typeface="Proxima Nova"/>
              <a:cs typeface="Proxima Nova"/>
              <a:sym typeface="Proxima Nova"/>
            </a:endParaRPr>
          </a:p>
          <a:p>
            <a:pPr indent="-342900" lvl="0" marL="457200" marR="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Continue to perform user research with API consumers so we can refine the tools we provide for integration </a:t>
            </a:r>
            <a:endParaRPr sz="1800">
              <a:latin typeface="Proxima Nova"/>
              <a:ea typeface="Proxima Nova"/>
              <a:cs typeface="Proxima Nova"/>
              <a:sym typeface="Proxima Nova"/>
            </a:endParaRPr>
          </a:p>
          <a:p>
            <a:pPr indent="-342900" lvl="0" marL="457200" marR="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Technical discovery to ensure our authorization framework with future flexibility in mind </a:t>
            </a:r>
            <a:endParaRPr sz="1800">
              <a:latin typeface="Proxima Nova"/>
              <a:ea typeface="Proxima Nova"/>
              <a:cs typeface="Proxima Nova"/>
              <a:sym typeface="Proxima Nova"/>
            </a:endParaRPr>
          </a:p>
          <a:p>
            <a:pPr indent="-342900" lvl="0" marL="457200" marR="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Simplify and streamline API Playbook </a:t>
            </a:r>
            <a:endParaRPr sz="1800">
              <a:latin typeface="Proxima Nova"/>
              <a:ea typeface="Proxima Nova"/>
              <a:cs typeface="Proxima Nova"/>
              <a:sym typeface="Proxima Nova"/>
            </a:endParaRPr>
          </a:p>
          <a:p>
            <a:pPr indent="0" lvl="0" marL="0" rtl="0">
              <a:lnSpc>
                <a:spcPct val="115000"/>
              </a:lnSpc>
              <a:spcBef>
                <a:spcPts val="1000"/>
              </a:spcBef>
              <a:spcAft>
                <a:spcPts val="0"/>
              </a:spcAft>
              <a:buNone/>
            </a:pPr>
            <a:r>
              <a:t/>
            </a:r>
            <a:endParaRPr sz="1800">
              <a:latin typeface="Proxima Nova"/>
              <a:ea typeface="Proxima Nova"/>
              <a:cs typeface="Proxima Nova"/>
              <a:sym typeface="Proxima Nova"/>
            </a:endParaRPr>
          </a:p>
          <a:p>
            <a:pPr indent="0" lvl="0" marL="0" rtl="0">
              <a:lnSpc>
                <a:spcPct val="115000"/>
              </a:lnSpc>
              <a:spcBef>
                <a:spcPts val="1000"/>
              </a:spcBef>
              <a:spcAft>
                <a:spcPts val="1000"/>
              </a:spcAft>
              <a:buNone/>
            </a:pPr>
            <a:r>
              <a:t/>
            </a:r>
            <a:endParaRPr sz="1800">
              <a:solidFill>
                <a:srgbClr val="626262"/>
              </a:solidFill>
              <a:latin typeface="Proxima Nova"/>
              <a:ea typeface="Proxima Nova"/>
              <a:cs typeface="Proxima Nova"/>
              <a:sym typeface="Proxima Nova"/>
            </a:endParaRPr>
          </a:p>
        </p:txBody>
      </p:sp>
      <p:sp>
        <p:nvSpPr>
          <p:cNvPr id="296" name="Google Shape;296;p56"/>
          <p:cNvSpPr txBox="1"/>
          <p:nvPr>
            <p:ph type="title"/>
          </p:nvPr>
        </p:nvSpPr>
        <p:spPr>
          <a:xfrm>
            <a:off x="352075" y="62223"/>
            <a:ext cx="6618000" cy="572700"/>
          </a:xfrm>
          <a:prstGeom prst="rect">
            <a:avLst/>
          </a:prstGeom>
        </p:spPr>
        <p:txBody>
          <a:bodyPr anchorCtr="0" anchor="t" bIns="94800" lIns="94800" spcFirstLastPara="1" rIns="94800" wrap="square" tIns="94800">
            <a:noAutofit/>
          </a:bodyPr>
          <a:lstStyle/>
          <a:p>
            <a:pPr indent="0" lvl="0" marL="0" rtl="0">
              <a:spcBef>
                <a:spcPts val="0"/>
              </a:spcBef>
              <a:spcAft>
                <a:spcPts val="0"/>
              </a:spcAft>
              <a:buNone/>
            </a:pPr>
            <a:r>
              <a:rPr lang="en"/>
              <a:t>Recommended next steps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7"/>
          <p:cNvSpPr txBox="1"/>
          <p:nvPr>
            <p:ph type="title"/>
          </p:nvPr>
        </p:nvSpPr>
        <p:spPr>
          <a:xfrm>
            <a:off x="311700" y="2032850"/>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General</a:t>
            </a:r>
            <a:r>
              <a:rPr lang="en"/>
              <a:t> best </a:t>
            </a:r>
            <a:r>
              <a:rPr lang="en"/>
              <a:t>practices</a:t>
            </a:r>
            <a:endParaRPr/>
          </a:p>
        </p:txBody>
      </p:sp>
      <p:sp>
        <p:nvSpPr>
          <p:cNvPr id="302" name="Google Shape;302;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06" name="Shape 306"/>
        <p:cNvGrpSpPr/>
        <p:nvPr/>
      </p:nvGrpSpPr>
      <p:grpSpPr>
        <a:xfrm>
          <a:off x="0" y="0"/>
          <a:ext cx="0" cy="0"/>
          <a:chOff x="0" y="0"/>
          <a:chExt cx="0" cy="0"/>
        </a:xfrm>
      </p:grpSpPr>
      <p:sp>
        <p:nvSpPr>
          <p:cNvPr id="307" name="Google Shape;307;p58"/>
          <p:cNvSpPr txBox="1"/>
          <p:nvPr>
            <p:ph type="title"/>
          </p:nvPr>
        </p:nvSpPr>
        <p:spPr>
          <a:xfrm>
            <a:off x="237750" y="1627075"/>
            <a:ext cx="4045200" cy="2347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Provide self-service options to developers as much as possible</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sp>
        <p:nvSpPr>
          <p:cNvPr id="308" name="Google Shape;308;p58"/>
          <p:cNvSpPr txBox="1"/>
          <p:nvPr/>
        </p:nvSpPr>
        <p:spPr>
          <a:xfrm>
            <a:off x="5129600" y="1339650"/>
            <a:ext cx="3248400" cy="2866800"/>
          </a:xfrm>
          <a:prstGeom prst="rect">
            <a:avLst/>
          </a:prstGeom>
          <a:noFill/>
          <a:ln>
            <a:noFill/>
          </a:ln>
        </p:spPr>
        <p:txBody>
          <a:bodyPr anchorCtr="0" anchor="t" bIns="91425" lIns="91425" spcFirstLastPara="1" rIns="91425" wrap="square" tIns="91425">
            <a:noAutofit/>
          </a:bodyPr>
          <a:lstStyle/>
          <a:p>
            <a:pPr indent="0" lvl="0" marL="457200" rtl="0">
              <a:lnSpc>
                <a:spcPct val="150000"/>
              </a:lnSpc>
              <a:spcBef>
                <a:spcPts val="0"/>
              </a:spcBef>
              <a:spcAft>
                <a:spcPts val="0"/>
              </a:spcAft>
              <a:buClr>
                <a:schemeClr val="dk1"/>
              </a:buClr>
              <a:buSzPts val="1100"/>
              <a:buFont typeface="Arial"/>
              <a:buNone/>
            </a:pPr>
            <a:r>
              <a:rPr i="1" lang="en" sz="1200">
                <a:latin typeface="Proxima Nova"/>
                <a:ea typeface="Proxima Nova"/>
                <a:cs typeface="Proxima Nova"/>
                <a:sym typeface="Proxima Nova"/>
              </a:rPr>
              <a:t>“They have since done a whole new dashboard where you can kind of go in and see what configurations you have out there and you can actually add the configurations yourself instead of going through them. So that helped out a lot.”</a:t>
            </a:r>
            <a:endParaRPr i="1" sz="1200">
              <a:latin typeface="Proxima Nova"/>
              <a:ea typeface="Proxima Nova"/>
              <a:cs typeface="Proxima Nova"/>
              <a:sym typeface="Proxima Nova"/>
            </a:endParaRPr>
          </a:p>
          <a:p>
            <a:pPr indent="0" lvl="0" marL="0" rtl="0">
              <a:lnSpc>
                <a:spcPct val="150000"/>
              </a:lnSpc>
              <a:spcBef>
                <a:spcPts val="0"/>
              </a:spcBef>
              <a:spcAft>
                <a:spcPts val="0"/>
              </a:spcAft>
              <a:buClr>
                <a:schemeClr val="dk1"/>
              </a:buClr>
              <a:buSzPts val="1100"/>
              <a:buFont typeface="Arial"/>
              <a:buNone/>
            </a:pPr>
            <a:r>
              <a:t/>
            </a:r>
            <a:endParaRPr sz="1200">
              <a:latin typeface="Proxima Nova"/>
              <a:ea typeface="Proxima Nova"/>
              <a:cs typeface="Proxima Nova"/>
              <a:sym typeface="Proxima Nova"/>
            </a:endParaRPr>
          </a:p>
          <a:p>
            <a:pPr indent="0" lvl="0" marL="0">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12" name="Shape 312"/>
        <p:cNvGrpSpPr/>
        <p:nvPr/>
      </p:nvGrpSpPr>
      <p:grpSpPr>
        <a:xfrm>
          <a:off x="0" y="0"/>
          <a:ext cx="0" cy="0"/>
          <a:chOff x="0" y="0"/>
          <a:chExt cx="0" cy="0"/>
        </a:xfrm>
      </p:grpSpPr>
      <p:sp>
        <p:nvSpPr>
          <p:cNvPr id="313" name="Google Shape;313;p59"/>
          <p:cNvSpPr txBox="1"/>
          <p:nvPr>
            <p:ph type="title"/>
          </p:nvPr>
        </p:nvSpPr>
        <p:spPr>
          <a:xfrm>
            <a:off x="196100" y="1411900"/>
            <a:ext cx="4287900" cy="2866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Use past experiences of end user results to inform decisions when implementing with a new consumer</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sp>
        <p:nvSpPr>
          <p:cNvPr id="314" name="Google Shape;314;p59"/>
          <p:cNvSpPr txBox="1"/>
          <p:nvPr/>
        </p:nvSpPr>
        <p:spPr>
          <a:xfrm>
            <a:off x="4810325" y="1627075"/>
            <a:ext cx="3984300" cy="2866800"/>
          </a:xfrm>
          <a:prstGeom prst="rect">
            <a:avLst/>
          </a:prstGeom>
          <a:noFill/>
          <a:ln>
            <a:noFill/>
          </a:ln>
        </p:spPr>
        <p:txBody>
          <a:bodyPr anchorCtr="0" anchor="t" bIns="91425" lIns="91425" spcFirstLastPara="1" rIns="91425" wrap="square" tIns="91425">
            <a:noAutofit/>
          </a:bodyPr>
          <a:lstStyle/>
          <a:p>
            <a:pPr indent="0" lvl="0" marL="457200" rtl="0">
              <a:lnSpc>
                <a:spcPct val="150000"/>
              </a:lnSpc>
              <a:spcBef>
                <a:spcPts val="0"/>
              </a:spcBef>
              <a:spcAft>
                <a:spcPts val="0"/>
              </a:spcAft>
              <a:buNone/>
            </a:pPr>
            <a:r>
              <a:rPr i="1" lang="en" sz="1200">
                <a:latin typeface="Proxima Nova"/>
                <a:ea typeface="Proxima Nova"/>
                <a:cs typeface="Proxima Nova"/>
                <a:sym typeface="Proxima Nova"/>
              </a:rPr>
              <a:t>“I would say they were able to provide us guidance based on previous projects. They had just gone through [integration with] Global Entry and working with them so they were able to tell us, you know, kind of use that as a use case and say, well, in that case we would advise because of our experience, they're not to do this and maybe try this other thing.”</a:t>
            </a:r>
            <a:endParaRPr i="1" sz="1200">
              <a:latin typeface="Proxima Nova"/>
              <a:ea typeface="Proxima Nova"/>
              <a:cs typeface="Proxima Nova"/>
              <a:sym typeface="Proxima Nova"/>
            </a:endParaRPr>
          </a:p>
          <a:p>
            <a:pPr indent="0" lvl="0" marL="457200" rtl="0">
              <a:lnSpc>
                <a:spcPct val="150000"/>
              </a:lnSpc>
              <a:spcBef>
                <a:spcPts val="0"/>
              </a:spcBef>
              <a:spcAft>
                <a:spcPts val="0"/>
              </a:spcAft>
              <a:buNone/>
            </a:pPr>
            <a:r>
              <a:t/>
            </a:r>
            <a:endParaRPr i="1" sz="1200">
              <a:latin typeface="Proxima Nova"/>
              <a:ea typeface="Proxima Nova"/>
              <a:cs typeface="Proxima Nova"/>
              <a:sym typeface="Proxima Nova"/>
            </a:endParaRPr>
          </a:p>
          <a:p>
            <a:pPr indent="0" lvl="0" marL="457200" rtl="0">
              <a:lnSpc>
                <a:spcPct val="150000"/>
              </a:lnSpc>
              <a:spcBef>
                <a:spcPts val="0"/>
              </a:spcBef>
              <a:spcAft>
                <a:spcPts val="0"/>
              </a:spcAft>
              <a:buNone/>
            </a:pPr>
            <a:r>
              <a:t/>
            </a:r>
            <a:endParaRPr i="1" sz="1200">
              <a:latin typeface="Proxima Nova"/>
              <a:ea typeface="Proxima Nova"/>
              <a:cs typeface="Proxima Nova"/>
              <a:sym typeface="Proxima Nova"/>
            </a:endParaRPr>
          </a:p>
          <a:p>
            <a:pPr indent="0" lvl="0" marL="0" rtl="0">
              <a:lnSpc>
                <a:spcPct val="150000"/>
              </a:lnSpc>
              <a:spcBef>
                <a:spcPts val="0"/>
              </a:spcBef>
              <a:spcAft>
                <a:spcPts val="0"/>
              </a:spcAft>
              <a:buNone/>
            </a:pPr>
            <a:r>
              <a:t/>
            </a:r>
            <a:endParaRPr sz="1200">
              <a:latin typeface="Proxima Nova"/>
              <a:ea typeface="Proxima Nova"/>
              <a:cs typeface="Proxima Nova"/>
              <a:sym typeface="Proxima Nova"/>
            </a:endParaRPr>
          </a:p>
          <a:p>
            <a:pPr indent="0" lvl="0" marL="0" rt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2"/>
          <p:cNvSpPr txBox="1"/>
          <p:nvPr/>
        </p:nvSpPr>
        <p:spPr>
          <a:xfrm>
            <a:off x="865125" y="760350"/>
            <a:ext cx="6873000" cy="4334400"/>
          </a:xfrm>
          <a:prstGeom prst="rect">
            <a:avLst/>
          </a:prstGeom>
          <a:noFill/>
          <a:ln>
            <a:noFill/>
          </a:ln>
        </p:spPr>
        <p:txBody>
          <a:bodyPr anchorCtr="0" anchor="t" bIns="35550" lIns="71100" spcFirstLastPara="1" rIns="71100" wrap="square" tIns="35550">
            <a:noAutofit/>
          </a:bodyPr>
          <a:lstStyle/>
          <a:p>
            <a:pPr indent="0" lvl="0" marL="0" rtl="0">
              <a:lnSpc>
                <a:spcPct val="115000"/>
              </a:lnSpc>
              <a:spcBef>
                <a:spcPts val="0"/>
              </a:spcBef>
              <a:spcAft>
                <a:spcPts val="0"/>
              </a:spcAft>
              <a:buNone/>
            </a:pPr>
            <a:r>
              <a:rPr lang="en" sz="1800">
                <a:latin typeface="Proxima Nova"/>
                <a:ea typeface="Proxima Nova"/>
                <a:cs typeface="Proxima Nova"/>
                <a:sym typeface="Proxima Nova"/>
              </a:rPr>
              <a:t>How </a:t>
            </a:r>
            <a:r>
              <a:rPr lang="en" sz="1800">
                <a:latin typeface="Proxima Nova"/>
                <a:ea typeface="Proxima Nova"/>
                <a:cs typeface="Proxima Nova"/>
                <a:sym typeface="Proxima Nova"/>
              </a:rPr>
              <a:t>might we build an authorization framework that is</a:t>
            </a:r>
            <a:endParaRPr sz="1800">
              <a:latin typeface="Proxima Nova"/>
              <a:ea typeface="Proxima Nova"/>
              <a:cs typeface="Proxima Nova"/>
              <a:sym typeface="Proxima Nova"/>
            </a:endParaRPr>
          </a:p>
          <a:p>
            <a:pPr indent="-342900" lvl="0" marL="457200" rtl="0">
              <a:lnSpc>
                <a:spcPct val="115000"/>
              </a:lnSpc>
              <a:spcBef>
                <a:spcPts val="1000"/>
              </a:spcBef>
              <a:spcAft>
                <a:spcPts val="0"/>
              </a:spcAft>
              <a:buSzPts val="1800"/>
              <a:buFont typeface="Proxima Nova"/>
              <a:buChar char="●"/>
            </a:pPr>
            <a:r>
              <a:rPr lang="en" sz="1800">
                <a:latin typeface="Proxima Nova"/>
                <a:ea typeface="Proxima Nova"/>
                <a:cs typeface="Proxima Nova"/>
                <a:sym typeface="Proxima Nova"/>
              </a:rPr>
              <a:t>Easy for outside developers to integrate with</a:t>
            </a:r>
            <a:endParaRPr sz="1800">
              <a:latin typeface="Proxima Nova"/>
              <a:ea typeface="Proxima Nova"/>
              <a:cs typeface="Proxima Nova"/>
              <a:sym typeface="Proxima Nova"/>
            </a:endParaRPr>
          </a:p>
          <a:p>
            <a:pPr indent="-342900" lvl="0" marL="4572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Easy for Veterans to control access to their data</a:t>
            </a:r>
            <a:endParaRPr sz="1800">
              <a:latin typeface="Proxima Nova"/>
              <a:ea typeface="Proxima Nova"/>
              <a:cs typeface="Proxima Nova"/>
              <a:sym typeface="Proxima Nova"/>
            </a:endParaRPr>
          </a:p>
          <a:p>
            <a:pPr indent="-342900" lvl="0" marL="4572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Easy for us to maintain over time</a:t>
            </a:r>
            <a:endParaRPr sz="1800">
              <a:latin typeface="Proxima Nova"/>
              <a:ea typeface="Proxima Nova"/>
              <a:cs typeface="Proxima Nova"/>
              <a:sym typeface="Proxima Nova"/>
            </a:endParaRPr>
          </a:p>
          <a:p>
            <a:pPr indent="-342900" lvl="0" marL="4572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Allows for flexibility as standards and technology change?</a:t>
            </a:r>
            <a:endParaRPr sz="1800">
              <a:latin typeface="Proxima Nova"/>
              <a:ea typeface="Proxima Nova"/>
              <a:cs typeface="Proxima Nova"/>
              <a:sym typeface="Proxima Nova"/>
            </a:endParaRPr>
          </a:p>
          <a:p>
            <a:pPr indent="-342900" lvl="0" marL="4572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Insulates API owners from the implementation details of end-user authorization</a:t>
            </a:r>
            <a:endParaRPr sz="1800">
              <a:latin typeface="Proxima Nova"/>
              <a:ea typeface="Proxima Nova"/>
              <a:cs typeface="Proxima Nova"/>
              <a:sym typeface="Proxima Nova"/>
            </a:endParaRPr>
          </a:p>
          <a:p>
            <a:pPr indent="0" lvl="0" marL="0" rtl="0">
              <a:lnSpc>
                <a:spcPct val="115000"/>
              </a:lnSpc>
              <a:spcBef>
                <a:spcPts val="1000"/>
              </a:spcBef>
              <a:spcAft>
                <a:spcPts val="0"/>
              </a:spcAft>
              <a:buNone/>
            </a:pPr>
            <a:r>
              <a:rPr lang="en" sz="1800">
                <a:latin typeface="Proxima Nova"/>
                <a:ea typeface="Proxima Nova"/>
                <a:cs typeface="Proxima Nova"/>
                <a:sym typeface="Proxima Nova"/>
              </a:rPr>
              <a:t>Based on where we felt we could be most effective, we focused on product-centered questions:</a:t>
            </a:r>
            <a:endParaRPr sz="1800">
              <a:latin typeface="Proxima Nova"/>
              <a:ea typeface="Proxima Nova"/>
              <a:cs typeface="Proxima Nova"/>
              <a:sym typeface="Proxima Nova"/>
            </a:endParaRPr>
          </a:p>
          <a:p>
            <a:pPr indent="0" lvl="0" marL="0" rtl="0" algn="ctr">
              <a:lnSpc>
                <a:spcPct val="115000"/>
              </a:lnSpc>
              <a:spcBef>
                <a:spcPts val="1000"/>
              </a:spcBef>
              <a:spcAft>
                <a:spcPts val="0"/>
              </a:spcAft>
              <a:buNone/>
            </a:pPr>
            <a:r>
              <a:rPr lang="en" sz="1800">
                <a:latin typeface="Proxima Nova"/>
                <a:ea typeface="Proxima Nova"/>
                <a:cs typeface="Proxima Nova"/>
                <a:sym typeface="Proxima Nova"/>
              </a:rPr>
              <a:t>How could you make authorization the best experience possible for end users? And how can you ensure that the apps using our APIs do the same?</a:t>
            </a:r>
            <a:endParaRPr sz="1800">
              <a:latin typeface="Proxima Nova"/>
              <a:ea typeface="Proxima Nova"/>
              <a:cs typeface="Proxima Nova"/>
              <a:sym typeface="Proxima Nova"/>
            </a:endParaRPr>
          </a:p>
          <a:p>
            <a:pPr indent="0" lvl="0" marL="0" rtl="0">
              <a:lnSpc>
                <a:spcPct val="115000"/>
              </a:lnSpc>
              <a:spcBef>
                <a:spcPts val="1000"/>
              </a:spcBef>
              <a:spcAft>
                <a:spcPts val="0"/>
              </a:spcAft>
              <a:buNone/>
            </a:pPr>
            <a:r>
              <a:t/>
            </a:r>
            <a:endParaRPr sz="1800">
              <a:solidFill>
                <a:srgbClr val="626262"/>
              </a:solidFill>
              <a:latin typeface="Proxima Nova"/>
              <a:ea typeface="Proxima Nova"/>
              <a:cs typeface="Proxima Nova"/>
              <a:sym typeface="Proxima Nova"/>
            </a:endParaRPr>
          </a:p>
          <a:p>
            <a:pPr indent="0" lvl="0" marL="0" rtl="0">
              <a:lnSpc>
                <a:spcPct val="115000"/>
              </a:lnSpc>
              <a:spcBef>
                <a:spcPts val="1000"/>
              </a:spcBef>
              <a:spcAft>
                <a:spcPts val="1000"/>
              </a:spcAft>
              <a:buNone/>
            </a:pPr>
            <a:r>
              <a:rPr lang="en" sz="1800">
                <a:solidFill>
                  <a:srgbClr val="626262"/>
                </a:solidFill>
                <a:latin typeface="Proxima Nova"/>
                <a:ea typeface="Proxima Nova"/>
                <a:cs typeface="Proxima Nova"/>
                <a:sym typeface="Proxima Nova"/>
              </a:rPr>
              <a:t> </a:t>
            </a:r>
            <a:endParaRPr sz="1800">
              <a:solidFill>
                <a:srgbClr val="626262"/>
              </a:solidFill>
              <a:latin typeface="Proxima Nova"/>
              <a:ea typeface="Proxima Nova"/>
              <a:cs typeface="Proxima Nova"/>
              <a:sym typeface="Proxima Nova"/>
            </a:endParaRPr>
          </a:p>
        </p:txBody>
      </p:sp>
      <p:sp>
        <p:nvSpPr>
          <p:cNvPr id="208" name="Google Shape;208;p42"/>
          <p:cNvSpPr txBox="1"/>
          <p:nvPr>
            <p:ph type="title"/>
          </p:nvPr>
        </p:nvSpPr>
        <p:spPr>
          <a:xfrm>
            <a:off x="352075" y="62223"/>
            <a:ext cx="6618000" cy="572700"/>
          </a:xfrm>
          <a:prstGeom prst="rect">
            <a:avLst/>
          </a:prstGeom>
        </p:spPr>
        <p:txBody>
          <a:bodyPr anchorCtr="0" anchor="t" bIns="94800" lIns="94800" spcFirstLastPara="1" rIns="94800" wrap="square" tIns="94800">
            <a:noAutofit/>
          </a:bodyPr>
          <a:lstStyle/>
          <a:p>
            <a:pPr indent="0" lvl="0" marL="0" rtl="0">
              <a:spcBef>
                <a:spcPts val="0"/>
              </a:spcBef>
              <a:spcAft>
                <a:spcPts val="0"/>
              </a:spcAft>
              <a:buNone/>
            </a:pPr>
            <a:r>
              <a:rPr lang="en"/>
              <a:t>Problem statement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18" name="Shape 318"/>
        <p:cNvGrpSpPr/>
        <p:nvPr/>
      </p:nvGrpSpPr>
      <p:grpSpPr>
        <a:xfrm>
          <a:off x="0" y="0"/>
          <a:ext cx="0" cy="0"/>
          <a:chOff x="0" y="0"/>
          <a:chExt cx="0" cy="0"/>
        </a:xfrm>
      </p:grpSpPr>
      <p:sp>
        <p:nvSpPr>
          <p:cNvPr id="319" name="Google Shape;319;p60"/>
          <p:cNvSpPr txBox="1"/>
          <p:nvPr>
            <p:ph type="title"/>
          </p:nvPr>
        </p:nvSpPr>
        <p:spPr>
          <a:xfrm>
            <a:off x="196100" y="1411900"/>
            <a:ext cx="4287900" cy="2866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2400"/>
              <a:t>Provide open lines of communication about releases to API customers </a:t>
            </a:r>
            <a:endParaRPr sz="2400"/>
          </a:p>
          <a:p>
            <a:pPr indent="0" lvl="0" marL="0">
              <a:spcBef>
                <a:spcPts val="0"/>
              </a:spcBef>
              <a:spcAft>
                <a:spcPts val="0"/>
              </a:spcAft>
              <a:buNone/>
            </a:pPr>
            <a:r>
              <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sp>
        <p:nvSpPr>
          <p:cNvPr id="320" name="Google Shape;320;p60"/>
          <p:cNvSpPr txBox="1"/>
          <p:nvPr/>
        </p:nvSpPr>
        <p:spPr>
          <a:xfrm>
            <a:off x="4803375" y="813600"/>
            <a:ext cx="3984300" cy="3516300"/>
          </a:xfrm>
          <a:prstGeom prst="rect">
            <a:avLst/>
          </a:prstGeom>
          <a:noFill/>
          <a:ln>
            <a:noFill/>
          </a:ln>
        </p:spPr>
        <p:txBody>
          <a:bodyPr anchorCtr="0" anchor="t" bIns="91425" lIns="91425" spcFirstLastPara="1" rIns="91425" wrap="square" tIns="91425">
            <a:noAutofit/>
          </a:bodyPr>
          <a:lstStyle/>
          <a:p>
            <a:pPr indent="0" lvl="0" marL="457200" rtl="0">
              <a:lnSpc>
                <a:spcPct val="150000"/>
              </a:lnSpc>
              <a:spcBef>
                <a:spcPts val="0"/>
              </a:spcBef>
              <a:spcAft>
                <a:spcPts val="0"/>
              </a:spcAft>
              <a:buNone/>
            </a:pPr>
            <a:r>
              <a:rPr i="1" lang="en" sz="1200">
                <a:latin typeface="Proxima Nova"/>
                <a:ea typeface="Proxima Nova"/>
                <a:cs typeface="Proxima Nova"/>
                <a:sym typeface="Proxima Nova"/>
              </a:rPr>
              <a:t>“If we had known a delete account feature was coming up a relatively soon, you know, maybe a couple months out, then we could have had a lot of discussions on that and see what changes we want to make on our side to meet that new feature that being implemented…”</a:t>
            </a:r>
            <a:endParaRPr i="1" sz="1200">
              <a:latin typeface="Proxima Nova"/>
              <a:ea typeface="Proxima Nova"/>
              <a:cs typeface="Proxima Nova"/>
              <a:sym typeface="Proxima Nova"/>
            </a:endParaRPr>
          </a:p>
          <a:p>
            <a:pPr indent="0" lvl="0" marL="457200" rtl="0">
              <a:lnSpc>
                <a:spcPct val="150000"/>
              </a:lnSpc>
              <a:spcBef>
                <a:spcPts val="0"/>
              </a:spcBef>
              <a:spcAft>
                <a:spcPts val="0"/>
              </a:spcAft>
              <a:buNone/>
            </a:pPr>
            <a:r>
              <a:t/>
            </a:r>
            <a:endParaRPr i="1" sz="1200">
              <a:latin typeface="Proxima Nova"/>
              <a:ea typeface="Proxima Nova"/>
              <a:cs typeface="Proxima Nova"/>
              <a:sym typeface="Proxima Nova"/>
            </a:endParaRPr>
          </a:p>
          <a:p>
            <a:pPr indent="0" lvl="0" marL="457200" rtl="0">
              <a:lnSpc>
                <a:spcPct val="150000"/>
              </a:lnSpc>
              <a:spcBef>
                <a:spcPts val="0"/>
              </a:spcBef>
              <a:spcAft>
                <a:spcPts val="0"/>
              </a:spcAft>
              <a:buNone/>
            </a:pPr>
            <a:r>
              <a:rPr i="1" lang="en" sz="1200">
                <a:latin typeface="Proxima Nova"/>
                <a:ea typeface="Proxima Nova"/>
                <a:cs typeface="Proxima Nova"/>
                <a:sym typeface="Proxima Nova"/>
              </a:rPr>
              <a:t>“I think because of that change [releasing a new feature] we asked for more advanced notice of what changes they're making because we were sort of getting them like the morning of.”</a:t>
            </a:r>
            <a:endParaRPr i="1" sz="1200">
              <a:latin typeface="Proxima Nova"/>
              <a:ea typeface="Proxima Nova"/>
              <a:cs typeface="Proxima Nova"/>
              <a:sym typeface="Proxima Nova"/>
            </a:endParaRPr>
          </a:p>
          <a:p>
            <a:pPr indent="0" lvl="0" marL="457200" rtl="0">
              <a:lnSpc>
                <a:spcPct val="150000"/>
              </a:lnSpc>
              <a:spcBef>
                <a:spcPts val="0"/>
              </a:spcBef>
              <a:spcAft>
                <a:spcPts val="0"/>
              </a:spcAft>
              <a:buNone/>
            </a:pPr>
            <a:r>
              <a:t/>
            </a:r>
            <a:endParaRPr i="1" sz="1200">
              <a:latin typeface="Proxima Nova"/>
              <a:ea typeface="Proxima Nova"/>
              <a:cs typeface="Proxima Nova"/>
              <a:sym typeface="Proxima Nova"/>
            </a:endParaRPr>
          </a:p>
          <a:p>
            <a:pPr indent="0" lvl="0" marL="457200" rtl="0">
              <a:lnSpc>
                <a:spcPct val="150000"/>
              </a:lnSpc>
              <a:spcBef>
                <a:spcPts val="0"/>
              </a:spcBef>
              <a:spcAft>
                <a:spcPts val="0"/>
              </a:spcAft>
              <a:buNone/>
            </a:pPr>
            <a:r>
              <a:t/>
            </a:r>
            <a:endParaRPr i="1" sz="1200">
              <a:latin typeface="Proxima Nova"/>
              <a:ea typeface="Proxima Nova"/>
              <a:cs typeface="Proxima Nova"/>
              <a:sym typeface="Proxima Nova"/>
            </a:endParaRPr>
          </a:p>
          <a:p>
            <a:pPr indent="0" lvl="0" marL="457200" rtl="0">
              <a:lnSpc>
                <a:spcPct val="150000"/>
              </a:lnSpc>
              <a:spcBef>
                <a:spcPts val="0"/>
              </a:spcBef>
              <a:spcAft>
                <a:spcPts val="0"/>
              </a:spcAft>
              <a:buNone/>
            </a:pPr>
            <a:r>
              <a:t/>
            </a:r>
            <a:endParaRPr i="1" sz="1200">
              <a:latin typeface="Proxima Nova"/>
              <a:ea typeface="Proxima Nova"/>
              <a:cs typeface="Proxima Nova"/>
              <a:sym typeface="Proxima Nova"/>
            </a:endParaRPr>
          </a:p>
          <a:p>
            <a:pPr indent="0" lvl="0" marL="457200" rtl="0">
              <a:lnSpc>
                <a:spcPct val="150000"/>
              </a:lnSpc>
              <a:spcBef>
                <a:spcPts val="0"/>
              </a:spcBef>
              <a:spcAft>
                <a:spcPts val="0"/>
              </a:spcAft>
              <a:buNone/>
            </a:pPr>
            <a:r>
              <a:t/>
            </a:r>
            <a:endParaRPr i="1" sz="1200">
              <a:latin typeface="Proxima Nova"/>
              <a:ea typeface="Proxima Nova"/>
              <a:cs typeface="Proxima Nova"/>
              <a:sym typeface="Proxima Nova"/>
            </a:endParaRPr>
          </a:p>
          <a:p>
            <a:pPr indent="0" lvl="0" marL="0" rtl="0">
              <a:lnSpc>
                <a:spcPct val="150000"/>
              </a:lnSpc>
              <a:spcBef>
                <a:spcPts val="0"/>
              </a:spcBef>
              <a:spcAft>
                <a:spcPts val="0"/>
              </a:spcAft>
              <a:buNone/>
            </a:pPr>
            <a:r>
              <a:t/>
            </a:r>
            <a:endParaRPr sz="1200">
              <a:latin typeface="Proxima Nova"/>
              <a:ea typeface="Proxima Nova"/>
              <a:cs typeface="Proxima Nova"/>
              <a:sym typeface="Proxima Nova"/>
            </a:endParaRPr>
          </a:p>
          <a:p>
            <a:pPr indent="0" lvl="0" marL="0" rtl="0">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24" name="Shape 324"/>
        <p:cNvGrpSpPr/>
        <p:nvPr/>
      </p:nvGrpSpPr>
      <p:grpSpPr>
        <a:xfrm>
          <a:off x="0" y="0"/>
          <a:ext cx="0" cy="0"/>
          <a:chOff x="0" y="0"/>
          <a:chExt cx="0" cy="0"/>
        </a:xfrm>
      </p:grpSpPr>
      <p:sp>
        <p:nvSpPr>
          <p:cNvPr id="325" name="Google Shape;325;p61"/>
          <p:cNvSpPr txBox="1"/>
          <p:nvPr>
            <p:ph type="title"/>
          </p:nvPr>
        </p:nvSpPr>
        <p:spPr>
          <a:xfrm>
            <a:off x="196100" y="1411900"/>
            <a:ext cx="4287900" cy="2866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2400"/>
              <a:t>Provide versioning of APIs.</a:t>
            </a:r>
            <a:endParaRPr sz="2400"/>
          </a:p>
          <a:p>
            <a:pPr indent="0" lvl="0" marL="0">
              <a:spcBef>
                <a:spcPts val="0"/>
              </a:spcBef>
              <a:spcAft>
                <a:spcPts val="0"/>
              </a:spcAft>
              <a:buNone/>
            </a:pPr>
            <a:r>
              <a:rPr lang="en" sz="2400"/>
              <a:t>Versioning standards allow for easier integration and future development</a:t>
            </a:r>
            <a:endParaRPr sz="2400"/>
          </a:p>
          <a:p>
            <a:pPr indent="0" lvl="0" marL="0">
              <a:spcBef>
                <a:spcPts val="0"/>
              </a:spcBef>
              <a:spcAft>
                <a:spcPts val="0"/>
              </a:spcAft>
              <a:buNone/>
            </a:pPr>
            <a:r>
              <a:t/>
            </a:r>
            <a:endParaRPr sz="2400"/>
          </a:p>
          <a:p>
            <a:pPr indent="0" lvl="0" marL="0" rtl="0">
              <a:spcBef>
                <a:spcPts val="0"/>
              </a:spcBef>
              <a:spcAft>
                <a:spcPts val="0"/>
              </a:spcAft>
              <a:buNone/>
            </a:pPr>
            <a:r>
              <a:t/>
            </a:r>
            <a:endParaRPr sz="2400"/>
          </a:p>
        </p:txBody>
      </p:sp>
      <p:sp>
        <p:nvSpPr>
          <p:cNvPr id="326" name="Google Shape;326;p61"/>
          <p:cNvSpPr txBox="1"/>
          <p:nvPr/>
        </p:nvSpPr>
        <p:spPr>
          <a:xfrm>
            <a:off x="4796450" y="1597200"/>
            <a:ext cx="3984300" cy="194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t/>
            </a:r>
            <a:endParaRPr i="1" sz="1200">
              <a:latin typeface="Proxima Nova"/>
              <a:ea typeface="Proxima Nova"/>
              <a:cs typeface="Proxima Nova"/>
              <a:sym typeface="Proxima Nova"/>
            </a:endParaRPr>
          </a:p>
          <a:p>
            <a:pPr indent="0" lvl="0" marL="0" rtl="0">
              <a:spcBef>
                <a:spcPts val="0"/>
              </a:spcBef>
              <a:spcAft>
                <a:spcPts val="0"/>
              </a:spcAft>
              <a:buNone/>
            </a:pPr>
            <a:r>
              <a:rPr i="1" lang="en" sz="1200">
                <a:latin typeface="Proxima Nova"/>
                <a:ea typeface="Proxima Nova"/>
                <a:cs typeface="Proxima Nova"/>
                <a:sym typeface="Proxima Nova"/>
              </a:rPr>
              <a:t>“..typically an API would follow a versioning best practice where there would be a version endpoint that was stable so that all the groups using that API could develop against it and you know, sort of have their flexibility to do what they needed to do. But then also giving the team who's developing that API, the ability to develop the next version independently of all of the groups using the API.”</a:t>
            </a:r>
            <a:endParaRPr i="1" sz="1200">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30" name="Shape 330"/>
        <p:cNvGrpSpPr/>
        <p:nvPr/>
      </p:nvGrpSpPr>
      <p:grpSpPr>
        <a:xfrm>
          <a:off x="0" y="0"/>
          <a:ext cx="0" cy="0"/>
          <a:chOff x="0" y="0"/>
          <a:chExt cx="0" cy="0"/>
        </a:xfrm>
      </p:grpSpPr>
      <p:sp>
        <p:nvSpPr>
          <p:cNvPr id="331" name="Google Shape;331;p62"/>
          <p:cNvSpPr txBox="1"/>
          <p:nvPr>
            <p:ph type="title"/>
          </p:nvPr>
        </p:nvSpPr>
        <p:spPr>
          <a:xfrm>
            <a:off x="196100" y="1853325"/>
            <a:ext cx="4287900" cy="2425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Embed provider team members if possible during API integration </a:t>
            </a:r>
            <a:endParaRPr sz="2400"/>
          </a:p>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rtl="0">
              <a:spcBef>
                <a:spcPts val="0"/>
              </a:spcBef>
              <a:spcAft>
                <a:spcPts val="0"/>
              </a:spcAft>
              <a:buNone/>
            </a:pPr>
            <a:r>
              <a:t/>
            </a:r>
            <a:endParaRPr sz="2400"/>
          </a:p>
        </p:txBody>
      </p:sp>
      <p:sp>
        <p:nvSpPr>
          <p:cNvPr id="332" name="Google Shape;332;p62"/>
          <p:cNvSpPr txBox="1"/>
          <p:nvPr/>
        </p:nvSpPr>
        <p:spPr>
          <a:xfrm>
            <a:off x="4796450" y="1597200"/>
            <a:ext cx="3984300" cy="194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1200">
                <a:latin typeface="Proxima Nova"/>
                <a:ea typeface="Proxima Nova"/>
                <a:cs typeface="Proxima Nova"/>
                <a:sym typeface="Proxima Nova"/>
              </a:rPr>
              <a:t>“They [login.gov team] did provide .. a designer to work with who had worked for awhile on their interface. They could answer questions about the design decisions they made there, as well as help vet our designs for possible problems. He was just a really great reference for my team and myself… to bounce ideas off of and to ask questions… He was a guest in our slack and vice versa….So we were able to get fairly immediate answers when we are in the design phase.”</a:t>
            </a:r>
            <a:endParaRPr i="1" sz="1200">
              <a:latin typeface="Proxima Nova"/>
              <a:ea typeface="Proxima Nova"/>
              <a:cs typeface="Proxima Nova"/>
              <a:sym typeface="Proxima Nova"/>
            </a:endParaRPr>
          </a:p>
          <a:p>
            <a:pPr indent="0" lvl="0" marL="0">
              <a:spcBef>
                <a:spcPts val="0"/>
              </a:spcBef>
              <a:spcAft>
                <a:spcPts val="0"/>
              </a:spcAft>
              <a:buNone/>
            </a:pPr>
            <a:r>
              <a:t/>
            </a:r>
            <a:endParaRPr i="1" sz="1200">
              <a:latin typeface="Proxima Nova"/>
              <a:ea typeface="Proxima Nova"/>
              <a:cs typeface="Proxima Nova"/>
              <a:sym typeface="Proxima Nova"/>
            </a:endParaRPr>
          </a:p>
          <a:p>
            <a:pPr indent="0" lvl="0" marL="0" rtl="0">
              <a:spcBef>
                <a:spcPts val="0"/>
              </a:spcBef>
              <a:spcAft>
                <a:spcPts val="0"/>
              </a:spcAft>
              <a:buNone/>
            </a:pPr>
            <a:r>
              <a:t/>
            </a:r>
            <a:endParaRPr i="1" sz="1200">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36" name="Shape 336"/>
        <p:cNvGrpSpPr/>
        <p:nvPr/>
      </p:nvGrpSpPr>
      <p:grpSpPr>
        <a:xfrm>
          <a:off x="0" y="0"/>
          <a:ext cx="0" cy="0"/>
          <a:chOff x="0" y="0"/>
          <a:chExt cx="0" cy="0"/>
        </a:xfrm>
      </p:grpSpPr>
      <p:sp>
        <p:nvSpPr>
          <p:cNvPr id="337" name="Google Shape;337;p63"/>
          <p:cNvSpPr txBox="1"/>
          <p:nvPr>
            <p:ph type="title"/>
          </p:nvPr>
        </p:nvSpPr>
        <p:spPr>
          <a:xfrm>
            <a:off x="196100" y="1492375"/>
            <a:ext cx="4287900" cy="2786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sz="2400"/>
          </a:p>
          <a:p>
            <a:pPr indent="0" lvl="0" marL="0">
              <a:spcBef>
                <a:spcPts val="0"/>
              </a:spcBef>
              <a:spcAft>
                <a:spcPts val="0"/>
              </a:spcAft>
              <a:buNone/>
            </a:pPr>
            <a:r>
              <a:t/>
            </a:r>
            <a:endParaRPr sz="2400"/>
          </a:p>
          <a:p>
            <a:pPr indent="0" lvl="0" marL="0" rtl="0">
              <a:spcBef>
                <a:spcPts val="0"/>
              </a:spcBef>
              <a:spcAft>
                <a:spcPts val="0"/>
              </a:spcAft>
              <a:buNone/>
            </a:pPr>
            <a:r>
              <a:rPr lang="en" sz="2400"/>
              <a:t>Give consumers data on use cases that help sell reluctant state holders on the value of integrating with your API</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sp>
        <p:nvSpPr>
          <p:cNvPr id="338" name="Google Shape;338;p63"/>
          <p:cNvSpPr txBox="1"/>
          <p:nvPr/>
        </p:nvSpPr>
        <p:spPr>
          <a:xfrm>
            <a:off x="4803400" y="1992850"/>
            <a:ext cx="3984300" cy="125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200">
                <a:latin typeface="Proxima Nova"/>
                <a:ea typeface="Proxima Nova"/>
                <a:cs typeface="Proxima Nova"/>
                <a:sym typeface="Proxima Nova"/>
              </a:rPr>
              <a:t>“We've mostly tried to answer from our perspective: this is the benefits and this is what it's costing us today and what have you. But they [login.gov team] actually did help quite a bit with convincing folks this [integrating with their API] is the right way to go.”</a:t>
            </a:r>
            <a:endParaRPr i="1" sz="12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3"/>
          <p:cNvSpPr txBox="1"/>
          <p:nvPr/>
        </p:nvSpPr>
        <p:spPr>
          <a:xfrm>
            <a:off x="865125" y="760350"/>
            <a:ext cx="6873000" cy="4334400"/>
          </a:xfrm>
          <a:prstGeom prst="rect">
            <a:avLst/>
          </a:prstGeom>
          <a:noFill/>
          <a:ln>
            <a:noFill/>
          </a:ln>
        </p:spPr>
        <p:txBody>
          <a:bodyPr anchorCtr="0" anchor="t" bIns="35550" lIns="71100" spcFirstLastPara="1" rIns="71100" wrap="square" tIns="35550">
            <a:noAutofit/>
          </a:bodyPr>
          <a:lstStyle/>
          <a:p>
            <a:pPr indent="-342900" lvl="0" marL="4572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Five user research interviews</a:t>
            </a:r>
            <a:endParaRPr sz="1800">
              <a:latin typeface="Proxima Nova"/>
              <a:ea typeface="Proxima Nova"/>
              <a:cs typeface="Proxima Nova"/>
              <a:sym typeface="Proxima Nova"/>
            </a:endParaRPr>
          </a:p>
          <a:p>
            <a:pPr indent="-342900" lvl="1" marL="9144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API consumers</a:t>
            </a:r>
            <a:endParaRPr sz="1800">
              <a:latin typeface="Proxima Nova"/>
              <a:ea typeface="Proxima Nova"/>
              <a:cs typeface="Proxima Nova"/>
              <a:sym typeface="Proxima Nova"/>
            </a:endParaRPr>
          </a:p>
          <a:p>
            <a:pPr indent="-342900" lvl="1" marL="9144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API providers</a:t>
            </a:r>
            <a:endParaRPr sz="1800">
              <a:latin typeface="Proxima Nova"/>
              <a:ea typeface="Proxima Nova"/>
              <a:cs typeface="Proxima Nova"/>
              <a:sym typeface="Proxima Nova"/>
            </a:endParaRPr>
          </a:p>
          <a:p>
            <a:pPr indent="-342900" lvl="1" marL="9144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Public sector APIs</a:t>
            </a:r>
            <a:endParaRPr sz="1800">
              <a:latin typeface="Proxima Nova"/>
              <a:ea typeface="Proxima Nova"/>
              <a:cs typeface="Proxima Nova"/>
              <a:sym typeface="Proxima Nova"/>
            </a:endParaRPr>
          </a:p>
          <a:p>
            <a:pPr indent="-342900" lvl="0" marL="4572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Industry research for best practices</a:t>
            </a:r>
            <a:endParaRPr sz="1800">
              <a:latin typeface="Proxima Nova"/>
              <a:ea typeface="Proxima Nova"/>
              <a:cs typeface="Proxima Nova"/>
              <a:sym typeface="Proxima Nova"/>
            </a:endParaRPr>
          </a:p>
          <a:p>
            <a:pPr indent="-342900" lvl="1" marL="914400" rtl="0">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Public and private sector APIs</a:t>
            </a:r>
            <a:endParaRPr sz="1800">
              <a:latin typeface="Proxima Nova"/>
              <a:ea typeface="Proxima Nova"/>
              <a:cs typeface="Proxima Nova"/>
              <a:sym typeface="Proxima Nova"/>
            </a:endParaRPr>
          </a:p>
          <a:p>
            <a:pPr indent="0" lvl="0" marL="0" rtl="0">
              <a:lnSpc>
                <a:spcPct val="115000"/>
              </a:lnSpc>
              <a:spcBef>
                <a:spcPts val="1000"/>
              </a:spcBef>
              <a:spcAft>
                <a:spcPts val="0"/>
              </a:spcAft>
              <a:buNone/>
            </a:pPr>
            <a:r>
              <a:t/>
            </a:r>
            <a:endParaRPr sz="1800">
              <a:latin typeface="Proxima Nova"/>
              <a:ea typeface="Proxima Nova"/>
              <a:cs typeface="Proxima Nova"/>
              <a:sym typeface="Proxima Nova"/>
            </a:endParaRPr>
          </a:p>
          <a:p>
            <a:pPr indent="0" lvl="0" marL="0" rtl="0">
              <a:lnSpc>
                <a:spcPct val="115000"/>
              </a:lnSpc>
              <a:spcBef>
                <a:spcPts val="1000"/>
              </a:spcBef>
              <a:spcAft>
                <a:spcPts val="0"/>
              </a:spcAft>
              <a:buNone/>
            </a:pPr>
            <a:r>
              <a:rPr lang="en" sz="1800">
                <a:latin typeface="Proxima Nova"/>
                <a:ea typeface="Proxima Nova"/>
                <a:cs typeface="Proxima Nova"/>
                <a:sym typeface="Proxima Nova"/>
              </a:rPr>
              <a:t>Very high number of conversations given the short time frame of this project = excellent data set</a:t>
            </a:r>
            <a:endParaRPr sz="1800">
              <a:latin typeface="Proxima Nova"/>
              <a:ea typeface="Proxima Nova"/>
              <a:cs typeface="Proxima Nova"/>
              <a:sym typeface="Proxima Nova"/>
            </a:endParaRPr>
          </a:p>
          <a:p>
            <a:pPr indent="0" lvl="0" marL="457200" rtl="0">
              <a:lnSpc>
                <a:spcPct val="115000"/>
              </a:lnSpc>
              <a:spcBef>
                <a:spcPts val="1000"/>
              </a:spcBef>
              <a:spcAft>
                <a:spcPts val="0"/>
              </a:spcAft>
              <a:buNone/>
            </a:pPr>
            <a:r>
              <a:t/>
            </a:r>
            <a:endParaRPr sz="1800">
              <a:solidFill>
                <a:srgbClr val="626262"/>
              </a:solidFill>
              <a:latin typeface="Proxima Nova"/>
              <a:ea typeface="Proxima Nova"/>
              <a:cs typeface="Proxima Nova"/>
              <a:sym typeface="Proxima Nova"/>
            </a:endParaRPr>
          </a:p>
          <a:p>
            <a:pPr indent="0" lvl="0" marL="457200" rtl="0">
              <a:lnSpc>
                <a:spcPct val="115000"/>
              </a:lnSpc>
              <a:spcBef>
                <a:spcPts val="1000"/>
              </a:spcBef>
              <a:spcAft>
                <a:spcPts val="1000"/>
              </a:spcAft>
              <a:buNone/>
            </a:pPr>
            <a:r>
              <a:t/>
            </a:r>
            <a:endParaRPr sz="1800">
              <a:solidFill>
                <a:srgbClr val="626262"/>
              </a:solidFill>
              <a:latin typeface="Proxima Nova"/>
              <a:ea typeface="Proxima Nova"/>
              <a:cs typeface="Proxima Nova"/>
              <a:sym typeface="Proxima Nova"/>
            </a:endParaRPr>
          </a:p>
        </p:txBody>
      </p:sp>
      <p:sp>
        <p:nvSpPr>
          <p:cNvPr id="214" name="Google Shape;214;p43"/>
          <p:cNvSpPr txBox="1"/>
          <p:nvPr>
            <p:ph type="title"/>
          </p:nvPr>
        </p:nvSpPr>
        <p:spPr>
          <a:xfrm>
            <a:off x="352075" y="62223"/>
            <a:ext cx="6618000" cy="572700"/>
          </a:xfrm>
          <a:prstGeom prst="rect">
            <a:avLst/>
          </a:prstGeom>
        </p:spPr>
        <p:txBody>
          <a:bodyPr anchorCtr="0" anchor="t" bIns="94800" lIns="94800" spcFirstLastPara="1" rIns="94800" wrap="square" tIns="94800">
            <a:noAutofit/>
          </a:bodyPr>
          <a:lstStyle/>
          <a:p>
            <a:pPr indent="0" lvl="0" marL="0" rtl="0">
              <a:spcBef>
                <a:spcPts val="0"/>
              </a:spcBef>
              <a:spcAft>
                <a:spcPts val="0"/>
              </a:spcAft>
              <a:buNone/>
            </a:pPr>
            <a:r>
              <a:rPr lang="en"/>
              <a:t>Methodology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4"/>
          <p:cNvSpPr txBox="1"/>
          <p:nvPr>
            <p:ph type="title"/>
          </p:nvPr>
        </p:nvSpPr>
        <p:spPr>
          <a:xfrm>
            <a:off x="311700" y="1991200"/>
            <a:ext cx="8520600" cy="1243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Best authorization practices </a:t>
            </a:r>
            <a:endParaRPr/>
          </a:p>
          <a:p>
            <a:pPr indent="0" lvl="0" marL="0" rtl="0">
              <a:spcBef>
                <a:spcPts val="0"/>
              </a:spcBef>
              <a:spcAft>
                <a:spcPts val="0"/>
              </a:spcAft>
              <a:buNone/>
            </a:pPr>
            <a:r>
              <a:rPr lang="en"/>
              <a:t>for end users</a:t>
            </a:r>
            <a:endParaRPr/>
          </a:p>
        </p:txBody>
      </p:sp>
      <p:sp>
        <p:nvSpPr>
          <p:cNvPr id="220" name="Google Shape;220;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5"/>
          <p:cNvSpPr txBox="1"/>
          <p:nvPr>
            <p:ph type="title"/>
          </p:nvPr>
        </p:nvSpPr>
        <p:spPr>
          <a:xfrm>
            <a:off x="265500" y="1020375"/>
            <a:ext cx="4045200" cy="2347500"/>
          </a:xfrm>
          <a:prstGeom prst="rect">
            <a:avLst/>
          </a:prstGeom>
        </p:spPr>
        <p:txBody>
          <a:bodyPr anchorCtr="0" anchor="b"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2400"/>
              <a:t>Provide multiple 2FA options and explain when necessary why these security features are in place</a:t>
            </a:r>
            <a:endParaRPr sz="2400"/>
          </a:p>
          <a:p>
            <a:pPr indent="0" lvl="0" marL="0">
              <a:spcBef>
                <a:spcPts val="0"/>
              </a:spcBef>
              <a:spcAft>
                <a:spcPts val="0"/>
              </a:spcAft>
              <a:buClr>
                <a:schemeClr val="dk1"/>
              </a:buClr>
              <a:buSzPts val="1100"/>
              <a:buFont typeface="Arial"/>
              <a:buNone/>
            </a:pPr>
            <a:r>
              <a:t/>
            </a:r>
            <a:endParaRPr sz="2400"/>
          </a:p>
          <a:p>
            <a:pPr indent="0" lvl="0" marL="0" rtl="0">
              <a:spcBef>
                <a:spcPts val="0"/>
              </a:spcBef>
              <a:spcAft>
                <a:spcPts val="0"/>
              </a:spcAft>
              <a:buClr>
                <a:schemeClr val="dk1"/>
              </a:buClr>
              <a:buSzPts val="1100"/>
              <a:buFont typeface="Arial"/>
              <a:buNone/>
            </a:pPr>
            <a:r>
              <a:rPr lang="en" sz="2400"/>
              <a:t>Be intentional about when you require 2FA/MFA</a:t>
            </a:r>
            <a:endParaRPr sz="2400"/>
          </a:p>
        </p:txBody>
      </p:sp>
      <p:pic>
        <p:nvPicPr>
          <p:cNvPr id="226" name="Google Shape;226;p45"/>
          <p:cNvPicPr preferRelativeResize="0"/>
          <p:nvPr/>
        </p:nvPicPr>
        <p:blipFill rotWithShape="1">
          <a:blip r:embed="rId3">
            <a:alphaModFix/>
          </a:blip>
          <a:srcRect b="0" l="9439" r="16287" t="0"/>
          <a:stretch/>
        </p:blipFill>
        <p:spPr>
          <a:xfrm>
            <a:off x="4643750" y="61050"/>
            <a:ext cx="2825100" cy="3369400"/>
          </a:xfrm>
          <a:prstGeom prst="rect">
            <a:avLst/>
          </a:prstGeom>
          <a:noFill/>
          <a:ln>
            <a:noFill/>
          </a:ln>
        </p:spPr>
      </p:pic>
      <p:pic>
        <p:nvPicPr>
          <p:cNvPr id="227" name="Google Shape;227;p45"/>
          <p:cNvPicPr preferRelativeResize="0"/>
          <p:nvPr/>
        </p:nvPicPr>
        <p:blipFill>
          <a:blip r:embed="rId4">
            <a:alphaModFix/>
          </a:blip>
          <a:stretch>
            <a:fillRect/>
          </a:stretch>
        </p:blipFill>
        <p:spPr>
          <a:xfrm>
            <a:off x="6580350" y="2370700"/>
            <a:ext cx="2513225" cy="2736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6"/>
          <p:cNvSpPr txBox="1"/>
          <p:nvPr>
            <p:ph type="title"/>
          </p:nvPr>
        </p:nvSpPr>
        <p:spPr>
          <a:xfrm>
            <a:off x="279375" y="1589550"/>
            <a:ext cx="4045200" cy="2409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Make it obvious what data is being shared when authorizing third party applications</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pic>
        <p:nvPicPr>
          <p:cNvPr id="233" name="Google Shape;233;p46"/>
          <p:cNvPicPr preferRelativeResize="0"/>
          <p:nvPr/>
        </p:nvPicPr>
        <p:blipFill rotWithShape="1">
          <a:blip r:embed="rId3">
            <a:alphaModFix/>
          </a:blip>
          <a:srcRect b="0" l="7145" r="13983" t="0"/>
          <a:stretch/>
        </p:blipFill>
        <p:spPr>
          <a:xfrm>
            <a:off x="4706125" y="57700"/>
            <a:ext cx="2401700" cy="2940950"/>
          </a:xfrm>
          <a:prstGeom prst="rect">
            <a:avLst/>
          </a:prstGeom>
          <a:noFill/>
          <a:ln>
            <a:noFill/>
          </a:ln>
        </p:spPr>
      </p:pic>
      <p:pic>
        <p:nvPicPr>
          <p:cNvPr id="234" name="Google Shape;234;p46"/>
          <p:cNvPicPr preferRelativeResize="0"/>
          <p:nvPr/>
        </p:nvPicPr>
        <p:blipFill>
          <a:blip r:embed="rId4">
            <a:alphaModFix/>
          </a:blip>
          <a:stretch>
            <a:fillRect/>
          </a:stretch>
        </p:blipFill>
        <p:spPr>
          <a:xfrm>
            <a:off x="6948225" y="1998175"/>
            <a:ext cx="2137925" cy="3145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7"/>
          <p:cNvSpPr txBox="1"/>
          <p:nvPr>
            <p:ph type="title"/>
          </p:nvPr>
        </p:nvSpPr>
        <p:spPr>
          <a:xfrm>
            <a:off x="279375" y="1589550"/>
            <a:ext cx="4045200" cy="2409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Use plain language in privacy policies and terms of service</a:t>
            </a:r>
            <a:endParaRPr sz="2400"/>
          </a:p>
          <a:p>
            <a:pPr indent="0" lvl="0" marL="0">
              <a:spcBef>
                <a:spcPts val="0"/>
              </a:spcBef>
              <a:spcAft>
                <a:spcPts val="0"/>
              </a:spcAft>
              <a:buNone/>
            </a:pPr>
            <a:r>
              <a:t/>
            </a:r>
            <a:endParaRPr sz="2400"/>
          </a:p>
          <a:p>
            <a:pPr indent="0" lvl="0" marL="0" rtl="0">
              <a:spcBef>
                <a:spcPts val="0"/>
              </a:spcBef>
              <a:spcAft>
                <a:spcPts val="0"/>
              </a:spcAft>
              <a:buNone/>
            </a:pPr>
            <a:r>
              <a:rPr lang="en" sz="2400"/>
              <a:t>Call out important pieces in a summary and add detail below</a:t>
            </a:r>
            <a:endParaRPr sz="2400"/>
          </a:p>
          <a:p>
            <a:pPr indent="0" lvl="0" marL="0" rtl="0">
              <a:spcBef>
                <a:spcPts val="0"/>
              </a:spcBef>
              <a:spcAft>
                <a:spcPts val="0"/>
              </a:spcAft>
              <a:buNone/>
            </a:pPr>
            <a:r>
              <a:t/>
            </a:r>
            <a:endParaRPr sz="2400"/>
          </a:p>
        </p:txBody>
      </p:sp>
      <p:pic>
        <p:nvPicPr>
          <p:cNvPr id="240" name="Google Shape;240;p47"/>
          <p:cNvPicPr preferRelativeResize="0"/>
          <p:nvPr/>
        </p:nvPicPr>
        <p:blipFill>
          <a:blip r:embed="rId3">
            <a:alphaModFix/>
          </a:blip>
          <a:stretch>
            <a:fillRect/>
          </a:stretch>
        </p:blipFill>
        <p:spPr>
          <a:xfrm>
            <a:off x="4699100" y="1134975"/>
            <a:ext cx="4403101" cy="2618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8"/>
          <p:cNvSpPr txBox="1"/>
          <p:nvPr>
            <p:ph type="title"/>
          </p:nvPr>
        </p:nvSpPr>
        <p:spPr>
          <a:xfrm>
            <a:off x="279375" y="1589550"/>
            <a:ext cx="4045200" cy="2409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Allow a user to easily see who has access to their information</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pic>
        <p:nvPicPr>
          <p:cNvPr id="246" name="Google Shape;246;p48"/>
          <p:cNvPicPr preferRelativeResize="0"/>
          <p:nvPr/>
        </p:nvPicPr>
        <p:blipFill>
          <a:blip r:embed="rId3">
            <a:alphaModFix/>
          </a:blip>
          <a:stretch>
            <a:fillRect/>
          </a:stretch>
        </p:blipFill>
        <p:spPr>
          <a:xfrm>
            <a:off x="4740875" y="435975"/>
            <a:ext cx="4264276" cy="2007624"/>
          </a:xfrm>
          <a:prstGeom prst="rect">
            <a:avLst/>
          </a:prstGeom>
          <a:noFill/>
          <a:ln>
            <a:noFill/>
          </a:ln>
        </p:spPr>
      </p:pic>
      <p:pic>
        <p:nvPicPr>
          <p:cNvPr id="247" name="Google Shape;247;p48"/>
          <p:cNvPicPr preferRelativeResize="0"/>
          <p:nvPr/>
        </p:nvPicPr>
        <p:blipFill>
          <a:blip r:embed="rId4">
            <a:alphaModFix/>
          </a:blip>
          <a:stretch>
            <a:fillRect/>
          </a:stretch>
        </p:blipFill>
        <p:spPr>
          <a:xfrm>
            <a:off x="5334286" y="2715900"/>
            <a:ext cx="3257964" cy="200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9"/>
          <p:cNvSpPr txBox="1"/>
          <p:nvPr>
            <p:ph type="title"/>
          </p:nvPr>
        </p:nvSpPr>
        <p:spPr>
          <a:xfrm>
            <a:off x="279375" y="1589550"/>
            <a:ext cx="4045200" cy="2409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Allow a user to easily revoke a third party’s access to their information</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pic>
        <p:nvPicPr>
          <p:cNvPr id="253" name="Google Shape;253;p49"/>
          <p:cNvPicPr preferRelativeResize="0"/>
          <p:nvPr/>
        </p:nvPicPr>
        <p:blipFill>
          <a:blip r:embed="rId3">
            <a:alphaModFix/>
          </a:blip>
          <a:stretch>
            <a:fillRect/>
          </a:stretch>
        </p:blipFill>
        <p:spPr>
          <a:xfrm>
            <a:off x="4661071" y="90250"/>
            <a:ext cx="2594125" cy="3189276"/>
          </a:xfrm>
          <a:prstGeom prst="rect">
            <a:avLst/>
          </a:prstGeom>
          <a:noFill/>
          <a:ln>
            <a:noFill/>
          </a:ln>
        </p:spPr>
      </p:pic>
      <p:pic>
        <p:nvPicPr>
          <p:cNvPr id="254" name="Google Shape;254;p49"/>
          <p:cNvPicPr preferRelativeResize="0"/>
          <p:nvPr/>
        </p:nvPicPr>
        <p:blipFill>
          <a:blip r:embed="rId4">
            <a:alphaModFix/>
          </a:blip>
          <a:stretch>
            <a:fillRect/>
          </a:stretch>
        </p:blipFill>
        <p:spPr>
          <a:xfrm>
            <a:off x="6319400" y="2471100"/>
            <a:ext cx="2708026" cy="2578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d Hoc">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Ad Hoc">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