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  <p:embeddedFont>
      <p:font typeface="Proxima Nova Semibold" panose="020B0604020202020204" charset="0"/>
      <p:regular r:id="rId13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f3aeeb47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cf3aeeb4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caitlin@adhocteam.u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mailto:danny@adhocteam.us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1876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822960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25" y="4433800"/>
            <a:ext cx="9144000" cy="7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4800" tIns="94800" rIns="94800" bIns="948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7631600" y="4585744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January 18, 2018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829817" y="1334350"/>
            <a:ext cx="75558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SUBTITLE</a:t>
            </a:r>
            <a:endParaRPr sz="57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829817" y="1715350"/>
            <a:ext cx="75558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57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Main Title</a:t>
            </a:r>
            <a:endParaRPr sz="57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301575" y="4579350"/>
            <a:ext cx="13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Caitlin Weber</a:t>
            </a:r>
            <a:r>
              <a:rPr lang="en" sz="1000" b="1" i="0" u="none" strike="noStrike" cap="none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000" b="1" i="0" u="none" strike="noStrike" cap="none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u="sng">
                <a:solidFill>
                  <a:srgbClr val="118762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caitlin@adhocteam.us</a:t>
            </a:r>
            <a:endParaRPr sz="900">
              <a:solidFill>
                <a:srgbClr val="11876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>
              <a:solidFill>
                <a:srgbClr val="0033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1520775" y="4579350"/>
            <a:ext cx="13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Danny Chapman</a:t>
            </a:r>
            <a:r>
              <a:rPr lang="en" sz="1000" b="1" i="0" u="none" strike="noStrike" cap="none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000" b="1" i="0" u="none" strike="noStrike" cap="none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u="sng">
                <a:solidFill>
                  <a:srgbClr val="118762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danny@adhocteam.us</a:t>
            </a:r>
            <a:endParaRPr sz="900">
              <a:solidFill>
                <a:srgbClr val="11876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>
              <a:solidFill>
                <a:srgbClr val="0033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1876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4800" tIns="94800" rIns="94800" bIns="948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4800" tIns="94800" rIns="94800" bIns="94800" anchor="t" anchorCtr="0"/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600"/>
              <a:buChar char="●"/>
              <a:defRPr sz="1600" b="1">
                <a:solidFill>
                  <a:srgbClr val="626262"/>
                </a:solidFill>
              </a:defRPr>
            </a:lvl1pPr>
            <a:lvl2pPr marL="914400" lvl="1" indent="-32385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500"/>
              <a:buChar char="○"/>
              <a:defRPr>
                <a:solidFill>
                  <a:srgbClr val="626262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 Semibold"/>
              <a:buChar char="■"/>
              <a:defRPr sz="1200"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Char char="●"/>
              <a:defRPr sz="1200">
                <a:solidFill>
                  <a:srgbClr val="626262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Char char="○"/>
              <a:defRPr sz="1200">
                <a:solidFill>
                  <a:srgbClr val="626262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600"/>
              <a:buChar char="■"/>
              <a:defRPr sz="1600">
                <a:solidFill>
                  <a:srgbClr val="626262"/>
                </a:solidFill>
              </a:defRPr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500"/>
              <a:buFont typeface="Proxima Nova Semibold"/>
              <a:buChar char="●"/>
              <a:defRPr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Char char="○"/>
              <a:defRPr sz="1200" b="1">
                <a:solidFill>
                  <a:srgbClr val="626262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626262"/>
              </a:buClr>
              <a:buSzPts val="1600"/>
              <a:buChar char="■"/>
              <a:defRPr sz="1600">
                <a:solidFill>
                  <a:srgbClr val="62626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2201" y="44694"/>
            <a:ext cx="1106982" cy="3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352075" y="62225"/>
            <a:ext cx="7372500" cy="572700"/>
          </a:xfrm>
          <a:prstGeom prst="rect">
            <a:avLst/>
          </a:prstGeom>
        </p:spPr>
        <p:txBody>
          <a:bodyPr spcFirstLastPara="1" wrap="square" lIns="94800" tIns="94800" rIns="94800" bIns="94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spcFirstLastPara="1" wrap="square" lIns="94800" tIns="94800" rIns="94800" bIns="948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829827" y="450150"/>
            <a:ext cx="8056200" cy="4090800"/>
          </a:xfrm>
          <a:prstGeom prst="rect">
            <a:avLst/>
          </a:prstGeom>
        </p:spPr>
        <p:txBody>
          <a:bodyPr spcFirstLastPara="1" wrap="square" lIns="94800" tIns="94800" rIns="94800" bIns="948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6697" y="70505"/>
            <a:ext cx="1610712" cy="51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spcFirstLastPara="1" wrap="square" lIns="94800" tIns="94800" rIns="94800" bIns="948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4800" tIns="94800" rIns="94800" bIns="948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4800" tIns="94800" rIns="94800" bIns="9480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None/>
              <a:defRPr sz="1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None/>
              <a:defRPr sz="1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DECDB"/>
          </a:solidFill>
          <a:ln>
            <a:noFill/>
          </a:ln>
        </p:spPr>
        <p:txBody>
          <a:bodyPr spcFirstLastPara="1" wrap="square" lIns="94800" tIns="94800" rIns="94800" bIns="948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4800" tIns="94800" rIns="94800" bIns="948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4800" tIns="94800" rIns="94800" bIns="9480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None/>
              <a:defRPr sz="1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None/>
              <a:defRPr sz="1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4800" tIns="94800" rIns="94800" bIns="94800" anchor="ctr" anchorCtr="0"/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body" idx="1"/>
          </p:nvPr>
        </p:nvSpPr>
        <p:spPr>
          <a:xfrm>
            <a:off x="304800" y="4365771"/>
            <a:ext cx="5998800" cy="605100"/>
          </a:xfrm>
          <a:prstGeom prst="rect">
            <a:avLst/>
          </a:prstGeom>
        </p:spPr>
        <p:txBody>
          <a:bodyPr spcFirstLastPara="1" wrap="square" lIns="94800" tIns="94800" rIns="94800" bIns="94800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/>
            </a:lvl1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6697" y="70505"/>
            <a:ext cx="1610712" cy="51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/>
        </p:nvSpPr>
        <p:spPr>
          <a:xfrm>
            <a:off x="7631600" y="4585744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January 18, 2018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4800" tIns="94800" rIns="94800" bIns="948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sz="10000" b="1">
                <a:solidFill>
                  <a:srgbClr val="11876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sz="10000" b="1">
                <a:solidFill>
                  <a:srgbClr val="11876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sz="10000" b="1">
                <a:solidFill>
                  <a:srgbClr val="11876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sz="10000" b="1">
                <a:solidFill>
                  <a:srgbClr val="11876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sz="10000" b="1">
                <a:solidFill>
                  <a:srgbClr val="11876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sz="10000" b="1">
                <a:solidFill>
                  <a:srgbClr val="11876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sz="10000" b="1">
                <a:solidFill>
                  <a:srgbClr val="11876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sz="10000" b="1">
                <a:solidFill>
                  <a:srgbClr val="11876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sz="10000" b="1">
                <a:solidFill>
                  <a:srgbClr val="11876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subTitle" idx="1"/>
          </p:nvPr>
        </p:nvSpPr>
        <p:spPr>
          <a:xfrm>
            <a:off x="2137650" y="2744050"/>
            <a:ext cx="4868700" cy="997800"/>
          </a:xfrm>
          <a:prstGeom prst="rect">
            <a:avLst/>
          </a:prstGeom>
        </p:spPr>
        <p:txBody>
          <a:bodyPr spcFirstLastPara="1" wrap="square" lIns="94800" tIns="94800" rIns="94800" bIns="948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4800" tIns="94800" rIns="94800" bIns="948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4800" tIns="94800" rIns="94800" bIns="948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4800" tIns="94800" rIns="94800" bIns="94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71100" rIns="71100" bIns="71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71100" rIns="71100" bIns="711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71100" rIns="71100" bIns="71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71100" rIns="71100" bIns="711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71100" rIns="71100" bIns="71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71100" rIns="71100" bIns="711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1400"/>
            </a:lvl9pPr>
          </a:lstStyle>
          <a:p>
            <a:endParaRPr/>
          </a:p>
        </p:txBody>
      </p:sp>
      <p:sp>
        <p:nvSpPr>
          <p:cNvPr id="188" name="Google Shape;188;p4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71100" rIns="71100" bIns="71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71100" rIns="71100" bIns="711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Proxima Nova"/>
              <a:buChar char="●"/>
              <a:defRPr sz="1600" b="1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500"/>
              <a:buFont typeface="Proxima Nova"/>
              <a:buChar char="○"/>
              <a:defRPr sz="15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 Semibold"/>
              <a:buChar char="■"/>
              <a:defRPr sz="1200"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"/>
              <a:buChar char="●"/>
              <a:defRPr sz="12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"/>
              <a:buChar char="○"/>
              <a:defRPr sz="12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Proxima Nova"/>
              <a:buChar char="■"/>
              <a:defRPr sz="16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500"/>
              <a:buFont typeface="Proxima Nova Semibold"/>
              <a:buChar char="●"/>
              <a:defRPr sz="1500"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"/>
              <a:buChar char="○"/>
              <a:defRPr sz="1200" b="1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26262"/>
              </a:buClr>
              <a:buSzPts val="1600"/>
              <a:buFont typeface="Proxima Nova"/>
              <a:buChar char="■"/>
              <a:defRPr sz="16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94800" rIns="94800" bIns="94800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28E6B"/>
            </a:gs>
            <a:gs pos="100000">
              <a:srgbClr val="1E8363"/>
            </a:gs>
          </a:gsLst>
          <a:lin ang="19200160" scaled="0"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67"/>
            <a:ext cx="8229600" cy="465044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13" y="4433733"/>
            <a:ext cx="9144000" cy="7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7041893" y="4535283"/>
            <a:ext cx="1045882" cy="39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July 12, 2018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41"/>
          <p:cNvSpPr/>
          <p:nvPr/>
        </p:nvSpPr>
        <p:spPr>
          <a:xfrm>
            <a:off x="185463" y="4585676"/>
            <a:ext cx="956604" cy="34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1" dirty="0">
                <a:latin typeface="Proxima Nova"/>
                <a:ea typeface="Proxima Nova"/>
                <a:cs typeface="Proxima Nova"/>
                <a:sym typeface="Proxima Nova"/>
              </a:rPr>
              <a:t>Leanna Miller</a:t>
            </a:r>
            <a:endParaRPr sz="1000" b="1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dirty="0">
                <a:solidFill>
                  <a:srgbClr val="118762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Manager</a:t>
            </a:r>
            <a:endParaRPr sz="800" dirty="0">
              <a:solidFill>
                <a:srgbClr val="11876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dirty="0">
              <a:solidFill>
                <a:srgbClr val="0033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41"/>
          <p:cNvSpPr/>
          <p:nvPr/>
        </p:nvSpPr>
        <p:spPr>
          <a:xfrm>
            <a:off x="2170174" y="4585676"/>
            <a:ext cx="1002234" cy="34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1" dirty="0">
                <a:latin typeface="Proxima Nova"/>
                <a:ea typeface="Proxima Nova"/>
                <a:cs typeface="Proxima Nova"/>
                <a:sym typeface="Proxima Nova"/>
              </a:rPr>
              <a:t>Lauryl Zenobi</a:t>
            </a:r>
            <a:endParaRPr sz="1000" b="1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dirty="0">
                <a:solidFill>
                  <a:srgbClr val="118762"/>
                </a:solidFill>
                <a:latin typeface="Proxima Nova"/>
                <a:ea typeface="Proxima Nova"/>
                <a:cs typeface="Proxima Nova"/>
                <a:sym typeface="Proxima Nova"/>
              </a:rPr>
              <a:t>UX Researcher</a:t>
            </a:r>
            <a:endParaRPr sz="800" dirty="0">
              <a:solidFill>
                <a:srgbClr val="11876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dirty="0">
              <a:solidFill>
                <a:srgbClr val="0033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41"/>
          <p:cNvSpPr txBox="1"/>
          <p:nvPr/>
        </p:nvSpPr>
        <p:spPr>
          <a:xfrm>
            <a:off x="794100" y="2611382"/>
            <a:ext cx="7555800" cy="100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5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Discovery Readout </a:t>
            </a:r>
            <a:endParaRPr sz="55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41"/>
          <p:cNvSpPr txBox="1"/>
          <p:nvPr/>
        </p:nvSpPr>
        <p:spPr>
          <a:xfrm>
            <a:off x="794100" y="1628295"/>
            <a:ext cx="2841107" cy="51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 API Governance </a:t>
            </a:r>
            <a:endParaRPr sz="55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 Ho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Proxima Nova Semibold</vt:lpstr>
      <vt:lpstr>Calibri</vt:lpstr>
      <vt:lpstr>Proxima Nova</vt:lpstr>
      <vt:lpstr>Simple Light</vt:lpstr>
      <vt:lpstr>Ad Hoc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Marshall</cp:lastModifiedBy>
  <cp:revision>2</cp:revision>
  <dcterms:modified xsi:type="dcterms:W3CDTF">2018-08-16T00:05:53Z</dcterms:modified>
</cp:coreProperties>
</file>