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CF38-7342-4E76-A574-FDA3D0969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1EDC8-2FA7-44C6-900F-08115A79C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89A5-1703-451B-8AB6-48564A6A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B2BC-C9A6-45F7-853A-B5D29CD1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94C0-D2D2-481F-9C3B-24D1B7B9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8FCA-50D0-4191-99E8-FCE4A10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4EB32-EB3B-4757-91BD-DF55554D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C9F1-5183-41E9-8AB9-C70460F7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FA98-012B-4E23-A99B-049F9BFD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96E0-7F5B-4E53-AED9-7F024D64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20A01-EE7F-4DE0-B68E-229FA7707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949D-CC77-4108-9777-DB26023F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311F-1890-4B3F-A51B-E29AC89D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11AB-716C-4A17-8BEC-931E31FD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F1D7-7791-46E5-8668-181EB9AF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3D7-FAD3-477F-9CCB-DB5FE9BE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855F-227B-48EC-872A-B3EDA855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749F-E91C-4F07-BB4E-4E354391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9A53-1641-4DEF-93E6-E1647FD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67C-58D2-46C4-A7F3-2DFD4D1E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2100-5F27-431F-AED3-3404482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0BC-E663-4295-9099-0F337E0F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C793-3E7F-4FCF-802D-87CE0FFC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A5BD-30CD-4E8E-A9D8-5495620A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A8FF-DD6E-48AC-9CFF-F31BB532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AACF-F4B6-4A7D-B050-D570D2CE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DBF9-EC46-4219-AD6C-5D30D4317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9DAB-1457-43F3-A4D2-B95B511C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6922-5845-45B0-9425-838CC11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B1A-64DD-47BD-9E16-65C77B31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BC001-2111-4A55-8D0D-A493679E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2533-5E7B-4EBB-B128-2A7425FA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347-6EB0-486B-8248-00F2B3A7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F212-B7AD-4818-953E-59C4D343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FECC2-4AAA-427D-9B6D-F0816A2A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99E97-A6E4-4733-BAF0-363A09710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96A02-F1DF-4AAB-9FC1-F5149BFA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D379C-79EC-4B99-90E1-9502FAF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17F38-59FE-4A90-A50B-9FD98752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AF14-3218-4B8D-AEE7-FA2B0FEF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C0140-DFA7-47A6-B9D7-0A66F929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B2A06-B657-4CD6-B8E2-CD43378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4A7F-C6F4-40E7-A822-726F53B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EBFE6-8568-4188-9061-3F3B1F36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E23EB-4765-44C8-B9C4-C84CC2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7A333-ED1E-4938-A59E-019653A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8F34-FBCD-4D15-BC8D-2FE32099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4CF8-F147-4464-B5BA-6CB2F457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131A0-E922-43B6-A48B-F6275006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45B2-59E0-4778-AD06-403D460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7521-659C-4CDE-A6E7-9CFCDD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C60B2-F012-4C47-9059-5B0FBA73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FB64-0BB8-4FC2-B361-9561EA9C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3AB26-6778-4679-B1C6-DAE137E01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D6F63-EBD4-4E18-BB7F-01D45116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C7A8-2551-47BD-8A58-E158C4C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4ED4F-DF60-4930-A9C6-C0ED0081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D919-6849-4DDA-B645-BBC2F1BA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5E549-4E21-49ED-8F92-26C8D72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BEC5-C9FC-4C5C-97ED-4849CEB7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E17A-BB76-416F-9D48-36D013B7B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16E5-AD8E-4B22-A411-1444DF92CC0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9324-5C00-42DC-8AEE-F31D622BC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CD51-8395-4CEC-807D-D1BFEDE0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166-B511-41C7-B0AD-F3823B4F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../../../../Desktop/Screen%20Shot%202016-05-20%20at%203.3">
            <a:extLst>
              <a:ext uri="{FF2B5EF4-FFF2-40B4-BE49-F238E27FC236}">
                <a16:creationId xmlns:a16="http://schemas.microsoft.com/office/drawing/2014/main" id="{CCAC208A-FA88-4423-B245-EE3550684B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05" y="2284730"/>
            <a:ext cx="5660390" cy="2288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8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e9ff527e5a932326a65acf3c1425dc1f">
            <a:extLst>
              <a:ext uri="{FF2B5EF4-FFF2-40B4-BE49-F238E27FC236}">
                <a16:creationId xmlns:a16="http://schemas.microsoft.com/office/drawing/2014/main" id="{01A0872B-1F9A-47A6-9A20-BBD593DAE3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2243137"/>
            <a:ext cx="1609725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8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1CBAB-F41B-4302-B40F-1C49459AC6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55850"/>
            <a:ext cx="5943600" cy="21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133CAD-7520-4C95-A4B9-F1E6A35E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D0954626-6107-4CBD-BFEE-FB4A6CFB0C33}"/>
              </a:ext>
            </a:extLst>
          </p:cNvPr>
          <p:cNvSpPr/>
          <p:nvPr/>
        </p:nvSpPr>
        <p:spPr>
          <a:xfrm rot="16200000">
            <a:off x="1455102" y="1435735"/>
            <a:ext cx="633095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6B895C9-491B-41F9-9FAB-56BB2B47002F}"/>
              </a:ext>
            </a:extLst>
          </p:cNvPr>
          <p:cNvSpPr/>
          <p:nvPr/>
        </p:nvSpPr>
        <p:spPr>
          <a:xfrm rot="16200000">
            <a:off x="4086665" y="801052"/>
            <a:ext cx="633095" cy="2688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88C3A710-894D-4D89-9175-95880569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2771824"/>
            <a:ext cx="838200" cy="2571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#1)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61FE9E6-E324-4C11-8BE6-2AFA9E1DD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543" y="2778174"/>
            <a:ext cx="795338" cy="2476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#2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E9323E-B4EC-45BE-9811-12FC555B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663E02-BCF3-4F83-815C-B915615A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B30AC16-736F-4ECE-98DC-FD992F92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73F0585-8605-47D3-93F0-79542EC1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1BD9D-8EAD-4DDD-B4EA-2F6861AEF3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06295"/>
            <a:ext cx="3505200" cy="264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3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166DD6-5996-40CA-8DDC-020C0C5AEA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2" y="1913890"/>
            <a:ext cx="1362075" cy="3030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4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Braunstein</dc:creator>
  <cp:lastModifiedBy>Jordan Braunstein</cp:lastModifiedBy>
  <cp:revision>2</cp:revision>
  <dcterms:created xsi:type="dcterms:W3CDTF">2018-07-13T20:08:09Z</dcterms:created>
  <dcterms:modified xsi:type="dcterms:W3CDTF">2018-07-13T20:11:32Z</dcterms:modified>
</cp:coreProperties>
</file>