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404534"/>
            <a:ext cx="8931103" cy="1646302"/>
          </a:xfrm>
        </p:spPr>
        <p:txBody>
          <a:bodyPr/>
          <a:lstStyle/>
          <a:p>
            <a:r>
              <a:rPr lang="en-US" sz="4000" dirty="0" smtClean="0"/>
              <a:t>TechJam - </a:t>
            </a:r>
            <a:r>
              <a:rPr lang="en-US" sz="4000" dirty="0"/>
              <a:t>Data Integration </a:t>
            </a:r>
            <a:r>
              <a:rPr lang="en-US" sz="4000" dirty="0" smtClean="0"/>
              <a:t>Strategy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Islington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Strategy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531744" y="3036742"/>
            <a:ext cx="1672936" cy="1267691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 Customer.txt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159336" y="628650"/>
            <a:ext cx="1387764" cy="14755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8" name="Flowchart: Display 7"/>
          <p:cNvSpPr/>
          <p:nvPr/>
        </p:nvSpPr>
        <p:spPr>
          <a:xfrm>
            <a:off x="2956212" y="2104159"/>
            <a:ext cx="1245217" cy="313285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Map/POCO Model</a:t>
            </a:r>
          </a:p>
        </p:txBody>
      </p:sp>
      <p:sp>
        <p:nvSpPr>
          <p:cNvPr id="9" name="Hexagon 8"/>
          <p:cNvSpPr/>
          <p:nvPr/>
        </p:nvSpPr>
        <p:spPr>
          <a:xfrm>
            <a:off x="4975668" y="3000374"/>
            <a:ext cx="1350818" cy="134042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7100725" y="3377045"/>
            <a:ext cx="1776845" cy="227560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Web Client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204680" y="3670588"/>
            <a:ext cx="751532" cy="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3"/>
          </p:cNvCxnSpPr>
          <p:nvPr/>
        </p:nvCxnSpPr>
        <p:spPr>
          <a:xfrm flipV="1">
            <a:off x="4201429" y="3670588"/>
            <a:ext cx="774239" cy="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6" idx="2"/>
          </p:cNvCxnSpPr>
          <p:nvPr/>
        </p:nvCxnSpPr>
        <p:spPr>
          <a:xfrm flipV="1">
            <a:off x="5991379" y="1366405"/>
            <a:ext cx="1167957" cy="1633969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638039" y="2104159"/>
            <a:ext cx="23668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99021" y="2104159"/>
            <a:ext cx="1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531744" y="3036742"/>
            <a:ext cx="1672936" cy="1267691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 Customer.txt</a:t>
            </a:r>
          </a:p>
        </p:txBody>
      </p:sp>
      <p:sp>
        <p:nvSpPr>
          <p:cNvPr id="6" name="Can 5"/>
          <p:cNvSpPr/>
          <p:nvPr/>
        </p:nvSpPr>
        <p:spPr>
          <a:xfrm>
            <a:off x="7159336" y="628650"/>
            <a:ext cx="1387764" cy="14755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8" name="Flowchart: Display 7"/>
          <p:cNvSpPr/>
          <p:nvPr/>
        </p:nvSpPr>
        <p:spPr>
          <a:xfrm>
            <a:off x="2956212" y="2104159"/>
            <a:ext cx="1245217" cy="3132859"/>
          </a:xfrm>
          <a:prstGeom prst="flowChartDisp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Map/POCO Model</a:t>
            </a:r>
          </a:p>
        </p:txBody>
      </p:sp>
      <p:sp>
        <p:nvSpPr>
          <p:cNvPr id="9" name="Hexagon 8"/>
          <p:cNvSpPr/>
          <p:nvPr/>
        </p:nvSpPr>
        <p:spPr>
          <a:xfrm>
            <a:off x="4975668" y="3000374"/>
            <a:ext cx="1350818" cy="134042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7100725" y="3377045"/>
            <a:ext cx="1776845" cy="227560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Web Client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204680" y="3670588"/>
            <a:ext cx="751532" cy="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3"/>
          </p:cNvCxnSpPr>
          <p:nvPr/>
        </p:nvCxnSpPr>
        <p:spPr>
          <a:xfrm flipV="1">
            <a:off x="4201429" y="3670588"/>
            <a:ext cx="774239" cy="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6" idx="2"/>
          </p:cNvCxnSpPr>
          <p:nvPr/>
        </p:nvCxnSpPr>
        <p:spPr>
          <a:xfrm flipV="1">
            <a:off x="5991379" y="1366405"/>
            <a:ext cx="1167957" cy="1633969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638039" y="2104159"/>
            <a:ext cx="23668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99021" y="2104159"/>
            <a:ext cx="1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889500" y="1366405"/>
            <a:ext cx="86168" cy="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73169" y="1630218"/>
            <a:ext cx="2398935" cy="360680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430174" y="1881042"/>
            <a:ext cx="2882657" cy="3281074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531744" y="3036742"/>
            <a:ext cx="1672936" cy="1267691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 Customer.txt</a:t>
            </a:r>
          </a:p>
        </p:txBody>
      </p:sp>
      <p:sp>
        <p:nvSpPr>
          <p:cNvPr id="6" name="Can 5"/>
          <p:cNvSpPr/>
          <p:nvPr/>
        </p:nvSpPr>
        <p:spPr>
          <a:xfrm>
            <a:off x="5622636" y="933450"/>
            <a:ext cx="1387764" cy="14755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895132" y="3036742"/>
            <a:ext cx="1350818" cy="134042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5564025" y="3681845"/>
            <a:ext cx="1776845" cy="227560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Web Client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204680" y="3670588"/>
            <a:ext cx="751532" cy="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6" idx="2"/>
          </p:cNvCxnSpPr>
          <p:nvPr/>
        </p:nvCxnSpPr>
        <p:spPr>
          <a:xfrm flipV="1">
            <a:off x="3910843" y="1671205"/>
            <a:ext cx="1711793" cy="1365537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01339" y="2408959"/>
            <a:ext cx="23668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62321" y="2408959"/>
            <a:ext cx="1" cy="12728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114299"/>
            <a:ext cx="5935663" cy="66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3289300" y="1409700"/>
            <a:ext cx="2921000" cy="5334000"/>
          </a:xfrm>
          <a:prstGeom prst="flowChart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53" y="268719"/>
            <a:ext cx="8596668" cy="1320800"/>
          </a:xfrm>
        </p:spPr>
        <p:txBody>
          <a:bodyPr/>
          <a:lstStyle/>
          <a:p>
            <a:r>
              <a:rPr lang="en-US" dirty="0" smtClean="0"/>
              <a:t>Parser Strategy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10381" y="3442854"/>
            <a:ext cx="1672936" cy="1267691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 Customer.txt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06800" y="1574800"/>
            <a:ext cx="2159000" cy="5945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5190" y="2566842"/>
            <a:ext cx="2159000" cy="539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800" y="5835134"/>
            <a:ext cx="2159000" cy="7239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Allergies/Adverse </a:t>
            </a:r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06800" y="4898362"/>
            <a:ext cx="2159000" cy="539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8096643" y="2184526"/>
            <a:ext cx="1987157" cy="22477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5765800" y="1872052"/>
            <a:ext cx="2338012" cy="858448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5744190" y="2836459"/>
            <a:ext cx="2352453" cy="291579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 flipV="1">
            <a:off x="5765800" y="3397655"/>
            <a:ext cx="2330843" cy="1770324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92412" y="3928138"/>
            <a:ext cx="2304231" cy="2405380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14" idx="1"/>
          </p:cNvCxnSpPr>
          <p:nvPr/>
        </p:nvCxnSpPr>
        <p:spPr>
          <a:xfrm>
            <a:off x="1983317" y="4076700"/>
            <a:ext cx="1305983" cy="0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651990" y="3419738"/>
            <a:ext cx="12700" cy="1187045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TechJam - Data Integration Strategy </vt:lpstr>
      <vt:lpstr>Initial Strategy</vt:lpstr>
      <vt:lpstr>Pivot</vt:lpstr>
      <vt:lpstr>What we did</vt:lpstr>
      <vt:lpstr>PowerPoint Presentation</vt:lpstr>
      <vt:lpstr>Parser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TechJam - Data Integration Strategy </dc:title>
  <dc:creator>Green, David</dc:creator>
  <cp:lastModifiedBy>Green, David</cp:lastModifiedBy>
  <cp:revision>11</cp:revision>
  <dcterms:created xsi:type="dcterms:W3CDTF">2013-11-02T15:11:53Z</dcterms:created>
  <dcterms:modified xsi:type="dcterms:W3CDTF">2013-11-02T16:27:11Z</dcterms:modified>
</cp:coreProperties>
</file>