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73" r:id="rId5"/>
    <p:sldMasterId id="2147483675" r:id="rId6"/>
    <p:sldMasterId id="2147483677" r:id="rId7"/>
    <p:sldMasterId id="2147483679" r:id="rId8"/>
    <p:sldMasterId id="2147483681" r:id="rId9"/>
    <p:sldMasterId id="2147483694" r:id="rId10"/>
  </p:sldMasterIdLst>
  <p:notesMasterIdLst>
    <p:notesMasterId r:id="rId18"/>
  </p:notesMasterIdLst>
  <p:sldIdLst>
    <p:sldId id="627" r:id="rId11"/>
    <p:sldId id="621" r:id="rId12"/>
    <p:sldId id="620" r:id="rId13"/>
    <p:sldId id="622" r:id="rId14"/>
    <p:sldId id="624" r:id="rId15"/>
    <p:sldId id="625" r:id="rId16"/>
    <p:sldId id="62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supathy T" initials="P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3" autoAdjust="0"/>
    <p:restoredTop sz="96092" autoAdjust="0"/>
  </p:normalViewPr>
  <p:slideViewPr>
    <p:cSldViewPr>
      <p:cViewPr>
        <p:scale>
          <a:sx n="70" d="100"/>
          <a:sy n="70" d="100"/>
        </p:scale>
        <p:origin x="-1194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F61D0-093B-424F-8969-C6F0A02AF399}" type="datetimeFigureOut">
              <a:rPr lang="en-US" smtClean="0"/>
              <a:pPr/>
              <a:t>11/4/2013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E00F3-6670-4D8D-BFB8-F967F47C70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49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6550" y="6334125"/>
            <a:ext cx="2438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  <a:latin typeface="Myriad Pro" pitchFamily="34" charset="0"/>
              </a:rPr>
              <a:t>Copyright </a:t>
            </a:r>
            <a:r>
              <a:rPr lang="en-US" sz="800" dirty="0">
                <a:solidFill>
                  <a:schemeClr val="bg1"/>
                </a:solidFill>
              </a:rPr>
              <a:t>© </a:t>
            </a:r>
            <a:r>
              <a:rPr lang="en-US" sz="800" dirty="0" smtClean="0">
                <a:solidFill>
                  <a:schemeClr val="bg1"/>
                </a:solidFill>
                <a:latin typeface="Myriad Pro" pitchFamily="34" charset="0"/>
              </a:rPr>
              <a:t>2011 Tata Consultancy Services Limited</a:t>
            </a:r>
            <a:endParaRPr lang="en-US" sz="800" dirty="0">
              <a:solidFill>
                <a:schemeClr val="bg1"/>
              </a:solidFill>
              <a:latin typeface="Myriad Pro" pitchFamily="34" charset="0"/>
            </a:endParaRPr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02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0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3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0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9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1190625"/>
            <a:ext cx="8370888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11684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1189037"/>
            <a:ext cx="20574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1189037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6550" y="6334125"/>
            <a:ext cx="2438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prstClr val="white"/>
                </a:solidFill>
              </a:rPr>
              <a:t>Copyright </a:t>
            </a:r>
            <a:r>
              <a:rPr lang="en-US" sz="800" dirty="0">
                <a:solidFill>
                  <a:prstClr val="white"/>
                </a:solidFill>
              </a:rPr>
              <a:t>© </a:t>
            </a:r>
            <a:r>
              <a:rPr lang="en-US" sz="800" dirty="0" smtClean="0">
                <a:solidFill>
                  <a:prstClr val="white"/>
                </a:solidFill>
              </a:rPr>
              <a:t>2011 Tata Consultancy Services Limited</a:t>
            </a:r>
            <a:endParaRPr lang="en-US" sz="800" dirty="0">
              <a:solidFill>
                <a:prstClr val="white"/>
              </a:solidFill>
            </a:endParaRPr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02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0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3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0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9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187449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916112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7" y="1187449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7" y="1916112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1125537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1125537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951036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6801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9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1190625"/>
            <a:ext cx="8370888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11684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1189037"/>
            <a:ext cx="20574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1189037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6550" y="6334125"/>
            <a:ext cx="2438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prstClr val="white"/>
                </a:solidFill>
              </a:rPr>
              <a:t>Copyright </a:t>
            </a:r>
            <a:r>
              <a:rPr lang="en-US" sz="800" dirty="0">
                <a:solidFill>
                  <a:prstClr val="white"/>
                </a:solidFill>
              </a:rPr>
              <a:t>© </a:t>
            </a:r>
            <a:r>
              <a:rPr lang="en-US" sz="800" dirty="0" smtClean="0">
                <a:solidFill>
                  <a:prstClr val="white"/>
                </a:solidFill>
              </a:rPr>
              <a:t>2011 Tata Consultancy Services Limited</a:t>
            </a:r>
            <a:endParaRPr lang="en-US" sz="800" dirty="0">
              <a:solidFill>
                <a:prstClr val="white"/>
              </a:solidFill>
            </a:endParaRPr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02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0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3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20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9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187449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916112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7" y="1187449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7" y="1916112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1125537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1125537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951036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6801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9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1190625"/>
            <a:ext cx="8370888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11684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1189037"/>
            <a:ext cx="20574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1189037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187449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916112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7" y="1187449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7" y="1916112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1125537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1125537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951036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6801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9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w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1.w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31694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144" y="1189037"/>
            <a:ext cx="842805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8229600" y="6311900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200" kern="1200" noProof="0" smtClean="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200" kern="1200" noProof="0" dirty="0" smtClean="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rPr>
              <a:t> </a:t>
            </a:r>
            <a:endParaRPr lang="en-US" sz="1200" kern="1200" noProof="0" dirty="0">
              <a:solidFill>
                <a:schemeClr val="tx1"/>
              </a:solidFill>
              <a:latin typeface="Myriad Pro" pitchFamily="34" charset="0"/>
              <a:ea typeface="+mn-ea"/>
              <a:cs typeface="+mn-cs"/>
            </a:endParaRPr>
          </a:p>
        </p:txBody>
      </p:sp>
      <p:grpSp>
        <p:nvGrpSpPr>
          <p:cNvPr id="5" name="Group 8"/>
          <p:cNvGrpSpPr>
            <a:grpSpLocks noChangeAspect="1"/>
          </p:cNvGrpSpPr>
          <p:nvPr/>
        </p:nvGrpSpPr>
        <p:grpSpPr bwMode="auto">
          <a:xfrm>
            <a:off x="425450" y="6426200"/>
            <a:ext cx="2422642" cy="279400"/>
            <a:chOff x="240" y="3744"/>
            <a:chExt cx="2055" cy="237"/>
          </a:xfrm>
        </p:grpSpPr>
        <p:sp>
          <p:nvSpPr>
            <p:cNvPr id="76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"/>
            <a:ext cx="1243832" cy="1066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A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reeform 6"/>
          <p:cNvSpPr>
            <a:spLocks noEditPoints="1"/>
          </p:cNvSpPr>
          <p:nvPr/>
        </p:nvSpPr>
        <p:spPr bwMode="auto">
          <a:xfrm>
            <a:off x="0" y="1525588"/>
            <a:ext cx="1233488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F4B76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" name="Picture 2" descr="Q:\Repro 2\New guidelines 2011_12\Final 260411\PPT\050511\WMF\Orange_TCS_Logo_EC Block_logo file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497" y="6307933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58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0" y="1525588"/>
            <a:ext cx="1233488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ABA1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5" name="Picture 2" descr="Q:\Repro 2\New guidelines 2011_12\Final 260411\PPT\050511\WMF\Grey_TCS_Logo_EC Block_logo file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" y="6309360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1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6" name="Picture 2" descr="Q:\Repro 2\New guidelines 2011_12\Final 260411\PPT\New Folder\Green patttern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4000"/>
            <a:ext cx="1232611" cy="899770"/>
          </a:xfrm>
          <a:prstGeom prst="rect">
            <a:avLst/>
          </a:prstGeom>
          <a:noFill/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4" name="Picture 2" descr="Q:\Repro 2\New guidelines 2011_12\Final 260411\PPT\050511\WMF\Green_TCS_Logo_EC Block_logo file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" y="6309360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300" y="2933700"/>
            <a:ext cx="8077200" cy="5539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3000" kern="1200" dirty="0" smtClean="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rPr>
              <a:t>Thank You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6"/>
          <p:cNvSpPr>
            <a:spLocks noChangeAspect="1" noEditPoints="1"/>
          </p:cNvSpPr>
          <p:nvPr/>
        </p:nvSpPr>
        <p:spPr bwMode="auto">
          <a:xfrm>
            <a:off x="425450" y="5899150"/>
            <a:ext cx="1369254" cy="579120"/>
          </a:xfrm>
          <a:custGeom>
            <a:avLst/>
            <a:gdLst/>
            <a:ahLst/>
            <a:cxnLst>
              <a:cxn ang="0">
                <a:pos x="7259" y="452"/>
              </a:cxn>
              <a:cxn ang="0">
                <a:pos x="7360" y="1038"/>
              </a:cxn>
              <a:cxn ang="0">
                <a:pos x="8402" y="4682"/>
              </a:cxn>
              <a:cxn ang="0">
                <a:pos x="236" y="4403"/>
              </a:cxn>
              <a:cxn ang="0">
                <a:pos x="650" y="5315"/>
              </a:cxn>
              <a:cxn ang="0">
                <a:pos x="10" y="4582"/>
              </a:cxn>
              <a:cxn ang="0">
                <a:pos x="1283" y="4446"/>
              </a:cxn>
              <a:cxn ang="0">
                <a:pos x="2443" y="5310"/>
              </a:cxn>
              <a:cxn ang="0">
                <a:pos x="3347" y="4997"/>
              </a:cxn>
              <a:cxn ang="0">
                <a:pos x="2829" y="4604"/>
              </a:cxn>
              <a:cxn ang="0">
                <a:pos x="3682" y="5037"/>
              </a:cxn>
              <a:cxn ang="0">
                <a:pos x="4038" y="5169"/>
              </a:cxn>
              <a:cxn ang="0">
                <a:pos x="3681" y="4495"/>
              </a:cxn>
              <a:cxn ang="0">
                <a:pos x="4750" y="5150"/>
              </a:cxn>
              <a:cxn ang="0">
                <a:pos x="5715" y="4659"/>
              </a:cxn>
              <a:cxn ang="0">
                <a:pos x="6165" y="4876"/>
              </a:cxn>
              <a:cxn ang="0">
                <a:pos x="6032" y="5043"/>
              </a:cxn>
              <a:cxn ang="0">
                <a:pos x="6847" y="4187"/>
              </a:cxn>
              <a:cxn ang="0">
                <a:pos x="7892" y="4489"/>
              </a:cxn>
              <a:cxn ang="0">
                <a:pos x="8285" y="4592"/>
              </a:cxn>
              <a:cxn ang="0">
                <a:pos x="8666" y="5541"/>
              </a:cxn>
              <a:cxn ang="0">
                <a:pos x="13212" y="3247"/>
              </a:cxn>
              <a:cxn ang="0">
                <a:pos x="13278" y="2370"/>
              </a:cxn>
              <a:cxn ang="0">
                <a:pos x="13024" y="3129"/>
              </a:cxn>
              <a:cxn ang="0">
                <a:pos x="12368" y="2361"/>
              </a:cxn>
              <a:cxn ang="0">
                <a:pos x="11439" y="2374"/>
              </a:cxn>
              <a:cxn ang="0">
                <a:pos x="11126" y="3037"/>
              </a:cxn>
              <a:cxn ang="0">
                <a:pos x="11500" y="3058"/>
              </a:cxn>
              <a:cxn ang="0">
                <a:pos x="9999" y="2223"/>
              </a:cxn>
              <a:cxn ang="0">
                <a:pos x="9416" y="3111"/>
              </a:cxn>
              <a:cxn ang="0">
                <a:pos x="9705" y="3100"/>
              </a:cxn>
              <a:cxn ang="0">
                <a:pos x="7685" y="2454"/>
              </a:cxn>
              <a:cxn ang="0">
                <a:pos x="7705" y="2691"/>
              </a:cxn>
              <a:cxn ang="0">
                <a:pos x="6679" y="3195"/>
              </a:cxn>
              <a:cxn ang="0">
                <a:pos x="6833" y="2332"/>
              </a:cxn>
              <a:cxn ang="0">
                <a:pos x="6694" y="2451"/>
              </a:cxn>
              <a:cxn ang="0">
                <a:pos x="5759" y="3255"/>
              </a:cxn>
              <a:cxn ang="0">
                <a:pos x="6012" y="2502"/>
              </a:cxn>
              <a:cxn ang="0">
                <a:pos x="5888" y="3131"/>
              </a:cxn>
              <a:cxn ang="0">
                <a:pos x="5040" y="2594"/>
              </a:cxn>
              <a:cxn ang="0">
                <a:pos x="5206" y="2897"/>
              </a:cxn>
              <a:cxn ang="0">
                <a:pos x="4096" y="2480"/>
              </a:cxn>
              <a:cxn ang="0">
                <a:pos x="4195" y="3046"/>
              </a:cxn>
              <a:cxn ang="0">
                <a:pos x="3391" y="2493"/>
              </a:cxn>
              <a:cxn ang="0">
                <a:pos x="3051" y="2613"/>
              </a:cxn>
              <a:cxn ang="0">
                <a:pos x="2204" y="3250"/>
              </a:cxn>
              <a:cxn ang="0">
                <a:pos x="2314" y="2376"/>
              </a:cxn>
              <a:cxn ang="0">
                <a:pos x="2061" y="3135"/>
              </a:cxn>
              <a:cxn ang="0">
                <a:pos x="1221" y="3258"/>
              </a:cxn>
              <a:cxn ang="0">
                <a:pos x="634" y="2660"/>
              </a:cxn>
              <a:cxn ang="0">
                <a:pos x="576" y="2816"/>
              </a:cxn>
              <a:cxn ang="0">
                <a:pos x="447" y="2517"/>
              </a:cxn>
              <a:cxn ang="0">
                <a:pos x="2295" y="708"/>
              </a:cxn>
              <a:cxn ang="0">
                <a:pos x="1842" y="37"/>
              </a:cxn>
              <a:cxn ang="0">
                <a:pos x="2045" y="1088"/>
              </a:cxn>
              <a:cxn ang="0">
                <a:pos x="2501" y="799"/>
              </a:cxn>
              <a:cxn ang="0">
                <a:pos x="2657" y="680"/>
              </a:cxn>
              <a:cxn ang="0">
                <a:pos x="3723" y="364"/>
              </a:cxn>
              <a:cxn ang="0">
                <a:pos x="4978" y="22"/>
              </a:cxn>
              <a:cxn ang="0">
                <a:pos x="5529" y="545"/>
              </a:cxn>
              <a:cxn ang="0">
                <a:pos x="5535" y="1200"/>
              </a:cxn>
              <a:cxn ang="0">
                <a:pos x="6070" y="846"/>
              </a:cxn>
              <a:cxn ang="0">
                <a:pos x="6234" y="638"/>
              </a:cxn>
            </a:cxnLst>
            <a:rect l="0" t="0" r="r" b="b"/>
            <a:pathLst>
              <a:path w="13427" h="5676">
                <a:moveTo>
                  <a:pt x="6960" y="1172"/>
                </a:moveTo>
                <a:lnTo>
                  <a:pt x="6985" y="1184"/>
                </a:lnTo>
                <a:lnTo>
                  <a:pt x="7010" y="1196"/>
                </a:lnTo>
                <a:lnTo>
                  <a:pt x="7039" y="1206"/>
                </a:lnTo>
                <a:lnTo>
                  <a:pt x="7068" y="1215"/>
                </a:lnTo>
                <a:lnTo>
                  <a:pt x="7100" y="1223"/>
                </a:lnTo>
                <a:lnTo>
                  <a:pt x="7133" y="1228"/>
                </a:lnTo>
                <a:lnTo>
                  <a:pt x="7150" y="1230"/>
                </a:lnTo>
                <a:lnTo>
                  <a:pt x="7167" y="1231"/>
                </a:lnTo>
                <a:lnTo>
                  <a:pt x="7185" y="1232"/>
                </a:lnTo>
                <a:lnTo>
                  <a:pt x="7202" y="1232"/>
                </a:lnTo>
                <a:lnTo>
                  <a:pt x="7221" y="1232"/>
                </a:lnTo>
                <a:lnTo>
                  <a:pt x="7239" y="1231"/>
                </a:lnTo>
                <a:lnTo>
                  <a:pt x="7256" y="1230"/>
                </a:lnTo>
                <a:lnTo>
                  <a:pt x="7274" y="1227"/>
                </a:lnTo>
                <a:lnTo>
                  <a:pt x="7290" y="1225"/>
                </a:lnTo>
                <a:lnTo>
                  <a:pt x="7306" y="1222"/>
                </a:lnTo>
                <a:lnTo>
                  <a:pt x="7322" y="1218"/>
                </a:lnTo>
                <a:lnTo>
                  <a:pt x="7337" y="1213"/>
                </a:lnTo>
                <a:lnTo>
                  <a:pt x="7351" y="1208"/>
                </a:lnTo>
                <a:lnTo>
                  <a:pt x="7364" y="1202"/>
                </a:lnTo>
                <a:lnTo>
                  <a:pt x="7379" y="1197"/>
                </a:lnTo>
                <a:lnTo>
                  <a:pt x="7391" y="1190"/>
                </a:lnTo>
                <a:lnTo>
                  <a:pt x="7403" y="1183"/>
                </a:lnTo>
                <a:lnTo>
                  <a:pt x="7415" y="1176"/>
                </a:lnTo>
                <a:lnTo>
                  <a:pt x="7427" y="1168"/>
                </a:lnTo>
                <a:lnTo>
                  <a:pt x="7437" y="1159"/>
                </a:lnTo>
                <a:lnTo>
                  <a:pt x="7447" y="1151"/>
                </a:lnTo>
                <a:lnTo>
                  <a:pt x="7456" y="1142"/>
                </a:lnTo>
                <a:lnTo>
                  <a:pt x="7464" y="1132"/>
                </a:lnTo>
                <a:lnTo>
                  <a:pt x="7473" y="1122"/>
                </a:lnTo>
                <a:lnTo>
                  <a:pt x="7481" y="1111"/>
                </a:lnTo>
                <a:lnTo>
                  <a:pt x="7488" y="1100"/>
                </a:lnTo>
                <a:lnTo>
                  <a:pt x="7494" y="1089"/>
                </a:lnTo>
                <a:lnTo>
                  <a:pt x="7499" y="1078"/>
                </a:lnTo>
                <a:lnTo>
                  <a:pt x="7504" y="1065"/>
                </a:lnTo>
                <a:lnTo>
                  <a:pt x="7509" y="1053"/>
                </a:lnTo>
                <a:lnTo>
                  <a:pt x="7512" y="1041"/>
                </a:lnTo>
                <a:lnTo>
                  <a:pt x="7515" y="1028"/>
                </a:lnTo>
                <a:lnTo>
                  <a:pt x="7519" y="1014"/>
                </a:lnTo>
                <a:lnTo>
                  <a:pt x="7520" y="1001"/>
                </a:lnTo>
                <a:lnTo>
                  <a:pt x="7521" y="987"/>
                </a:lnTo>
                <a:lnTo>
                  <a:pt x="7522" y="972"/>
                </a:lnTo>
                <a:lnTo>
                  <a:pt x="7521" y="949"/>
                </a:lnTo>
                <a:lnTo>
                  <a:pt x="7518" y="928"/>
                </a:lnTo>
                <a:lnTo>
                  <a:pt x="7513" y="906"/>
                </a:lnTo>
                <a:lnTo>
                  <a:pt x="7506" y="886"/>
                </a:lnTo>
                <a:lnTo>
                  <a:pt x="7499" y="867"/>
                </a:lnTo>
                <a:lnTo>
                  <a:pt x="7489" y="849"/>
                </a:lnTo>
                <a:lnTo>
                  <a:pt x="7478" y="833"/>
                </a:lnTo>
                <a:lnTo>
                  <a:pt x="7463" y="816"/>
                </a:lnTo>
                <a:lnTo>
                  <a:pt x="7449" y="801"/>
                </a:lnTo>
                <a:lnTo>
                  <a:pt x="7432" y="787"/>
                </a:lnTo>
                <a:lnTo>
                  <a:pt x="7413" y="773"/>
                </a:lnTo>
                <a:lnTo>
                  <a:pt x="7393" y="761"/>
                </a:lnTo>
                <a:lnTo>
                  <a:pt x="7372" y="749"/>
                </a:lnTo>
                <a:lnTo>
                  <a:pt x="7348" y="737"/>
                </a:lnTo>
                <a:lnTo>
                  <a:pt x="7323" y="725"/>
                </a:lnTo>
                <a:lnTo>
                  <a:pt x="7296" y="715"/>
                </a:lnTo>
                <a:lnTo>
                  <a:pt x="7257" y="699"/>
                </a:lnTo>
                <a:lnTo>
                  <a:pt x="7224" y="684"/>
                </a:lnTo>
                <a:lnTo>
                  <a:pt x="7209" y="675"/>
                </a:lnTo>
                <a:lnTo>
                  <a:pt x="7196" y="668"/>
                </a:lnTo>
                <a:lnTo>
                  <a:pt x="7184" y="660"/>
                </a:lnTo>
                <a:lnTo>
                  <a:pt x="7174" y="652"/>
                </a:lnTo>
                <a:lnTo>
                  <a:pt x="7164" y="643"/>
                </a:lnTo>
                <a:lnTo>
                  <a:pt x="7156" y="634"/>
                </a:lnTo>
                <a:lnTo>
                  <a:pt x="7149" y="624"/>
                </a:lnTo>
                <a:lnTo>
                  <a:pt x="7144" y="614"/>
                </a:lnTo>
                <a:lnTo>
                  <a:pt x="7140" y="604"/>
                </a:lnTo>
                <a:lnTo>
                  <a:pt x="7137" y="593"/>
                </a:lnTo>
                <a:lnTo>
                  <a:pt x="7135" y="580"/>
                </a:lnTo>
                <a:lnTo>
                  <a:pt x="7135" y="568"/>
                </a:lnTo>
                <a:lnTo>
                  <a:pt x="7135" y="556"/>
                </a:lnTo>
                <a:lnTo>
                  <a:pt x="7137" y="545"/>
                </a:lnTo>
                <a:lnTo>
                  <a:pt x="7140" y="533"/>
                </a:lnTo>
                <a:lnTo>
                  <a:pt x="7144" y="522"/>
                </a:lnTo>
                <a:lnTo>
                  <a:pt x="7149" y="512"/>
                </a:lnTo>
                <a:lnTo>
                  <a:pt x="7155" y="503"/>
                </a:lnTo>
                <a:lnTo>
                  <a:pt x="7162" y="494"/>
                </a:lnTo>
                <a:lnTo>
                  <a:pt x="7171" y="485"/>
                </a:lnTo>
                <a:lnTo>
                  <a:pt x="7181" y="477"/>
                </a:lnTo>
                <a:lnTo>
                  <a:pt x="7191" y="471"/>
                </a:lnTo>
                <a:lnTo>
                  <a:pt x="7202" y="465"/>
                </a:lnTo>
                <a:lnTo>
                  <a:pt x="7215" y="460"/>
                </a:lnTo>
                <a:lnTo>
                  <a:pt x="7229" y="456"/>
                </a:lnTo>
                <a:lnTo>
                  <a:pt x="7244" y="453"/>
                </a:lnTo>
                <a:lnTo>
                  <a:pt x="7259" y="452"/>
                </a:lnTo>
                <a:lnTo>
                  <a:pt x="7277" y="451"/>
                </a:lnTo>
                <a:lnTo>
                  <a:pt x="7291" y="451"/>
                </a:lnTo>
                <a:lnTo>
                  <a:pt x="7305" y="452"/>
                </a:lnTo>
                <a:lnTo>
                  <a:pt x="7320" y="454"/>
                </a:lnTo>
                <a:lnTo>
                  <a:pt x="7333" y="456"/>
                </a:lnTo>
                <a:lnTo>
                  <a:pt x="7358" y="461"/>
                </a:lnTo>
                <a:lnTo>
                  <a:pt x="7382" y="468"/>
                </a:lnTo>
                <a:lnTo>
                  <a:pt x="7403" y="476"/>
                </a:lnTo>
                <a:lnTo>
                  <a:pt x="7422" y="484"/>
                </a:lnTo>
                <a:lnTo>
                  <a:pt x="7438" y="493"/>
                </a:lnTo>
                <a:lnTo>
                  <a:pt x="7452" y="501"/>
                </a:lnTo>
                <a:lnTo>
                  <a:pt x="7489" y="388"/>
                </a:lnTo>
                <a:lnTo>
                  <a:pt x="7471" y="377"/>
                </a:lnTo>
                <a:lnTo>
                  <a:pt x="7449" y="367"/>
                </a:lnTo>
                <a:lnTo>
                  <a:pt x="7426" y="359"/>
                </a:lnTo>
                <a:lnTo>
                  <a:pt x="7400" y="351"/>
                </a:lnTo>
                <a:lnTo>
                  <a:pt x="7373" y="345"/>
                </a:lnTo>
                <a:lnTo>
                  <a:pt x="7343" y="339"/>
                </a:lnTo>
                <a:lnTo>
                  <a:pt x="7312" y="336"/>
                </a:lnTo>
                <a:lnTo>
                  <a:pt x="7280" y="335"/>
                </a:lnTo>
                <a:lnTo>
                  <a:pt x="7263" y="335"/>
                </a:lnTo>
                <a:lnTo>
                  <a:pt x="7246" y="336"/>
                </a:lnTo>
                <a:lnTo>
                  <a:pt x="7231" y="338"/>
                </a:lnTo>
                <a:lnTo>
                  <a:pt x="7214" y="341"/>
                </a:lnTo>
                <a:lnTo>
                  <a:pt x="7199" y="344"/>
                </a:lnTo>
                <a:lnTo>
                  <a:pt x="7185" y="347"/>
                </a:lnTo>
                <a:lnTo>
                  <a:pt x="7171" y="351"/>
                </a:lnTo>
                <a:lnTo>
                  <a:pt x="7156" y="355"/>
                </a:lnTo>
                <a:lnTo>
                  <a:pt x="7143" y="360"/>
                </a:lnTo>
                <a:lnTo>
                  <a:pt x="7131" y="366"/>
                </a:lnTo>
                <a:lnTo>
                  <a:pt x="7117" y="372"/>
                </a:lnTo>
                <a:lnTo>
                  <a:pt x="7106" y="378"/>
                </a:lnTo>
                <a:lnTo>
                  <a:pt x="7094" y="385"/>
                </a:lnTo>
                <a:lnTo>
                  <a:pt x="7084" y="394"/>
                </a:lnTo>
                <a:lnTo>
                  <a:pt x="7074" y="401"/>
                </a:lnTo>
                <a:lnTo>
                  <a:pt x="7063" y="410"/>
                </a:lnTo>
                <a:lnTo>
                  <a:pt x="7054" y="418"/>
                </a:lnTo>
                <a:lnTo>
                  <a:pt x="7045" y="427"/>
                </a:lnTo>
                <a:lnTo>
                  <a:pt x="7037" y="436"/>
                </a:lnTo>
                <a:lnTo>
                  <a:pt x="7030" y="447"/>
                </a:lnTo>
                <a:lnTo>
                  <a:pt x="7023" y="457"/>
                </a:lnTo>
                <a:lnTo>
                  <a:pt x="7015" y="467"/>
                </a:lnTo>
                <a:lnTo>
                  <a:pt x="7009" y="478"/>
                </a:lnTo>
                <a:lnTo>
                  <a:pt x="7004" y="490"/>
                </a:lnTo>
                <a:lnTo>
                  <a:pt x="6999" y="501"/>
                </a:lnTo>
                <a:lnTo>
                  <a:pt x="6995" y="513"/>
                </a:lnTo>
                <a:lnTo>
                  <a:pt x="6992" y="524"/>
                </a:lnTo>
                <a:lnTo>
                  <a:pt x="6989" y="537"/>
                </a:lnTo>
                <a:lnTo>
                  <a:pt x="6987" y="549"/>
                </a:lnTo>
                <a:lnTo>
                  <a:pt x="6985" y="562"/>
                </a:lnTo>
                <a:lnTo>
                  <a:pt x="6984" y="574"/>
                </a:lnTo>
                <a:lnTo>
                  <a:pt x="6984" y="588"/>
                </a:lnTo>
                <a:lnTo>
                  <a:pt x="6985" y="606"/>
                </a:lnTo>
                <a:lnTo>
                  <a:pt x="6987" y="624"/>
                </a:lnTo>
                <a:lnTo>
                  <a:pt x="6991" y="643"/>
                </a:lnTo>
                <a:lnTo>
                  <a:pt x="6997" y="660"/>
                </a:lnTo>
                <a:lnTo>
                  <a:pt x="7005" y="677"/>
                </a:lnTo>
                <a:lnTo>
                  <a:pt x="7015" y="694"/>
                </a:lnTo>
                <a:lnTo>
                  <a:pt x="7027" y="710"/>
                </a:lnTo>
                <a:lnTo>
                  <a:pt x="7040" y="725"/>
                </a:lnTo>
                <a:lnTo>
                  <a:pt x="7054" y="741"/>
                </a:lnTo>
                <a:lnTo>
                  <a:pt x="7072" y="755"/>
                </a:lnTo>
                <a:lnTo>
                  <a:pt x="7090" y="769"/>
                </a:lnTo>
                <a:lnTo>
                  <a:pt x="7111" y="783"/>
                </a:lnTo>
                <a:lnTo>
                  <a:pt x="7134" y="796"/>
                </a:lnTo>
                <a:lnTo>
                  <a:pt x="7158" y="808"/>
                </a:lnTo>
                <a:lnTo>
                  <a:pt x="7184" y="819"/>
                </a:lnTo>
                <a:lnTo>
                  <a:pt x="7212" y="831"/>
                </a:lnTo>
                <a:lnTo>
                  <a:pt x="7233" y="839"/>
                </a:lnTo>
                <a:lnTo>
                  <a:pt x="7252" y="847"/>
                </a:lnTo>
                <a:lnTo>
                  <a:pt x="7270" y="854"/>
                </a:lnTo>
                <a:lnTo>
                  <a:pt x="7285" y="862"/>
                </a:lnTo>
                <a:lnTo>
                  <a:pt x="7299" y="870"/>
                </a:lnTo>
                <a:lnTo>
                  <a:pt x="7312" y="879"/>
                </a:lnTo>
                <a:lnTo>
                  <a:pt x="7324" y="888"/>
                </a:lnTo>
                <a:lnTo>
                  <a:pt x="7334" y="897"/>
                </a:lnTo>
                <a:lnTo>
                  <a:pt x="7343" y="906"/>
                </a:lnTo>
                <a:lnTo>
                  <a:pt x="7350" y="916"/>
                </a:lnTo>
                <a:lnTo>
                  <a:pt x="7356" y="927"/>
                </a:lnTo>
                <a:lnTo>
                  <a:pt x="7361" y="937"/>
                </a:lnTo>
                <a:lnTo>
                  <a:pt x="7365" y="948"/>
                </a:lnTo>
                <a:lnTo>
                  <a:pt x="7369" y="960"/>
                </a:lnTo>
                <a:lnTo>
                  <a:pt x="7370" y="974"/>
                </a:lnTo>
                <a:lnTo>
                  <a:pt x="7371" y="987"/>
                </a:lnTo>
                <a:lnTo>
                  <a:pt x="7370" y="1000"/>
                </a:lnTo>
                <a:lnTo>
                  <a:pt x="7368" y="1013"/>
                </a:lnTo>
                <a:lnTo>
                  <a:pt x="7364" y="1026"/>
                </a:lnTo>
                <a:lnTo>
                  <a:pt x="7360" y="1038"/>
                </a:lnTo>
                <a:lnTo>
                  <a:pt x="7354" y="1049"/>
                </a:lnTo>
                <a:lnTo>
                  <a:pt x="7348" y="1059"/>
                </a:lnTo>
                <a:lnTo>
                  <a:pt x="7340" y="1069"/>
                </a:lnTo>
                <a:lnTo>
                  <a:pt x="7330" y="1078"/>
                </a:lnTo>
                <a:lnTo>
                  <a:pt x="7319" y="1086"/>
                </a:lnTo>
                <a:lnTo>
                  <a:pt x="7307" y="1093"/>
                </a:lnTo>
                <a:lnTo>
                  <a:pt x="7293" y="1099"/>
                </a:lnTo>
                <a:lnTo>
                  <a:pt x="7279" y="1105"/>
                </a:lnTo>
                <a:lnTo>
                  <a:pt x="7262" y="1109"/>
                </a:lnTo>
                <a:lnTo>
                  <a:pt x="7245" y="1112"/>
                </a:lnTo>
                <a:lnTo>
                  <a:pt x="7226" y="1114"/>
                </a:lnTo>
                <a:lnTo>
                  <a:pt x="7205" y="1114"/>
                </a:lnTo>
                <a:lnTo>
                  <a:pt x="7191" y="1114"/>
                </a:lnTo>
                <a:lnTo>
                  <a:pt x="7176" y="1113"/>
                </a:lnTo>
                <a:lnTo>
                  <a:pt x="7161" y="1111"/>
                </a:lnTo>
                <a:lnTo>
                  <a:pt x="7147" y="1109"/>
                </a:lnTo>
                <a:lnTo>
                  <a:pt x="7118" y="1103"/>
                </a:lnTo>
                <a:lnTo>
                  <a:pt x="7090" y="1095"/>
                </a:lnTo>
                <a:lnTo>
                  <a:pt x="7064" y="1086"/>
                </a:lnTo>
                <a:lnTo>
                  <a:pt x="7040" y="1076"/>
                </a:lnTo>
                <a:lnTo>
                  <a:pt x="7017" y="1065"/>
                </a:lnTo>
                <a:lnTo>
                  <a:pt x="6998" y="1054"/>
                </a:lnTo>
                <a:lnTo>
                  <a:pt x="6960" y="1172"/>
                </a:lnTo>
                <a:close/>
                <a:moveTo>
                  <a:pt x="8843" y="4937"/>
                </a:moveTo>
                <a:lnTo>
                  <a:pt x="8842" y="4959"/>
                </a:lnTo>
                <a:lnTo>
                  <a:pt x="8840" y="4981"/>
                </a:lnTo>
                <a:lnTo>
                  <a:pt x="8838" y="4991"/>
                </a:lnTo>
                <a:lnTo>
                  <a:pt x="8836" y="5001"/>
                </a:lnTo>
                <a:lnTo>
                  <a:pt x="8834" y="5011"/>
                </a:lnTo>
                <a:lnTo>
                  <a:pt x="8831" y="5021"/>
                </a:lnTo>
                <a:lnTo>
                  <a:pt x="8824" y="5039"/>
                </a:lnTo>
                <a:lnTo>
                  <a:pt x="8817" y="5056"/>
                </a:lnTo>
                <a:lnTo>
                  <a:pt x="8808" y="5074"/>
                </a:lnTo>
                <a:lnTo>
                  <a:pt x="8797" y="5089"/>
                </a:lnTo>
                <a:lnTo>
                  <a:pt x="8786" y="5103"/>
                </a:lnTo>
                <a:lnTo>
                  <a:pt x="8774" y="5117"/>
                </a:lnTo>
                <a:lnTo>
                  <a:pt x="8761" y="5129"/>
                </a:lnTo>
                <a:lnTo>
                  <a:pt x="8747" y="5140"/>
                </a:lnTo>
                <a:lnTo>
                  <a:pt x="8733" y="5149"/>
                </a:lnTo>
                <a:lnTo>
                  <a:pt x="8718" y="5159"/>
                </a:lnTo>
                <a:lnTo>
                  <a:pt x="8701" y="5166"/>
                </a:lnTo>
                <a:lnTo>
                  <a:pt x="8685" y="5172"/>
                </a:lnTo>
                <a:lnTo>
                  <a:pt x="8668" y="5176"/>
                </a:lnTo>
                <a:lnTo>
                  <a:pt x="8650" y="5180"/>
                </a:lnTo>
                <a:lnTo>
                  <a:pt x="8632" y="5182"/>
                </a:lnTo>
                <a:lnTo>
                  <a:pt x="8615" y="5182"/>
                </a:lnTo>
                <a:lnTo>
                  <a:pt x="8599" y="5182"/>
                </a:lnTo>
                <a:lnTo>
                  <a:pt x="8584" y="5181"/>
                </a:lnTo>
                <a:lnTo>
                  <a:pt x="8570" y="5179"/>
                </a:lnTo>
                <a:lnTo>
                  <a:pt x="8556" y="5176"/>
                </a:lnTo>
                <a:lnTo>
                  <a:pt x="8542" y="5173"/>
                </a:lnTo>
                <a:lnTo>
                  <a:pt x="8529" y="5169"/>
                </a:lnTo>
                <a:lnTo>
                  <a:pt x="8517" y="5164"/>
                </a:lnTo>
                <a:lnTo>
                  <a:pt x="8504" y="5157"/>
                </a:lnTo>
                <a:lnTo>
                  <a:pt x="8493" y="5151"/>
                </a:lnTo>
                <a:lnTo>
                  <a:pt x="8482" y="5144"/>
                </a:lnTo>
                <a:lnTo>
                  <a:pt x="8471" y="5137"/>
                </a:lnTo>
                <a:lnTo>
                  <a:pt x="8461" y="5129"/>
                </a:lnTo>
                <a:lnTo>
                  <a:pt x="8451" y="5120"/>
                </a:lnTo>
                <a:lnTo>
                  <a:pt x="8442" y="5111"/>
                </a:lnTo>
                <a:lnTo>
                  <a:pt x="8433" y="5101"/>
                </a:lnTo>
                <a:lnTo>
                  <a:pt x="8425" y="5090"/>
                </a:lnTo>
                <a:lnTo>
                  <a:pt x="8417" y="5080"/>
                </a:lnTo>
                <a:lnTo>
                  <a:pt x="8410" y="5069"/>
                </a:lnTo>
                <a:lnTo>
                  <a:pt x="8403" y="5056"/>
                </a:lnTo>
                <a:lnTo>
                  <a:pt x="8397" y="5044"/>
                </a:lnTo>
                <a:lnTo>
                  <a:pt x="8391" y="5032"/>
                </a:lnTo>
                <a:lnTo>
                  <a:pt x="8386" y="5020"/>
                </a:lnTo>
                <a:lnTo>
                  <a:pt x="8381" y="5005"/>
                </a:lnTo>
                <a:lnTo>
                  <a:pt x="8377" y="4992"/>
                </a:lnTo>
                <a:lnTo>
                  <a:pt x="8373" y="4978"/>
                </a:lnTo>
                <a:lnTo>
                  <a:pt x="8370" y="4965"/>
                </a:lnTo>
                <a:lnTo>
                  <a:pt x="8367" y="4949"/>
                </a:lnTo>
                <a:lnTo>
                  <a:pt x="8365" y="4935"/>
                </a:lnTo>
                <a:lnTo>
                  <a:pt x="8362" y="4904"/>
                </a:lnTo>
                <a:lnTo>
                  <a:pt x="8361" y="4874"/>
                </a:lnTo>
                <a:lnTo>
                  <a:pt x="8361" y="4855"/>
                </a:lnTo>
                <a:lnTo>
                  <a:pt x="8362" y="4837"/>
                </a:lnTo>
                <a:lnTo>
                  <a:pt x="8364" y="4820"/>
                </a:lnTo>
                <a:lnTo>
                  <a:pt x="8366" y="4802"/>
                </a:lnTo>
                <a:lnTo>
                  <a:pt x="8368" y="4785"/>
                </a:lnTo>
                <a:lnTo>
                  <a:pt x="8372" y="4769"/>
                </a:lnTo>
                <a:lnTo>
                  <a:pt x="8375" y="4753"/>
                </a:lnTo>
                <a:lnTo>
                  <a:pt x="8380" y="4738"/>
                </a:lnTo>
                <a:lnTo>
                  <a:pt x="8384" y="4724"/>
                </a:lnTo>
                <a:lnTo>
                  <a:pt x="8390" y="4709"/>
                </a:lnTo>
                <a:lnTo>
                  <a:pt x="8395" y="4695"/>
                </a:lnTo>
                <a:lnTo>
                  <a:pt x="8402" y="4682"/>
                </a:lnTo>
                <a:lnTo>
                  <a:pt x="8410" y="4669"/>
                </a:lnTo>
                <a:lnTo>
                  <a:pt x="8417" y="4657"/>
                </a:lnTo>
                <a:lnTo>
                  <a:pt x="8424" y="4646"/>
                </a:lnTo>
                <a:lnTo>
                  <a:pt x="8432" y="4635"/>
                </a:lnTo>
                <a:lnTo>
                  <a:pt x="8441" y="4625"/>
                </a:lnTo>
                <a:lnTo>
                  <a:pt x="8450" y="4615"/>
                </a:lnTo>
                <a:lnTo>
                  <a:pt x="8460" y="4606"/>
                </a:lnTo>
                <a:lnTo>
                  <a:pt x="8470" y="4597"/>
                </a:lnTo>
                <a:lnTo>
                  <a:pt x="8480" y="4590"/>
                </a:lnTo>
                <a:lnTo>
                  <a:pt x="8491" y="4583"/>
                </a:lnTo>
                <a:lnTo>
                  <a:pt x="8501" y="4576"/>
                </a:lnTo>
                <a:lnTo>
                  <a:pt x="8514" y="4569"/>
                </a:lnTo>
                <a:lnTo>
                  <a:pt x="8525" y="4564"/>
                </a:lnTo>
                <a:lnTo>
                  <a:pt x="8537" y="4560"/>
                </a:lnTo>
                <a:lnTo>
                  <a:pt x="8549" y="4556"/>
                </a:lnTo>
                <a:lnTo>
                  <a:pt x="8563" y="4553"/>
                </a:lnTo>
                <a:lnTo>
                  <a:pt x="8575" y="4550"/>
                </a:lnTo>
                <a:lnTo>
                  <a:pt x="8589" y="4548"/>
                </a:lnTo>
                <a:lnTo>
                  <a:pt x="8602" y="4547"/>
                </a:lnTo>
                <a:lnTo>
                  <a:pt x="8616" y="4547"/>
                </a:lnTo>
                <a:lnTo>
                  <a:pt x="8637" y="4548"/>
                </a:lnTo>
                <a:lnTo>
                  <a:pt x="8658" y="4550"/>
                </a:lnTo>
                <a:lnTo>
                  <a:pt x="8677" y="4554"/>
                </a:lnTo>
                <a:lnTo>
                  <a:pt x="8695" y="4560"/>
                </a:lnTo>
                <a:lnTo>
                  <a:pt x="8712" y="4567"/>
                </a:lnTo>
                <a:lnTo>
                  <a:pt x="8728" y="4576"/>
                </a:lnTo>
                <a:lnTo>
                  <a:pt x="8743" y="4585"/>
                </a:lnTo>
                <a:lnTo>
                  <a:pt x="8758" y="4596"/>
                </a:lnTo>
                <a:lnTo>
                  <a:pt x="8771" y="4607"/>
                </a:lnTo>
                <a:lnTo>
                  <a:pt x="8783" y="4620"/>
                </a:lnTo>
                <a:lnTo>
                  <a:pt x="8794" y="4634"/>
                </a:lnTo>
                <a:lnTo>
                  <a:pt x="8805" y="4649"/>
                </a:lnTo>
                <a:lnTo>
                  <a:pt x="8814" y="4664"/>
                </a:lnTo>
                <a:lnTo>
                  <a:pt x="8822" y="4680"/>
                </a:lnTo>
                <a:lnTo>
                  <a:pt x="8829" y="4697"/>
                </a:lnTo>
                <a:lnTo>
                  <a:pt x="8834" y="4713"/>
                </a:lnTo>
                <a:lnTo>
                  <a:pt x="8839" y="4730"/>
                </a:lnTo>
                <a:lnTo>
                  <a:pt x="8841" y="4747"/>
                </a:lnTo>
                <a:lnTo>
                  <a:pt x="8843" y="4764"/>
                </a:lnTo>
                <a:lnTo>
                  <a:pt x="8843" y="4783"/>
                </a:lnTo>
                <a:lnTo>
                  <a:pt x="8843" y="4937"/>
                </a:lnTo>
                <a:close/>
                <a:moveTo>
                  <a:pt x="545" y="5198"/>
                </a:moveTo>
                <a:lnTo>
                  <a:pt x="522" y="5197"/>
                </a:lnTo>
                <a:lnTo>
                  <a:pt x="500" y="5195"/>
                </a:lnTo>
                <a:lnTo>
                  <a:pt x="478" y="5192"/>
                </a:lnTo>
                <a:lnTo>
                  <a:pt x="458" y="5188"/>
                </a:lnTo>
                <a:lnTo>
                  <a:pt x="438" y="5182"/>
                </a:lnTo>
                <a:lnTo>
                  <a:pt x="419" y="5175"/>
                </a:lnTo>
                <a:lnTo>
                  <a:pt x="400" y="5168"/>
                </a:lnTo>
                <a:lnTo>
                  <a:pt x="382" y="5159"/>
                </a:lnTo>
                <a:lnTo>
                  <a:pt x="365" y="5148"/>
                </a:lnTo>
                <a:lnTo>
                  <a:pt x="348" y="5137"/>
                </a:lnTo>
                <a:lnTo>
                  <a:pt x="332" y="5125"/>
                </a:lnTo>
                <a:lnTo>
                  <a:pt x="317" y="5112"/>
                </a:lnTo>
                <a:lnTo>
                  <a:pt x="302" y="5097"/>
                </a:lnTo>
                <a:lnTo>
                  <a:pt x="288" y="5083"/>
                </a:lnTo>
                <a:lnTo>
                  <a:pt x="275" y="5067"/>
                </a:lnTo>
                <a:lnTo>
                  <a:pt x="262" y="5050"/>
                </a:lnTo>
                <a:lnTo>
                  <a:pt x="251" y="5034"/>
                </a:lnTo>
                <a:lnTo>
                  <a:pt x="239" y="5016"/>
                </a:lnTo>
                <a:lnTo>
                  <a:pt x="229" y="4997"/>
                </a:lnTo>
                <a:lnTo>
                  <a:pt x="219" y="4978"/>
                </a:lnTo>
                <a:lnTo>
                  <a:pt x="211" y="4958"/>
                </a:lnTo>
                <a:lnTo>
                  <a:pt x="203" y="4938"/>
                </a:lnTo>
                <a:lnTo>
                  <a:pt x="195" y="4918"/>
                </a:lnTo>
                <a:lnTo>
                  <a:pt x="188" y="4896"/>
                </a:lnTo>
                <a:lnTo>
                  <a:pt x="182" y="4875"/>
                </a:lnTo>
                <a:lnTo>
                  <a:pt x="177" y="4852"/>
                </a:lnTo>
                <a:lnTo>
                  <a:pt x="173" y="4830"/>
                </a:lnTo>
                <a:lnTo>
                  <a:pt x="169" y="4807"/>
                </a:lnTo>
                <a:lnTo>
                  <a:pt x="166" y="4784"/>
                </a:lnTo>
                <a:lnTo>
                  <a:pt x="164" y="4760"/>
                </a:lnTo>
                <a:lnTo>
                  <a:pt x="163" y="4737"/>
                </a:lnTo>
                <a:lnTo>
                  <a:pt x="163" y="4713"/>
                </a:lnTo>
                <a:lnTo>
                  <a:pt x="163" y="4690"/>
                </a:lnTo>
                <a:lnTo>
                  <a:pt x="164" y="4665"/>
                </a:lnTo>
                <a:lnTo>
                  <a:pt x="166" y="4642"/>
                </a:lnTo>
                <a:lnTo>
                  <a:pt x="169" y="4618"/>
                </a:lnTo>
                <a:lnTo>
                  <a:pt x="172" y="4595"/>
                </a:lnTo>
                <a:lnTo>
                  <a:pt x="176" y="4571"/>
                </a:lnTo>
                <a:lnTo>
                  <a:pt x="181" y="4549"/>
                </a:lnTo>
                <a:lnTo>
                  <a:pt x="186" y="4527"/>
                </a:lnTo>
                <a:lnTo>
                  <a:pt x="194" y="4505"/>
                </a:lnTo>
                <a:lnTo>
                  <a:pt x="201" y="4484"/>
                </a:lnTo>
                <a:lnTo>
                  <a:pt x="208" y="4462"/>
                </a:lnTo>
                <a:lnTo>
                  <a:pt x="217" y="4442"/>
                </a:lnTo>
                <a:lnTo>
                  <a:pt x="226" y="4422"/>
                </a:lnTo>
                <a:lnTo>
                  <a:pt x="236" y="4403"/>
                </a:lnTo>
                <a:lnTo>
                  <a:pt x="248" y="4385"/>
                </a:lnTo>
                <a:lnTo>
                  <a:pt x="259" y="4367"/>
                </a:lnTo>
                <a:lnTo>
                  <a:pt x="271" y="4350"/>
                </a:lnTo>
                <a:lnTo>
                  <a:pt x="284" y="4335"/>
                </a:lnTo>
                <a:lnTo>
                  <a:pt x="299" y="4319"/>
                </a:lnTo>
                <a:lnTo>
                  <a:pt x="313" y="4304"/>
                </a:lnTo>
                <a:lnTo>
                  <a:pt x="328" y="4291"/>
                </a:lnTo>
                <a:lnTo>
                  <a:pt x="345" y="4278"/>
                </a:lnTo>
                <a:lnTo>
                  <a:pt x="361" y="4267"/>
                </a:lnTo>
                <a:lnTo>
                  <a:pt x="379" y="4257"/>
                </a:lnTo>
                <a:lnTo>
                  <a:pt x="398" y="4247"/>
                </a:lnTo>
                <a:lnTo>
                  <a:pt x="417" y="4239"/>
                </a:lnTo>
                <a:lnTo>
                  <a:pt x="436" y="4231"/>
                </a:lnTo>
                <a:lnTo>
                  <a:pt x="457" y="4225"/>
                </a:lnTo>
                <a:lnTo>
                  <a:pt x="479" y="4221"/>
                </a:lnTo>
                <a:lnTo>
                  <a:pt x="501" y="4218"/>
                </a:lnTo>
                <a:lnTo>
                  <a:pt x="524" y="4216"/>
                </a:lnTo>
                <a:lnTo>
                  <a:pt x="548" y="4215"/>
                </a:lnTo>
                <a:lnTo>
                  <a:pt x="571" y="4216"/>
                </a:lnTo>
                <a:lnTo>
                  <a:pt x="595" y="4218"/>
                </a:lnTo>
                <a:lnTo>
                  <a:pt x="617" y="4221"/>
                </a:lnTo>
                <a:lnTo>
                  <a:pt x="639" y="4226"/>
                </a:lnTo>
                <a:lnTo>
                  <a:pt x="659" y="4232"/>
                </a:lnTo>
                <a:lnTo>
                  <a:pt x="678" y="4240"/>
                </a:lnTo>
                <a:lnTo>
                  <a:pt x="698" y="4248"/>
                </a:lnTo>
                <a:lnTo>
                  <a:pt x="716" y="4258"/>
                </a:lnTo>
                <a:lnTo>
                  <a:pt x="733" y="4268"/>
                </a:lnTo>
                <a:lnTo>
                  <a:pt x="750" y="4279"/>
                </a:lnTo>
                <a:lnTo>
                  <a:pt x="766" y="4293"/>
                </a:lnTo>
                <a:lnTo>
                  <a:pt x="781" y="4306"/>
                </a:lnTo>
                <a:lnTo>
                  <a:pt x="796" y="4320"/>
                </a:lnTo>
                <a:lnTo>
                  <a:pt x="810" y="4336"/>
                </a:lnTo>
                <a:lnTo>
                  <a:pt x="823" y="4352"/>
                </a:lnTo>
                <a:lnTo>
                  <a:pt x="836" y="4369"/>
                </a:lnTo>
                <a:lnTo>
                  <a:pt x="847" y="4387"/>
                </a:lnTo>
                <a:lnTo>
                  <a:pt x="857" y="4405"/>
                </a:lnTo>
                <a:lnTo>
                  <a:pt x="867" y="4423"/>
                </a:lnTo>
                <a:lnTo>
                  <a:pt x="876" y="4443"/>
                </a:lnTo>
                <a:lnTo>
                  <a:pt x="884" y="4463"/>
                </a:lnTo>
                <a:lnTo>
                  <a:pt x="893" y="4484"/>
                </a:lnTo>
                <a:lnTo>
                  <a:pt x="900" y="4504"/>
                </a:lnTo>
                <a:lnTo>
                  <a:pt x="906" y="4526"/>
                </a:lnTo>
                <a:lnTo>
                  <a:pt x="911" y="4547"/>
                </a:lnTo>
                <a:lnTo>
                  <a:pt x="916" y="4568"/>
                </a:lnTo>
                <a:lnTo>
                  <a:pt x="920" y="4590"/>
                </a:lnTo>
                <a:lnTo>
                  <a:pt x="923" y="4612"/>
                </a:lnTo>
                <a:lnTo>
                  <a:pt x="926" y="4635"/>
                </a:lnTo>
                <a:lnTo>
                  <a:pt x="927" y="4656"/>
                </a:lnTo>
                <a:lnTo>
                  <a:pt x="929" y="4679"/>
                </a:lnTo>
                <a:lnTo>
                  <a:pt x="929" y="4701"/>
                </a:lnTo>
                <a:lnTo>
                  <a:pt x="928" y="4727"/>
                </a:lnTo>
                <a:lnTo>
                  <a:pt x="927" y="4752"/>
                </a:lnTo>
                <a:lnTo>
                  <a:pt x="925" y="4777"/>
                </a:lnTo>
                <a:lnTo>
                  <a:pt x="923" y="4801"/>
                </a:lnTo>
                <a:lnTo>
                  <a:pt x="919" y="4825"/>
                </a:lnTo>
                <a:lnTo>
                  <a:pt x="915" y="4848"/>
                </a:lnTo>
                <a:lnTo>
                  <a:pt x="910" y="4872"/>
                </a:lnTo>
                <a:lnTo>
                  <a:pt x="904" y="4894"/>
                </a:lnTo>
                <a:lnTo>
                  <a:pt x="897" y="4916"/>
                </a:lnTo>
                <a:lnTo>
                  <a:pt x="890" y="4937"/>
                </a:lnTo>
                <a:lnTo>
                  <a:pt x="881" y="4957"/>
                </a:lnTo>
                <a:lnTo>
                  <a:pt x="872" y="4978"/>
                </a:lnTo>
                <a:lnTo>
                  <a:pt x="863" y="4997"/>
                </a:lnTo>
                <a:lnTo>
                  <a:pt x="853" y="5017"/>
                </a:lnTo>
                <a:lnTo>
                  <a:pt x="842" y="5034"/>
                </a:lnTo>
                <a:lnTo>
                  <a:pt x="829" y="5051"/>
                </a:lnTo>
                <a:lnTo>
                  <a:pt x="817" y="5069"/>
                </a:lnTo>
                <a:lnTo>
                  <a:pt x="804" y="5084"/>
                </a:lnTo>
                <a:lnTo>
                  <a:pt x="790" y="5099"/>
                </a:lnTo>
                <a:lnTo>
                  <a:pt x="775" y="5113"/>
                </a:lnTo>
                <a:lnTo>
                  <a:pt x="760" y="5126"/>
                </a:lnTo>
                <a:lnTo>
                  <a:pt x="744" y="5138"/>
                </a:lnTo>
                <a:lnTo>
                  <a:pt x="726" y="5149"/>
                </a:lnTo>
                <a:lnTo>
                  <a:pt x="709" y="5159"/>
                </a:lnTo>
                <a:lnTo>
                  <a:pt x="692" y="5168"/>
                </a:lnTo>
                <a:lnTo>
                  <a:pt x="672" y="5176"/>
                </a:lnTo>
                <a:lnTo>
                  <a:pt x="653" y="5183"/>
                </a:lnTo>
                <a:lnTo>
                  <a:pt x="632" y="5188"/>
                </a:lnTo>
                <a:lnTo>
                  <a:pt x="612" y="5192"/>
                </a:lnTo>
                <a:lnTo>
                  <a:pt x="591" y="5196"/>
                </a:lnTo>
                <a:lnTo>
                  <a:pt x="569" y="5197"/>
                </a:lnTo>
                <a:lnTo>
                  <a:pt x="546" y="5198"/>
                </a:lnTo>
                <a:lnTo>
                  <a:pt x="545" y="5198"/>
                </a:lnTo>
                <a:close/>
                <a:moveTo>
                  <a:pt x="538" y="5325"/>
                </a:moveTo>
                <a:lnTo>
                  <a:pt x="567" y="5324"/>
                </a:lnTo>
                <a:lnTo>
                  <a:pt x="595" y="5322"/>
                </a:lnTo>
                <a:lnTo>
                  <a:pt x="622" y="5319"/>
                </a:lnTo>
                <a:lnTo>
                  <a:pt x="650" y="5315"/>
                </a:lnTo>
                <a:lnTo>
                  <a:pt x="676" y="5309"/>
                </a:lnTo>
                <a:lnTo>
                  <a:pt x="703" y="5301"/>
                </a:lnTo>
                <a:lnTo>
                  <a:pt x="728" y="5293"/>
                </a:lnTo>
                <a:lnTo>
                  <a:pt x="754" y="5284"/>
                </a:lnTo>
                <a:lnTo>
                  <a:pt x="778" y="5273"/>
                </a:lnTo>
                <a:lnTo>
                  <a:pt x="802" y="5261"/>
                </a:lnTo>
                <a:lnTo>
                  <a:pt x="825" y="5247"/>
                </a:lnTo>
                <a:lnTo>
                  <a:pt x="848" y="5233"/>
                </a:lnTo>
                <a:lnTo>
                  <a:pt x="869" y="5218"/>
                </a:lnTo>
                <a:lnTo>
                  <a:pt x="890" y="5200"/>
                </a:lnTo>
                <a:lnTo>
                  <a:pt x="910" y="5183"/>
                </a:lnTo>
                <a:lnTo>
                  <a:pt x="929" y="5164"/>
                </a:lnTo>
                <a:lnTo>
                  <a:pt x="948" y="5143"/>
                </a:lnTo>
                <a:lnTo>
                  <a:pt x="965" y="5121"/>
                </a:lnTo>
                <a:lnTo>
                  <a:pt x="981" y="5098"/>
                </a:lnTo>
                <a:lnTo>
                  <a:pt x="998" y="5074"/>
                </a:lnTo>
                <a:lnTo>
                  <a:pt x="1012" y="5048"/>
                </a:lnTo>
                <a:lnTo>
                  <a:pt x="1025" y="5022"/>
                </a:lnTo>
                <a:lnTo>
                  <a:pt x="1038" y="4994"/>
                </a:lnTo>
                <a:lnTo>
                  <a:pt x="1049" y="4966"/>
                </a:lnTo>
                <a:lnTo>
                  <a:pt x="1059" y="4936"/>
                </a:lnTo>
                <a:lnTo>
                  <a:pt x="1067" y="4904"/>
                </a:lnTo>
                <a:lnTo>
                  <a:pt x="1075" y="4873"/>
                </a:lnTo>
                <a:lnTo>
                  <a:pt x="1081" y="4839"/>
                </a:lnTo>
                <a:lnTo>
                  <a:pt x="1087" y="4804"/>
                </a:lnTo>
                <a:lnTo>
                  <a:pt x="1090" y="4769"/>
                </a:lnTo>
                <a:lnTo>
                  <a:pt x="1092" y="4732"/>
                </a:lnTo>
                <a:lnTo>
                  <a:pt x="1093" y="4694"/>
                </a:lnTo>
                <a:lnTo>
                  <a:pt x="1092" y="4661"/>
                </a:lnTo>
                <a:lnTo>
                  <a:pt x="1090" y="4629"/>
                </a:lnTo>
                <a:lnTo>
                  <a:pt x="1087" y="4597"/>
                </a:lnTo>
                <a:lnTo>
                  <a:pt x="1082" y="4566"/>
                </a:lnTo>
                <a:lnTo>
                  <a:pt x="1077" y="4536"/>
                </a:lnTo>
                <a:lnTo>
                  <a:pt x="1071" y="4506"/>
                </a:lnTo>
                <a:lnTo>
                  <a:pt x="1063" y="4478"/>
                </a:lnTo>
                <a:lnTo>
                  <a:pt x="1054" y="4450"/>
                </a:lnTo>
                <a:lnTo>
                  <a:pt x="1045" y="4422"/>
                </a:lnTo>
                <a:lnTo>
                  <a:pt x="1034" y="4397"/>
                </a:lnTo>
                <a:lnTo>
                  <a:pt x="1021" y="4371"/>
                </a:lnTo>
                <a:lnTo>
                  <a:pt x="1008" y="4347"/>
                </a:lnTo>
                <a:lnTo>
                  <a:pt x="995" y="4323"/>
                </a:lnTo>
                <a:lnTo>
                  <a:pt x="979" y="4301"/>
                </a:lnTo>
                <a:lnTo>
                  <a:pt x="963" y="4279"/>
                </a:lnTo>
                <a:lnTo>
                  <a:pt x="946" y="4259"/>
                </a:lnTo>
                <a:lnTo>
                  <a:pt x="928" y="4239"/>
                </a:lnTo>
                <a:lnTo>
                  <a:pt x="909" y="4220"/>
                </a:lnTo>
                <a:lnTo>
                  <a:pt x="889" y="4203"/>
                </a:lnTo>
                <a:lnTo>
                  <a:pt x="868" y="4187"/>
                </a:lnTo>
                <a:lnTo>
                  <a:pt x="847" y="4172"/>
                </a:lnTo>
                <a:lnTo>
                  <a:pt x="823" y="4158"/>
                </a:lnTo>
                <a:lnTo>
                  <a:pt x="800" y="4145"/>
                </a:lnTo>
                <a:lnTo>
                  <a:pt x="776" y="4133"/>
                </a:lnTo>
                <a:lnTo>
                  <a:pt x="751" y="4123"/>
                </a:lnTo>
                <a:lnTo>
                  <a:pt x="725" y="4114"/>
                </a:lnTo>
                <a:lnTo>
                  <a:pt x="698" y="4107"/>
                </a:lnTo>
                <a:lnTo>
                  <a:pt x="670" y="4101"/>
                </a:lnTo>
                <a:lnTo>
                  <a:pt x="643" y="4096"/>
                </a:lnTo>
                <a:lnTo>
                  <a:pt x="613" y="4092"/>
                </a:lnTo>
                <a:lnTo>
                  <a:pt x="583" y="4090"/>
                </a:lnTo>
                <a:lnTo>
                  <a:pt x="553" y="4089"/>
                </a:lnTo>
                <a:lnTo>
                  <a:pt x="523" y="4090"/>
                </a:lnTo>
                <a:lnTo>
                  <a:pt x="495" y="4092"/>
                </a:lnTo>
                <a:lnTo>
                  <a:pt x="466" y="4096"/>
                </a:lnTo>
                <a:lnTo>
                  <a:pt x="437" y="4101"/>
                </a:lnTo>
                <a:lnTo>
                  <a:pt x="410" y="4107"/>
                </a:lnTo>
                <a:lnTo>
                  <a:pt x="383" y="4114"/>
                </a:lnTo>
                <a:lnTo>
                  <a:pt x="357" y="4123"/>
                </a:lnTo>
                <a:lnTo>
                  <a:pt x="332" y="4133"/>
                </a:lnTo>
                <a:lnTo>
                  <a:pt x="307" y="4146"/>
                </a:lnTo>
                <a:lnTo>
                  <a:pt x="283" y="4158"/>
                </a:lnTo>
                <a:lnTo>
                  <a:pt x="260" y="4172"/>
                </a:lnTo>
                <a:lnTo>
                  <a:pt x="237" y="4188"/>
                </a:lnTo>
                <a:lnTo>
                  <a:pt x="216" y="4204"/>
                </a:lnTo>
                <a:lnTo>
                  <a:pt x="196" y="4222"/>
                </a:lnTo>
                <a:lnTo>
                  <a:pt x="175" y="4241"/>
                </a:lnTo>
                <a:lnTo>
                  <a:pt x="157" y="4261"/>
                </a:lnTo>
                <a:lnTo>
                  <a:pt x="138" y="4281"/>
                </a:lnTo>
                <a:lnTo>
                  <a:pt x="121" y="4304"/>
                </a:lnTo>
                <a:lnTo>
                  <a:pt x="106" y="4327"/>
                </a:lnTo>
                <a:lnTo>
                  <a:pt x="90" y="4352"/>
                </a:lnTo>
                <a:lnTo>
                  <a:pt x="76" y="4377"/>
                </a:lnTo>
                <a:lnTo>
                  <a:pt x="64" y="4403"/>
                </a:lnTo>
                <a:lnTo>
                  <a:pt x="52" y="4431"/>
                </a:lnTo>
                <a:lnTo>
                  <a:pt x="41" y="4459"/>
                </a:lnTo>
                <a:lnTo>
                  <a:pt x="31" y="4488"/>
                </a:lnTo>
                <a:lnTo>
                  <a:pt x="23" y="4518"/>
                </a:lnTo>
                <a:lnTo>
                  <a:pt x="16" y="4549"/>
                </a:lnTo>
                <a:lnTo>
                  <a:pt x="10" y="4582"/>
                </a:lnTo>
                <a:lnTo>
                  <a:pt x="6" y="4614"/>
                </a:lnTo>
                <a:lnTo>
                  <a:pt x="3" y="4648"/>
                </a:lnTo>
                <a:lnTo>
                  <a:pt x="1" y="4682"/>
                </a:lnTo>
                <a:lnTo>
                  <a:pt x="0" y="4717"/>
                </a:lnTo>
                <a:lnTo>
                  <a:pt x="0" y="4751"/>
                </a:lnTo>
                <a:lnTo>
                  <a:pt x="2" y="4784"/>
                </a:lnTo>
                <a:lnTo>
                  <a:pt x="5" y="4816"/>
                </a:lnTo>
                <a:lnTo>
                  <a:pt x="10" y="4847"/>
                </a:lnTo>
                <a:lnTo>
                  <a:pt x="15" y="4878"/>
                </a:lnTo>
                <a:lnTo>
                  <a:pt x="22" y="4908"/>
                </a:lnTo>
                <a:lnTo>
                  <a:pt x="30" y="4937"/>
                </a:lnTo>
                <a:lnTo>
                  <a:pt x="38" y="4965"/>
                </a:lnTo>
                <a:lnTo>
                  <a:pt x="49" y="4992"/>
                </a:lnTo>
                <a:lnTo>
                  <a:pt x="60" y="5019"/>
                </a:lnTo>
                <a:lnTo>
                  <a:pt x="72" y="5044"/>
                </a:lnTo>
                <a:lnTo>
                  <a:pt x="85" y="5069"/>
                </a:lnTo>
                <a:lnTo>
                  <a:pt x="101" y="5092"/>
                </a:lnTo>
                <a:lnTo>
                  <a:pt x="116" y="5115"/>
                </a:lnTo>
                <a:lnTo>
                  <a:pt x="132" y="5136"/>
                </a:lnTo>
                <a:lnTo>
                  <a:pt x="150" y="5156"/>
                </a:lnTo>
                <a:lnTo>
                  <a:pt x="167" y="5176"/>
                </a:lnTo>
                <a:lnTo>
                  <a:pt x="186" y="5194"/>
                </a:lnTo>
                <a:lnTo>
                  <a:pt x="207" y="5212"/>
                </a:lnTo>
                <a:lnTo>
                  <a:pt x="227" y="5228"/>
                </a:lnTo>
                <a:lnTo>
                  <a:pt x="249" y="5243"/>
                </a:lnTo>
                <a:lnTo>
                  <a:pt x="272" y="5257"/>
                </a:lnTo>
                <a:lnTo>
                  <a:pt x="295" y="5270"/>
                </a:lnTo>
                <a:lnTo>
                  <a:pt x="319" y="5281"/>
                </a:lnTo>
                <a:lnTo>
                  <a:pt x="344" y="5291"/>
                </a:lnTo>
                <a:lnTo>
                  <a:pt x="369" y="5299"/>
                </a:lnTo>
                <a:lnTo>
                  <a:pt x="396" y="5308"/>
                </a:lnTo>
                <a:lnTo>
                  <a:pt x="423" y="5314"/>
                </a:lnTo>
                <a:lnTo>
                  <a:pt x="451" y="5319"/>
                </a:lnTo>
                <a:lnTo>
                  <a:pt x="478" y="5322"/>
                </a:lnTo>
                <a:lnTo>
                  <a:pt x="508" y="5324"/>
                </a:lnTo>
                <a:lnTo>
                  <a:pt x="537" y="5325"/>
                </a:lnTo>
                <a:lnTo>
                  <a:pt x="538" y="5325"/>
                </a:lnTo>
                <a:close/>
                <a:moveTo>
                  <a:pt x="2006" y="4446"/>
                </a:moveTo>
                <a:lnTo>
                  <a:pt x="1850" y="4446"/>
                </a:lnTo>
                <a:lnTo>
                  <a:pt x="1850" y="4972"/>
                </a:lnTo>
                <a:lnTo>
                  <a:pt x="1849" y="4993"/>
                </a:lnTo>
                <a:lnTo>
                  <a:pt x="1847" y="5015"/>
                </a:lnTo>
                <a:lnTo>
                  <a:pt x="1842" y="5034"/>
                </a:lnTo>
                <a:lnTo>
                  <a:pt x="1836" y="5051"/>
                </a:lnTo>
                <a:lnTo>
                  <a:pt x="1831" y="5065"/>
                </a:lnTo>
                <a:lnTo>
                  <a:pt x="1823" y="5078"/>
                </a:lnTo>
                <a:lnTo>
                  <a:pt x="1815" y="5091"/>
                </a:lnTo>
                <a:lnTo>
                  <a:pt x="1806" y="5103"/>
                </a:lnTo>
                <a:lnTo>
                  <a:pt x="1797" y="5116"/>
                </a:lnTo>
                <a:lnTo>
                  <a:pt x="1786" y="5128"/>
                </a:lnTo>
                <a:lnTo>
                  <a:pt x="1774" y="5139"/>
                </a:lnTo>
                <a:lnTo>
                  <a:pt x="1762" y="5149"/>
                </a:lnTo>
                <a:lnTo>
                  <a:pt x="1748" y="5160"/>
                </a:lnTo>
                <a:lnTo>
                  <a:pt x="1734" y="5168"/>
                </a:lnTo>
                <a:lnTo>
                  <a:pt x="1718" y="5176"/>
                </a:lnTo>
                <a:lnTo>
                  <a:pt x="1703" y="5182"/>
                </a:lnTo>
                <a:lnTo>
                  <a:pt x="1686" y="5188"/>
                </a:lnTo>
                <a:lnTo>
                  <a:pt x="1668" y="5191"/>
                </a:lnTo>
                <a:lnTo>
                  <a:pt x="1649" y="5194"/>
                </a:lnTo>
                <a:lnTo>
                  <a:pt x="1631" y="5195"/>
                </a:lnTo>
                <a:lnTo>
                  <a:pt x="1617" y="5194"/>
                </a:lnTo>
                <a:lnTo>
                  <a:pt x="1605" y="5193"/>
                </a:lnTo>
                <a:lnTo>
                  <a:pt x="1593" y="5192"/>
                </a:lnTo>
                <a:lnTo>
                  <a:pt x="1582" y="5190"/>
                </a:lnTo>
                <a:lnTo>
                  <a:pt x="1570" y="5187"/>
                </a:lnTo>
                <a:lnTo>
                  <a:pt x="1560" y="5183"/>
                </a:lnTo>
                <a:lnTo>
                  <a:pt x="1551" y="5180"/>
                </a:lnTo>
                <a:lnTo>
                  <a:pt x="1541" y="5175"/>
                </a:lnTo>
                <a:lnTo>
                  <a:pt x="1533" y="5170"/>
                </a:lnTo>
                <a:lnTo>
                  <a:pt x="1523" y="5164"/>
                </a:lnTo>
                <a:lnTo>
                  <a:pt x="1515" y="5157"/>
                </a:lnTo>
                <a:lnTo>
                  <a:pt x="1508" y="5150"/>
                </a:lnTo>
                <a:lnTo>
                  <a:pt x="1501" y="5143"/>
                </a:lnTo>
                <a:lnTo>
                  <a:pt x="1494" y="5136"/>
                </a:lnTo>
                <a:lnTo>
                  <a:pt x="1488" y="5127"/>
                </a:lnTo>
                <a:lnTo>
                  <a:pt x="1482" y="5119"/>
                </a:lnTo>
                <a:lnTo>
                  <a:pt x="1476" y="5110"/>
                </a:lnTo>
                <a:lnTo>
                  <a:pt x="1471" y="5099"/>
                </a:lnTo>
                <a:lnTo>
                  <a:pt x="1466" y="5089"/>
                </a:lnTo>
                <a:lnTo>
                  <a:pt x="1462" y="5079"/>
                </a:lnTo>
                <a:lnTo>
                  <a:pt x="1455" y="5055"/>
                </a:lnTo>
                <a:lnTo>
                  <a:pt x="1449" y="5032"/>
                </a:lnTo>
                <a:lnTo>
                  <a:pt x="1444" y="5005"/>
                </a:lnTo>
                <a:lnTo>
                  <a:pt x="1441" y="4979"/>
                </a:lnTo>
                <a:lnTo>
                  <a:pt x="1439" y="4950"/>
                </a:lnTo>
                <a:lnTo>
                  <a:pt x="1439" y="4920"/>
                </a:lnTo>
                <a:lnTo>
                  <a:pt x="1439" y="4446"/>
                </a:lnTo>
                <a:lnTo>
                  <a:pt x="1283" y="4446"/>
                </a:lnTo>
                <a:lnTo>
                  <a:pt x="1283" y="4948"/>
                </a:lnTo>
                <a:lnTo>
                  <a:pt x="1283" y="4976"/>
                </a:lnTo>
                <a:lnTo>
                  <a:pt x="1285" y="5001"/>
                </a:lnTo>
                <a:lnTo>
                  <a:pt x="1287" y="5027"/>
                </a:lnTo>
                <a:lnTo>
                  <a:pt x="1290" y="5050"/>
                </a:lnTo>
                <a:lnTo>
                  <a:pt x="1294" y="5073"/>
                </a:lnTo>
                <a:lnTo>
                  <a:pt x="1298" y="5094"/>
                </a:lnTo>
                <a:lnTo>
                  <a:pt x="1304" y="5115"/>
                </a:lnTo>
                <a:lnTo>
                  <a:pt x="1310" y="5134"/>
                </a:lnTo>
                <a:lnTo>
                  <a:pt x="1316" y="5151"/>
                </a:lnTo>
                <a:lnTo>
                  <a:pt x="1324" y="5169"/>
                </a:lnTo>
                <a:lnTo>
                  <a:pt x="1332" y="5184"/>
                </a:lnTo>
                <a:lnTo>
                  <a:pt x="1341" y="5199"/>
                </a:lnTo>
                <a:lnTo>
                  <a:pt x="1350" y="5213"/>
                </a:lnTo>
                <a:lnTo>
                  <a:pt x="1359" y="5226"/>
                </a:lnTo>
                <a:lnTo>
                  <a:pt x="1369" y="5238"/>
                </a:lnTo>
                <a:lnTo>
                  <a:pt x="1379" y="5249"/>
                </a:lnTo>
                <a:lnTo>
                  <a:pt x="1391" y="5260"/>
                </a:lnTo>
                <a:lnTo>
                  <a:pt x="1402" y="5269"/>
                </a:lnTo>
                <a:lnTo>
                  <a:pt x="1414" y="5277"/>
                </a:lnTo>
                <a:lnTo>
                  <a:pt x="1425" y="5285"/>
                </a:lnTo>
                <a:lnTo>
                  <a:pt x="1438" y="5291"/>
                </a:lnTo>
                <a:lnTo>
                  <a:pt x="1450" y="5297"/>
                </a:lnTo>
                <a:lnTo>
                  <a:pt x="1463" y="5303"/>
                </a:lnTo>
                <a:lnTo>
                  <a:pt x="1475" y="5308"/>
                </a:lnTo>
                <a:lnTo>
                  <a:pt x="1489" y="5313"/>
                </a:lnTo>
                <a:lnTo>
                  <a:pt x="1501" y="5316"/>
                </a:lnTo>
                <a:lnTo>
                  <a:pt x="1514" y="5319"/>
                </a:lnTo>
                <a:lnTo>
                  <a:pt x="1527" y="5321"/>
                </a:lnTo>
                <a:lnTo>
                  <a:pt x="1553" y="5324"/>
                </a:lnTo>
                <a:lnTo>
                  <a:pt x="1579" y="5325"/>
                </a:lnTo>
                <a:lnTo>
                  <a:pt x="1607" y="5324"/>
                </a:lnTo>
                <a:lnTo>
                  <a:pt x="1634" y="5321"/>
                </a:lnTo>
                <a:lnTo>
                  <a:pt x="1658" y="5316"/>
                </a:lnTo>
                <a:lnTo>
                  <a:pt x="1682" y="5310"/>
                </a:lnTo>
                <a:lnTo>
                  <a:pt x="1704" y="5301"/>
                </a:lnTo>
                <a:lnTo>
                  <a:pt x="1725" y="5292"/>
                </a:lnTo>
                <a:lnTo>
                  <a:pt x="1745" y="5282"/>
                </a:lnTo>
                <a:lnTo>
                  <a:pt x="1763" y="5271"/>
                </a:lnTo>
                <a:lnTo>
                  <a:pt x="1781" y="5259"/>
                </a:lnTo>
                <a:lnTo>
                  <a:pt x="1796" y="5245"/>
                </a:lnTo>
                <a:lnTo>
                  <a:pt x="1810" y="5232"/>
                </a:lnTo>
                <a:lnTo>
                  <a:pt x="1823" y="5219"/>
                </a:lnTo>
                <a:lnTo>
                  <a:pt x="1835" y="5205"/>
                </a:lnTo>
                <a:lnTo>
                  <a:pt x="1846" y="5191"/>
                </a:lnTo>
                <a:lnTo>
                  <a:pt x="1855" y="5178"/>
                </a:lnTo>
                <a:lnTo>
                  <a:pt x="1862" y="5165"/>
                </a:lnTo>
                <a:lnTo>
                  <a:pt x="1866" y="5165"/>
                </a:lnTo>
                <a:lnTo>
                  <a:pt x="1876" y="5305"/>
                </a:lnTo>
                <a:lnTo>
                  <a:pt x="2013" y="5305"/>
                </a:lnTo>
                <a:lnTo>
                  <a:pt x="2011" y="5279"/>
                </a:lnTo>
                <a:lnTo>
                  <a:pt x="2010" y="5252"/>
                </a:lnTo>
                <a:lnTo>
                  <a:pt x="2009" y="5225"/>
                </a:lnTo>
                <a:lnTo>
                  <a:pt x="2008" y="5195"/>
                </a:lnTo>
                <a:lnTo>
                  <a:pt x="2007" y="5166"/>
                </a:lnTo>
                <a:lnTo>
                  <a:pt x="2007" y="5134"/>
                </a:lnTo>
                <a:lnTo>
                  <a:pt x="2006" y="5102"/>
                </a:lnTo>
                <a:lnTo>
                  <a:pt x="2006" y="5069"/>
                </a:lnTo>
                <a:lnTo>
                  <a:pt x="2006" y="4446"/>
                </a:lnTo>
                <a:close/>
                <a:moveTo>
                  <a:pt x="2301" y="4288"/>
                </a:moveTo>
                <a:lnTo>
                  <a:pt x="2301" y="4446"/>
                </a:lnTo>
                <a:lnTo>
                  <a:pt x="2167" y="4446"/>
                </a:lnTo>
                <a:lnTo>
                  <a:pt x="2167" y="4564"/>
                </a:lnTo>
                <a:lnTo>
                  <a:pt x="2301" y="4564"/>
                </a:lnTo>
                <a:lnTo>
                  <a:pt x="2301" y="5032"/>
                </a:lnTo>
                <a:lnTo>
                  <a:pt x="2302" y="5069"/>
                </a:lnTo>
                <a:lnTo>
                  <a:pt x="2304" y="5102"/>
                </a:lnTo>
                <a:lnTo>
                  <a:pt x="2306" y="5119"/>
                </a:lnTo>
                <a:lnTo>
                  <a:pt x="2309" y="5135"/>
                </a:lnTo>
                <a:lnTo>
                  <a:pt x="2311" y="5149"/>
                </a:lnTo>
                <a:lnTo>
                  <a:pt x="2315" y="5165"/>
                </a:lnTo>
                <a:lnTo>
                  <a:pt x="2319" y="5178"/>
                </a:lnTo>
                <a:lnTo>
                  <a:pt x="2324" y="5191"/>
                </a:lnTo>
                <a:lnTo>
                  <a:pt x="2329" y="5203"/>
                </a:lnTo>
                <a:lnTo>
                  <a:pt x="2334" y="5216"/>
                </a:lnTo>
                <a:lnTo>
                  <a:pt x="2340" y="5227"/>
                </a:lnTo>
                <a:lnTo>
                  <a:pt x="2346" y="5238"/>
                </a:lnTo>
                <a:lnTo>
                  <a:pt x="2353" y="5247"/>
                </a:lnTo>
                <a:lnTo>
                  <a:pt x="2361" y="5257"/>
                </a:lnTo>
                <a:lnTo>
                  <a:pt x="2368" y="5265"/>
                </a:lnTo>
                <a:lnTo>
                  <a:pt x="2377" y="5272"/>
                </a:lnTo>
                <a:lnTo>
                  <a:pt x="2385" y="5278"/>
                </a:lnTo>
                <a:lnTo>
                  <a:pt x="2393" y="5284"/>
                </a:lnTo>
                <a:lnTo>
                  <a:pt x="2402" y="5290"/>
                </a:lnTo>
                <a:lnTo>
                  <a:pt x="2411" y="5295"/>
                </a:lnTo>
                <a:lnTo>
                  <a:pt x="2422" y="5300"/>
                </a:lnTo>
                <a:lnTo>
                  <a:pt x="2432" y="5306"/>
                </a:lnTo>
                <a:lnTo>
                  <a:pt x="2443" y="5310"/>
                </a:lnTo>
                <a:lnTo>
                  <a:pt x="2454" y="5313"/>
                </a:lnTo>
                <a:lnTo>
                  <a:pt x="2466" y="5316"/>
                </a:lnTo>
                <a:lnTo>
                  <a:pt x="2478" y="5319"/>
                </a:lnTo>
                <a:lnTo>
                  <a:pt x="2490" y="5321"/>
                </a:lnTo>
                <a:lnTo>
                  <a:pt x="2503" y="5322"/>
                </a:lnTo>
                <a:lnTo>
                  <a:pt x="2516" y="5323"/>
                </a:lnTo>
                <a:lnTo>
                  <a:pt x="2530" y="5323"/>
                </a:lnTo>
                <a:lnTo>
                  <a:pt x="2552" y="5323"/>
                </a:lnTo>
                <a:lnTo>
                  <a:pt x="2573" y="5321"/>
                </a:lnTo>
                <a:lnTo>
                  <a:pt x="2592" y="5319"/>
                </a:lnTo>
                <a:lnTo>
                  <a:pt x="2610" y="5317"/>
                </a:lnTo>
                <a:lnTo>
                  <a:pt x="2627" y="5313"/>
                </a:lnTo>
                <a:lnTo>
                  <a:pt x="2642" y="5310"/>
                </a:lnTo>
                <a:lnTo>
                  <a:pt x="2656" y="5306"/>
                </a:lnTo>
                <a:lnTo>
                  <a:pt x="2669" y="5301"/>
                </a:lnTo>
                <a:lnTo>
                  <a:pt x="2661" y="5182"/>
                </a:lnTo>
                <a:lnTo>
                  <a:pt x="2643" y="5187"/>
                </a:lnTo>
                <a:lnTo>
                  <a:pt x="2624" y="5190"/>
                </a:lnTo>
                <a:lnTo>
                  <a:pt x="2599" y="5192"/>
                </a:lnTo>
                <a:lnTo>
                  <a:pt x="2571" y="5193"/>
                </a:lnTo>
                <a:lnTo>
                  <a:pt x="2555" y="5192"/>
                </a:lnTo>
                <a:lnTo>
                  <a:pt x="2541" y="5190"/>
                </a:lnTo>
                <a:lnTo>
                  <a:pt x="2528" y="5187"/>
                </a:lnTo>
                <a:lnTo>
                  <a:pt x="2515" y="5182"/>
                </a:lnTo>
                <a:lnTo>
                  <a:pt x="2505" y="5176"/>
                </a:lnTo>
                <a:lnTo>
                  <a:pt x="2495" y="5169"/>
                </a:lnTo>
                <a:lnTo>
                  <a:pt x="2487" y="5160"/>
                </a:lnTo>
                <a:lnTo>
                  <a:pt x="2480" y="5149"/>
                </a:lnTo>
                <a:lnTo>
                  <a:pt x="2474" y="5138"/>
                </a:lnTo>
                <a:lnTo>
                  <a:pt x="2467" y="5126"/>
                </a:lnTo>
                <a:lnTo>
                  <a:pt x="2463" y="5113"/>
                </a:lnTo>
                <a:lnTo>
                  <a:pt x="2459" y="5097"/>
                </a:lnTo>
                <a:lnTo>
                  <a:pt x="2457" y="5081"/>
                </a:lnTo>
                <a:lnTo>
                  <a:pt x="2455" y="5064"/>
                </a:lnTo>
                <a:lnTo>
                  <a:pt x="2454" y="5045"/>
                </a:lnTo>
                <a:lnTo>
                  <a:pt x="2453" y="5026"/>
                </a:lnTo>
                <a:lnTo>
                  <a:pt x="2453" y="4564"/>
                </a:lnTo>
                <a:lnTo>
                  <a:pt x="2677" y="4564"/>
                </a:lnTo>
                <a:lnTo>
                  <a:pt x="2677" y="4446"/>
                </a:lnTo>
                <a:lnTo>
                  <a:pt x="2453" y="4446"/>
                </a:lnTo>
                <a:lnTo>
                  <a:pt x="2453" y="4240"/>
                </a:lnTo>
                <a:lnTo>
                  <a:pt x="2301" y="4288"/>
                </a:lnTo>
                <a:close/>
                <a:moveTo>
                  <a:pt x="2794" y="5263"/>
                </a:moveTo>
                <a:lnTo>
                  <a:pt x="2818" y="5275"/>
                </a:lnTo>
                <a:lnTo>
                  <a:pt x="2844" y="5287"/>
                </a:lnTo>
                <a:lnTo>
                  <a:pt x="2873" y="5297"/>
                </a:lnTo>
                <a:lnTo>
                  <a:pt x="2902" y="5306"/>
                </a:lnTo>
                <a:lnTo>
                  <a:pt x="2934" y="5313"/>
                </a:lnTo>
                <a:lnTo>
                  <a:pt x="2967" y="5319"/>
                </a:lnTo>
                <a:lnTo>
                  <a:pt x="2984" y="5321"/>
                </a:lnTo>
                <a:lnTo>
                  <a:pt x="3000" y="5322"/>
                </a:lnTo>
                <a:lnTo>
                  <a:pt x="3018" y="5323"/>
                </a:lnTo>
                <a:lnTo>
                  <a:pt x="3036" y="5323"/>
                </a:lnTo>
                <a:lnTo>
                  <a:pt x="3054" y="5323"/>
                </a:lnTo>
                <a:lnTo>
                  <a:pt x="3072" y="5322"/>
                </a:lnTo>
                <a:lnTo>
                  <a:pt x="3090" y="5320"/>
                </a:lnTo>
                <a:lnTo>
                  <a:pt x="3106" y="5318"/>
                </a:lnTo>
                <a:lnTo>
                  <a:pt x="3124" y="5316"/>
                </a:lnTo>
                <a:lnTo>
                  <a:pt x="3139" y="5312"/>
                </a:lnTo>
                <a:lnTo>
                  <a:pt x="3155" y="5309"/>
                </a:lnTo>
                <a:lnTo>
                  <a:pt x="3170" y="5303"/>
                </a:lnTo>
                <a:lnTo>
                  <a:pt x="3185" y="5299"/>
                </a:lnTo>
                <a:lnTo>
                  <a:pt x="3198" y="5293"/>
                </a:lnTo>
                <a:lnTo>
                  <a:pt x="3212" y="5287"/>
                </a:lnTo>
                <a:lnTo>
                  <a:pt x="3225" y="5281"/>
                </a:lnTo>
                <a:lnTo>
                  <a:pt x="3237" y="5274"/>
                </a:lnTo>
                <a:lnTo>
                  <a:pt x="3248" y="5267"/>
                </a:lnTo>
                <a:lnTo>
                  <a:pt x="3259" y="5259"/>
                </a:lnTo>
                <a:lnTo>
                  <a:pt x="3271" y="5250"/>
                </a:lnTo>
                <a:lnTo>
                  <a:pt x="3280" y="5241"/>
                </a:lnTo>
                <a:lnTo>
                  <a:pt x="3290" y="5232"/>
                </a:lnTo>
                <a:lnTo>
                  <a:pt x="3298" y="5223"/>
                </a:lnTo>
                <a:lnTo>
                  <a:pt x="3306" y="5213"/>
                </a:lnTo>
                <a:lnTo>
                  <a:pt x="3315" y="5202"/>
                </a:lnTo>
                <a:lnTo>
                  <a:pt x="3322" y="5191"/>
                </a:lnTo>
                <a:lnTo>
                  <a:pt x="3328" y="5180"/>
                </a:lnTo>
                <a:lnTo>
                  <a:pt x="3333" y="5169"/>
                </a:lnTo>
                <a:lnTo>
                  <a:pt x="3338" y="5156"/>
                </a:lnTo>
                <a:lnTo>
                  <a:pt x="3342" y="5144"/>
                </a:lnTo>
                <a:lnTo>
                  <a:pt x="3346" y="5132"/>
                </a:lnTo>
                <a:lnTo>
                  <a:pt x="3349" y="5119"/>
                </a:lnTo>
                <a:lnTo>
                  <a:pt x="3351" y="5105"/>
                </a:lnTo>
                <a:lnTo>
                  <a:pt x="3353" y="5091"/>
                </a:lnTo>
                <a:lnTo>
                  <a:pt x="3354" y="5078"/>
                </a:lnTo>
                <a:lnTo>
                  <a:pt x="3355" y="5064"/>
                </a:lnTo>
                <a:lnTo>
                  <a:pt x="3354" y="5040"/>
                </a:lnTo>
                <a:lnTo>
                  <a:pt x="3351" y="5018"/>
                </a:lnTo>
                <a:lnTo>
                  <a:pt x="3347" y="4997"/>
                </a:lnTo>
                <a:lnTo>
                  <a:pt x="3340" y="4977"/>
                </a:lnTo>
                <a:lnTo>
                  <a:pt x="3332" y="4958"/>
                </a:lnTo>
                <a:lnTo>
                  <a:pt x="3323" y="4940"/>
                </a:lnTo>
                <a:lnTo>
                  <a:pt x="3311" y="4924"/>
                </a:lnTo>
                <a:lnTo>
                  <a:pt x="3297" y="4907"/>
                </a:lnTo>
                <a:lnTo>
                  <a:pt x="3282" y="4892"/>
                </a:lnTo>
                <a:lnTo>
                  <a:pt x="3266" y="4878"/>
                </a:lnTo>
                <a:lnTo>
                  <a:pt x="3247" y="4864"/>
                </a:lnTo>
                <a:lnTo>
                  <a:pt x="3227" y="4851"/>
                </a:lnTo>
                <a:lnTo>
                  <a:pt x="3205" y="4839"/>
                </a:lnTo>
                <a:lnTo>
                  <a:pt x="3182" y="4828"/>
                </a:lnTo>
                <a:lnTo>
                  <a:pt x="3156" y="4816"/>
                </a:lnTo>
                <a:lnTo>
                  <a:pt x="3130" y="4806"/>
                </a:lnTo>
                <a:lnTo>
                  <a:pt x="3091" y="4790"/>
                </a:lnTo>
                <a:lnTo>
                  <a:pt x="3057" y="4775"/>
                </a:lnTo>
                <a:lnTo>
                  <a:pt x="3043" y="4766"/>
                </a:lnTo>
                <a:lnTo>
                  <a:pt x="3030" y="4758"/>
                </a:lnTo>
                <a:lnTo>
                  <a:pt x="3018" y="4751"/>
                </a:lnTo>
                <a:lnTo>
                  <a:pt x="3007" y="4742"/>
                </a:lnTo>
                <a:lnTo>
                  <a:pt x="2998" y="4734"/>
                </a:lnTo>
                <a:lnTo>
                  <a:pt x="2990" y="4725"/>
                </a:lnTo>
                <a:lnTo>
                  <a:pt x="2983" y="4715"/>
                </a:lnTo>
                <a:lnTo>
                  <a:pt x="2978" y="4705"/>
                </a:lnTo>
                <a:lnTo>
                  <a:pt x="2974" y="4695"/>
                </a:lnTo>
                <a:lnTo>
                  <a:pt x="2971" y="4684"/>
                </a:lnTo>
                <a:lnTo>
                  <a:pt x="2969" y="4672"/>
                </a:lnTo>
                <a:lnTo>
                  <a:pt x="2969" y="4659"/>
                </a:lnTo>
                <a:lnTo>
                  <a:pt x="2969" y="4647"/>
                </a:lnTo>
                <a:lnTo>
                  <a:pt x="2971" y="4636"/>
                </a:lnTo>
                <a:lnTo>
                  <a:pt x="2974" y="4625"/>
                </a:lnTo>
                <a:lnTo>
                  <a:pt x="2978" y="4613"/>
                </a:lnTo>
                <a:lnTo>
                  <a:pt x="2983" y="4603"/>
                </a:lnTo>
                <a:lnTo>
                  <a:pt x="2989" y="4594"/>
                </a:lnTo>
                <a:lnTo>
                  <a:pt x="2996" y="4585"/>
                </a:lnTo>
                <a:lnTo>
                  <a:pt x="3004" y="4577"/>
                </a:lnTo>
                <a:lnTo>
                  <a:pt x="3015" y="4568"/>
                </a:lnTo>
                <a:lnTo>
                  <a:pt x="3025" y="4562"/>
                </a:lnTo>
                <a:lnTo>
                  <a:pt x="3036" y="4556"/>
                </a:lnTo>
                <a:lnTo>
                  <a:pt x="3049" y="4551"/>
                </a:lnTo>
                <a:lnTo>
                  <a:pt x="3063" y="4547"/>
                </a:lnTo>
                <a:lnTo>
                  <a:pt x="3078" y="4544"/>
                </a:lnTo>
                <a:lnTo>
                  <a:pt x="3093" y="4542"/>
                </a:lnTo>
                <a:lnTo>
                  <a:pt x="3110" y="4542"/>
                </a:lnTo>
                <a:lnTo>
                  <a:pt x="3125" y="4542"/>
                </a:lnTo>
                <a:lnTo>
                  <a:pt x="3139" y="4543"/>
                </a:lnTo>
                <a:lnTo>
                  <a:pt x="3153" y="4545"/>
                </a:lnTo>
                <a:lnTo>
                  <a:pt x="3167" y="4547"/>
                </a:lnTo>
                <a:lnTo>
                  <a:pt x="3192" y="4552"/>
                </a:lnTo>
                <a:lnTo>
                  <a:pt x="3216" y="4559"/>
                </a:lnTo>
                <a:lnTo>
                  <a:pt x="3236" y="4567"/>
                </a:lnTo>
                <a:lnTo>
                  <a:pt x="3255" y="4576"/>
                </a:lnTo>
                <a:lnTo>
                  <a:pt x="3272" y="4584"/>
                </a:lnTo>
                <a:lnTo>
                  <a:pt x="3286" y="4591"/>
                </a:lnTo>
                <a:lnTo>
                  <a:pt x="3323" y="4480"/>
                </a:lnTo>
                <a:lnTo>
                  <a:pt x="3304" y="4468"/>
                </a:lnTo>
                <a:lnTo>
                  <a:pt x="3283" y="4458"/>
                </a:lnTo>
                <a:lnTo>
                  <a:pt x="3259" y="4449"/>
                </a:lnTo>
                <a:lnTo>
                  <a:pt x="3234" y="4442"/>
                </a:lnTo>
                <a:lnTo>
                  <a:pt x="3206" y="4435"/>
                </a:lnTo>
                <a:lnTo>
                  <a:pt x="3177" y="4431"/>
                </a:lnTo>
                <a:lnTo>
                  <a:pt x="3145" y="4427"/>
                </a:lnTo>
                <a:lnTo>
                  <a:pt x="3114" y="4426"/>
                </a:lnTo>
                <a:lnTo>
                  <a:pt x="3097" y="4426"/>
                </a:lnTo>
                <a:lnTo>
                  <a:pt x="3080" y="4427"/>
                </a:lnTo>
                <a:lnTo>
                  <a:pt x="3065" y="4430"/>
                </a:lnTo>
                <a:lnTo>
                  <a:pt x="3048" y="4432"/>
                </a:lnTo>
                <a:lnTo>
                  <a:pt x="3033" y="4435"/>
                </a:lnTo>
                <a:lnTo>
                  <a:pt x="3019" y="4438"/>
                </a:lnTo>
                <a:lnTo>
                  <a:pt x="3004" y="4442"/>
                </a:lnTo>
                <a:lnTo>
                  <a:pt x="2990" y="4446"/>
                </a:lnTo>
                <a:lnTo>
                  <a:pt x="2977" y="4451"/>
                </a:lnTo>
                <a:lnTo>
                  <a:pt x="2964" y="4457"/>
                </a:lnTo>
                <a:lnTo>
                  <a:pt x="2951" y="4463"/>
                </a:lnTo>
                <a:lnTo>
                  <a:pt x="2939" y="4469"/>
                </a:lnTo>
                <a:lnTo>
                  <a:pt x="2928" y="4477"/>
                </a:lnTo>
                <a:lnTo>
                  <a:pt x="2918" y="4484"/>
                </a:lnTo>
                <a:lnTo>
                  <a:pt x="2906" y="4492"/>
                </a:lnTo>
                <a:lnTo>
                  <a:pt x="2897" y="4500"/>
                </a:lnTo>
                <a:lnTo>
                  <a:pt x="2888" y="4509"/>
                </a:lnTo>
                <a:lnTo>
                  <a:pt x="2879" y="4518"/>
                </a:lnTo>
                <a:lnTo>
                  <a:pt x="2871" y="4528"/>
                </a:lnTo>
                <a:lnTo>
                  <a:pt x="2862" y="4538"/>
                </a:lnTo>
                <a:lnTo>
                  <a:pt x="2855" y="4548"/>
                </a:lnTo>
                <a:lnTo>
                  <a:pt x="2849" y="4558"/>
                </a:lnTo>
                <a:lnTo>
                  <a:pt x="2843" y="4569"/>
                </a:lnTo>
                <a:lnTo>
                  <a:pt x="2838" y="4581"/>
                </a:lnTo>
                <a:lnTo>
                  <a:pt x="2833" y="4592"/>
                </a:lnTo>
                <a:lnTo>
                  <a:pt x="2829" y="4604"/>
                </a:lnTo>
                <a:lnTo>
                  <a:pt x="2826" y="4615"/>
                </a:lnTo>
                <a:lnTo>
                  <a:pt x="2823" y="4628"/>
                </a:lnTo>
                <a:lnTo>
                  <a:pt x="2821" y="4640"/>
                </a:lnTo>
                <a:lnTo>
                  <a:pt x="2819" y="4653"/>
                </a:lnTo>
                <a:lnTo>
                  <a:pt x="2818" y="4665"/>
                </a:lnTo>
                <a:lnTo>
                  <a:pt x="2818" y="4679"/>
                </a:lnTo>
                <a:lnTo>
                  <a:pt x="2819" y="4697"/>
                </a:lnTo>
                <a:lnTo>
                  <a:pt x="2821" y="4715"/>
                </a:lnTo>
                <a:lnTo>
                  <a:pt x="2825" y="4734"/>
                </a:lnTo>
                <a:lnTo>
                  <a:pt x="2831" y="4751"/>
                </a:lnTo>
                <a:lnTo>
                  <a:pt x="2839" y="4769"/>
                </a:lnTo>
                <a:lnTo>
                  <a:pt x="2848" y="4785"/>
                </a:lnTo>
                <a:lnTo>
                  <a:pt x="2860" y="4801"/>
                </a:lnTo>
                <a:lnTo>
                  <a:pt x="2873" y="4816"/>
                </a:lnTo>
                <a:lnTo>
                  <a:pt x="2888" y="4832"/>
                </a:lnTo>
                <a:lnTo>
                  <a:pt x="2905" y="4846"/>
                </a:lnTo>
                <a:lnTo>
                  <a:pt x="2924" y="4860"/>
                </a:lnTo>
                <a:lnTo>
                  <a:pt x="2944" y="4874"/>
                </a:lnTo>
                <a:lnTo>
                  <a:pt x="2967" y="4887"/>
                </a:lnTo>
                <a:lnTo>
                  <a:pt x="2991" y="4899"/>
                </a:lnTo>
                <a:lnTo>
                  <a:pt x="3018" y="4910"/>
                </a:lnTo>
                <a:lnTo>
                  <a:pt x="3046" y="4922"/>
                </a:lnTo>
                <a:lnTo>
                  <a:pt x="3067" y="4930"/>
                </a:lnTo>
                <a:lnTo>
                  <a:pt x="3086" y="4937"/>
                </a:lnTo>
                <a:lnTo>
                  <a:pt x="3103" y="4945"/>
                </a:lnTo>
                <a:lnTo>
                  <a:pt x="3119" y="4953"/>
                </a:lnTo>
                <a:lnTo>
                  <a:pt x="3133" y="4961"/>
                </a:lnTo>
                <a:lnTo>
                  <a:pt x="3146" y="4970"/>
                </a:lnTo>
                <a:lnTo>
                  <a:pt x="3157" y="4979"/>
                </a:lnTo>
                <a:lnTo>
                  <a:pt x="3168" y="4988"/>
                </a:lnTo>
                <a:lnTo>
                  <a:pt x="3177" y="4997"/>
                </a:lnTo>
                <a:lnTo>
                  <a:pt x="3184" y="5006"/>
                </a:lnTo>
                <a:lnTo>
                  <a:pt x="3190" y="5017"/>
                </a:lnTo>
                <a:lnTo>
                  <a:pt x="3195" y="5028"/>
                </a:lnTo>
                <a:lnTo>
                  <a:pt x="3199" y="5039"/>
                </a:lnTo>
                <a:lnTo>
                  <a:pt x="3202" y="5051"/>
                </a:lnTo>
                <a:lnTo>
                  <a:pt x="3203" y="5065"/>
                </a:lnTo>
                <a:lnTo>
                  <a:pt x="3204" y="5078"/>
                </a:lnTo>
                <a:lnTo>
                  <a:pt x="3203" y="5091"/>
                </a:lnTo>
                <a:lnTo>
                  <a:pt x="3201" y="5104"/>
                </a:lnTo>
                <a:lnTo>
                  <a:pt x="3198" y="5117"/>
                </a:lnTo>
                <a:lnTo>
                  <a:pt x="3194" y="5129"/>
                </a:lnTo>
                <a:lnTo>
                  <a:pt x="3188" y="5139"/>
                </a:lnTo>
                <a:lnTo>
                  <a:pt x="3181" y="5150"/>
                </a:lnTo>
                <a:lnTo>
                  <a:pt x="3173" y="5160"/>
                </a:lnTo>
                <a:lnTo>
                  <a:pt x="3164" y="5169"/>
                </a:lnTo>
                <a:lnTo>
                  <a:pt x="3152" y="5177"/>
                </a:lnTo>
                <a:lnTo>
                  <a:pt x="3140" y="5184"/>
                </a:lnTo>
                <a:lnTo>
                  <a:pt x="3127" y="5190"/>
                </a:lnTo>
                <a:lnTo>
                  <a:pt x="3113" y="5196"/>
                </a:lnTo>
                <a:lnTo>
                  <a:pt x="3096" y="5200"/>
                </a:lnTo>
                <a:lnTo>
                  <a:pt x="3078" y="5203"/>
                </a:lnTo>
                <a:lnTo>
                  <a:pt x="3059" y="5204"/>
                </a:lnTo>
                <a:lnTo>
                  <a:pt x="3039" y="5205"/>
                </a:lnTo>
                <a:lnTo>
                  <a:pt x="3025" y="5205"/>
                </a:lnTo>
                <a:lnTo>
                  <a:pt x="3009" y="5204"/>
                </a:lnTo>
                <a:lnTo>
                  <a:pt x="2995" y="5202"/>
                </a:lnTo>
                <a:lnTo>
                  <a:pt x="2981" y="5200"/>
                </a:lnTo>
                <a:lnTo>
                  <a:pt x="2951" y="5194"/>
                </a:lnTo>
                <a:lnTo>
                  <a:pt x="2924" y="5186"/>
                </a:lnTo>
                <a:lnTo>
                  <a:pt x="2897" y="5177"/>
                </a:lnTo>
                <a:lnTo>
                  <a:pt x="2873" y="5167"/>
                </a:lnTo>
                <a:lnTo>
                  <a:pt x="2851" y="5155"/>
                </a:lnTo>
                <a:lnTo>
                  <a:pt x="2832" y="5145"/>
                </a:lnTo>
                <a:lnTo>
                  <a:pt x="2794" y="5263"/>
                </a:lnTo>
                <a:close/>
                <a:moveTo>
                  <a:pt x="3911" y="5208"/>
                </a:moveTo>
                <a:lnTo>
                  <a:pt x="3896" y="5207"/>
                </a:lnTo>
                <a:lnTo>
                  <a:pt x="3882" y="5205"/>
                </a:lnTo>
                <a:lnTo>
                  <a:pt x="3869" y="5203"/>
                </a:lnTo>
                <a:lnTo>
                  <a:pt x="3856" y="5200"/>
                </a:lnTo>
                <a:lnTo>
                  <a:pt x="3843" y="5197"/>
                </a:lnTo>
                <a:lnTo>
                  <a:pt x="3831" y="5193"/>
                </a:lnTo>
                <a:lnTo>
                  <a:pt x="3819" y="5188"/>
                </a:lnTo>
                <a:lnTo>
                  <a:pt x="3807" y="5182"/>
                </a:lnTo>
                <a:lnTo>
                  <a:pt x="3795" y="5176"/>
                </a:lnTo>
                <a:lnTo>
                  <a:pt x="3784" y="5169"/>
                </a:lnTo>
                <a:lnTo>
                  <a:pt x="3773" y="5161"/>
                </a:lnTo>
                <a:lnTo>
                  <a:pt x="3763" y="5152"/>
                </a:lnTo>
                <a:lnTo>
                  <a:pt x="3752" y="5143"/>
                </a:lnTo>
                <a:lnTo>
                  <a:pt x="3743" y="5134"/>
                </a:lnTo>
                <a:lnTo>
                  <a:pt x="3734" y="5124"/>
                </a:lnTo>
                <a:lnTo>
                  <a:pt x="3725" y="5113"/>
                </a:lnTo>
                <a:lnTo>
                  <a:pt x="3717" y="5101"/>
                </a:lnTo>
                <a:lnTo>
                  <a:pt x="3709" y="5089"/>
                </a:lnTo>
                <a:lnTo>
                  <a:pt x="3701" y="5077"/>
                </a:lnTo>
                <a:lnTo>
                  <a:pt x="3694" y="5065"/>
                </a:lnTo>
                <a:lnTo>
                  <a:pt x="3688" y="5051"/>
                </a:lnTo>
                <a:lnTo>
                  <a:pt x="3682" y="5037"/>
                </a:lnTo>
                <a:lnTo>
                  <a:pt x="3677" y="5023"/>
                </a:lnTo>
                <a:lnTo>
                  <a:pt x="3672" y="5008"/>
                </a:lnTo>
                <a:lnTo>
                  <a:pt x="3668" y="4993"/>
                </a:lnTo>
                <a:lnTo>
                  <a:pt x="3664" y="4978"/>
                </a:lnTo>
                <a:lnTo>
                  <a:pt x="3661" y="4961"/>
                </a:lnTo>
                <a:lnTo>
                  <a:pt x="3658" y="4945"/>
                </a:lnTo>
                <a:lnTo>
                  <a:pt x="3655" y="4929"/>
                </a:lnTo>
                <a:lnTo>
                  <a:pt x="3654" y="4911"/>
                </a:lnTo>
                <a:lnTo>
                  <a:pt x="3653" y="4895"/>
                </a:lnTo>
                <a:lnTo>
                  <a:pt x="3653" y="4877"/>
                </a:lnTo>
                <a:lnTo>
                  <a:pt x="3654" y="4846"/>
                </a:lnTo>
                <a:lnTo>
                  <a:pt x="3657" y="4815"/>
                </a:lnTo>
                <a:lnTo>
                  <a:pt x="3662" y="4786"/>
                </a:lnTo>
                <a:lnTo>
                  <a:pt x="3669" y="4756"/>
                </a:lnTo>
                <a:lnTo>
                  <a:pt x="3673" y="4742"/>
                </a:lnTo>
                <a:lnTo>
                  <a:pt x="3677" y="4728"/>
                </a:lnTo>
                <a:lnTo>
                  <a:pt x="3682" y="4713"/>
                </a:lnTo>
                <a:lnTo>
                  <a:pt x="3688" y="4700"/>
                </a:lnTo>
                <a:lnTo>
                  <a:pt x="3694" y="4687"/>
                </a:lnTo>
                <a:lnTo>
                  <a:pt x="3700" y="4674"/>
                </a:lnTo>
                <a:lnTo>
                  <a:pt x="3708" y="4661"/>
                </a:lnTo>
                <a:lnTo>
                  <a:pt x="3716" y="4649"/>
                </a:lnTo>
                <a:lnTo>
                  <a:pt x="3724" y="4638"/>
                </a:lnTo>
                <a:lnTo>
                  <a:pt x="3733" y="4627"/>
                </a:lnTo>
                <a:lnTo>
                  <a:pt x="3742" y="4616"/>
                </a:lnTo>
                <a:lnTo>
                  <a:pt x="3752" y="4606"/>
                </a:lnTo>
                <a:lnTo>
                  <a:pt x="3763" y="4597"/>
                </a:lnTo>
                <a:lnTo>
                  <a:pt x="3774" y="4588"/>
                </a:lnTo>
                <a:lnTo>
                  <a:pt x="3785" y="4580"/>
                </a:lnTo>
                <a:lnTo>
                  <a:pt x="3797" y="4572"/>
                </a:lnTo>
                <a:lnTo>
                  <a:pt x="3811" y="4566"/>
                </a:lnTo>
                <a:lnTo>
                  <a:pt x="3824" y="4560"/>
                </a:lnTo>
                <a:lnTo>
                  <a:pt x="3837" y="4555"/>
                </a:lnTo>
                <a:lnTo>
                  <a:pt x="3851" y="4551"/>
                </a:lnTo>
                <a:lnTo>
                  <a:pt x="3867" y="4548"/>
                </a:lnTo>
                <a:lnTo>
                  <a:pt x="3882" y="4545"/>
                </a:lnTo>
                <a:lnTo>
                  <a:pt x="3898" y="4544"/>
                </a:lnTo>
                <a:lnTo>
                  <a:pt x="3916" y="4544"/>
                </a:lnTo>
                <a:lnTo>
                  <a:pt x="3933" y="4544"/>
                </a:lnTo>
                <a:lnTo>
                  <a:pt x="3949" y="4546"/>
                </a:lnTo>
                <a:lnTo>
                  <a:pt x="3965" y="4548"/>
                </a:lnTo>
                <a:lnTo>
                  <a:pt x="3980" y="4552"/>
                </a:lnTo>
                <a:lnTo>
                  <a:pt x="3994" y="4556"/>
                </a:lnTo>
                <a:lnTo>
                  <a:pt x="4008" y="4561"/>
                </a:lnTo>
                <a:lnTo>
                  <a:pt x="4021" y="4567"/>
                </a:lnTo>
                <a:lnTo>
                  <a:pt x="4034" y="4575"/>
                </a:lnTo>
                <a:lnTo>
                  <a:pt x="4045" y="4582"/>
                </a:lnTo>
                <a:lnTo>
                  <a:pt x="4058" y="4590"/>
                </a:lnTo>
                <a:lnTo>
                  <a:pt x="4068" y="4599"/>
                </a:lnTo>
                <a:lnTo>
                  <a:pt x="4078" y="4609"/>
                </a:lnTo>
                <a:lnTo>
                  <a:pt x="4088" y="4619"/>
                </a:lnTo>
                <a:lnTo>
                  <a:pt x="4097" y="4630"/>
                </a:lnTo>
                <a:lnTo>
                  <a:pt x="4106" y="4641"/>
                </a:lnTo>
                <a:lnTo>
                  <a:pt x="4114" y="4653"/>
                </a:lnTo>
                <a:lnTo>
                  <a:pt x="4121" y="4665"/>
                </a:lnTo>
                <a:lnTo>
                  <a:pt x="4128" y="4678"/>
                </a:lnTo>
                <a:lnTo>
                  <a:pt x="4134" y="4691"/>
                </a:lnTo>
                <a:lnTo>
                  <a:pt x="4140" y="4704"/>
                </a:lnTo>
                <a:lnTo>
                  <a:pt x="4145" y="4717"/>
                </a:lnTo>
                <a:lnTo>
                  <a:pt x="4150" y="4731"/>
                </a:lnTo>
                <a:lnTo>
                  <a:pt x="4155" y="4745"/>
                </a:lnTo>
                <a:lnTo>
                  <a:pt x="4159" y="4759"/>
                </a:lnTo>
                <a:lnTo>
                  <a:pt x="4165" y="4788"/>
                </a:lnTo>
                <a:lnTo>
                  <a:pt x="4170" y="4815"/>
                </a:lnTo>
                <a:lnTo>
                  <a:pt x="4172" y="4844"/>
                </a:lnTo>
                <a:lnTo>
                  <a:pt x="4173" y="4872"/>
                </a:lnTo>
                <a:lnTo>
                  <a:pt x="4173" y="4890"/>
                </a:lnTo>
                <a:lnTo>
                  <a:pt x="4172" y="4907"/>
                </a:lnTo>
                <a:lnTo>
                  <a:pt x="4170" y="4925"/>
                </a:lnTo>
                <a:lnTo>
                  <a:pt x="4168" y="4942"/>
                </a:lnTo>
                <a:lnTo>
                  <a:pt x="4165" y="4959"/>
                </a:lnTo>
                <a:lnTo>
                  <a:pt x="4162" y="4976"/>
                </a:lnTo>
                <a:lnTo>
                  <a:pt x="4158" y="4991"/>
                </a:lnTo>
                <a:lnTo>
                  <a:pt x="4154" y="5006"/>
                </a:lnTo>
                <a:lnTo>
                  <a:pt x="4148" y="5022"/>
                </a:lnTo>
                <a:lnTo>
                  <a:pt x="4142" y="5036"/>
                </a:lnTo>
                <a:lnTo>
                  <a:pt x="4136" y="5050"/>
                </a:lnTo>
                <a:lnTo>
                  <a:pt x="4130" y="5064"/>
                </a:lnTo>
                <a:lnTo>
                  <a:pt x="4123" y="5077"/>
                </a:lnTo>
                <a:lnTo>
                  <a:pt x="4115" y="5089"/>
                </a:lnTo>
                <a:lnTo>
                  <a:pt x="4107" y="5101"/>
                </a:lnTo>
                <a:lnTo>
                  <a:pt x="4098" y="5113"/>
                </a:lnTo>
                <a:lnTo>
                  <a:pt x="4089" y="5124"/>
                </a:lnTo>
                <a:lnTo>
                  <a:pt x="4080" y="5134"/>
                </a:lnTo>
                <a:lnTo>
                  <a:pt x="4070" y="5143"/>
                </a:lnTo>
                <a:lnTo>
                  <a:pt x="4060" y="5152"/>
                </a:lnTo>
                <a:lnTo>
                  <a:pt x="4049" y="5161"/>
                </a:lnTo>
                <a:lnTo>
                  <a:pt x="4038" y="5169"/>
                </a:lnTo>
                <a:lnTo>
                  <a:pt x="4027" y="5176"/>
                </a:lnTo>
                <a:lnTo>
                  <a:pt x="4016" y="5182"/>
                </a:lnTo>
                <a:lnTo>
                  <a:pt x="4004" y="5188"/>
                </a:lnTo>
                <a:lnTo>
                  <a:pt x="3991" y="5193"/>
                </a:lnTo>
                <a:lnTo>
                  <a:pt x="3979" y="5197"/>
                </a:lnTo>
                <a:lnTo>
                  <a:pt x="3966" y="5200"/>
                </a:lnTo>
                <a:lnTo>
                  <a:pt x="3952" y="5203"/>
                </a:lnTo>
                <a:lnTo>
                  <a:pt x="3939" y="5205"/>
                </a:lnTo>
                <a:lnTo>
                  <a:pt x="3926" y="5207"/>
                </a:lnTo>
                <a:lnTo>
                  <a:pt x="3912" y="5208"/>
                </a:lnTo>
                <a:lnTo>
                  <a:pt x="3911" y="5208"/>
                </a:lnTo>
                <a:close/>
                <a:moveTo>
                  <a:pt x="3907" y="5325"/>
                </a:moveTo>
                <a:lnTo>
                  <a:pt x="3926" y="5324"/>
                </a:lnTo>
                <a:lnTo>
                  <a:pt x="3945" y="5323"/>
                </a:lnTo>
                <a:lnTo>
                  <a:pt x="3965" y="5321"/>
                </a:lnTo>
                <a:lnTo>
                  <a:pt x="3984" y="5318"/>
                </a:lnTo>
                <a:lnTo>
                  <a:pt x="4002" y="5315"/>
                </a:lnTo>
                <a:lnTo>
                  <a:pt x="4022" y="5310"/>
                </a:lnTo>
                <a:lnTo>
                  <a:pt x="4040" y="5305"/>
                </a:lnTo>
                <a:lnTo>
                  <a:pt x="4060" y="5298"/>
                </a:lnTo>
                <a:lnTo>
                  <a:pt x="4078" y="5291"/>
                </a:lnTo>
                <a:lnTo>
                  <a:pt x="4096" y="5283"/>
                </a:lnTo>
                <a:lnTo>
                  <a:pt x="4114" y="5274"/>
                </a:lnTo>
                <a:lnTo>
                  <a:pt x="4131" y="5264"/>
                </a:lnTo>
                <a:lnTo>
                  <a:pt x="4148" y="5253"/>
                </a:lnTo>
                <a:lnTo>
                  <a:pt x="4165" y="5241"/>
                </a:lnTo>
                <a:lnTo>
                  <a:pt x="4181" y="5229"/>
                </a:lnTo>
                <a:lnTo>
                  <a:pt x="4196" y="5216"/>
                </a:lnTo>
                <a:lnTo>
                  <a:pt x="4211" y="5201"/>
                </a:lnTo>
                <a:lnTo>
                  <a:pt x="4225" y="5185"/>
                </a:lnTo>
                <a:lnTo>
                  <a:pt x="4239" y="5169"/>
                </a:lnTo>
                <a:lnTo>
                  <a:pt x="4252" y="5152"/>
                </a:lnTo>
                <a:lnTo>
                  <a:pt x="4264" y="5134"/>
                </a:lnTo>
                <a:lnTo>
                  <a:pt x="4275" y="5115"/>
                </a:lnTo>
                <a:lnTo>
                  <a:pt x="4285" y="5094"/>
                </a:lnTo>
                <a:lnTo>
                  <a:pt x="4294" y="5073"/>
                </a:lnTo>
                <a:lnTo>
                  <a:pt x="4304" y="5050"/>
                </a:lnTo>
                <a:lnTo>
                  <a:pt x="4311" y="5028"/>
                </a:lnTo>
                <a:lnTo>
                  <a:pt x="4317" y="5003"/>
                </a:lnTo>
                <a:lnTo>
                  <a:pt x="4323" y="4978"/>
                </a:lnTo>
                <a:lnTo>
                  <a:pt x="4327" y="4951"/>
                </a:lnTo>
                <a:lnTo>
                  <a:pt x="4330" y="4925"/>
                </a:lnTo>
                <a:lnTo>
                  <a:pt x="4332" y="4896"/>
                </a:lnTo>
                <a:lnTo>
                  <a:pt x="4332" y="4867"/>
                </a:lnTo>
                <a:lnTo>
                  <a:pt x="4332" y="4842"/>
                </a:lnTo>
                <a:lnTo>
                  <a:pt x="4331" y="4819"/>
                </a:lnTo>
                <a:lnTo>
                  <a:pt x="4328" y="4795"/>
                </a:lnTo>
                <a:lnTo>
                  <a:pt x="4325" y="4773"/>
                </a:lnTo>
                <a:lnTo>
                  <a:pt x="4321" y="4750"/>
                </a:lnTo>
                <a:lnTo>
                  <a:pt x="4316" y="4729"/>
                </a:lnTo>
                <a:lnTo>
                  <a:pt x="4310" y="4708"/>
                </a:lnTo>
                <a:lnTo>
                  <a:pt x="4303" y="4688"/>
                </a:lnTo>
                <a:lnTo>
                  <a:pt x="4295" y="4667"/>
                </a:lnTo>
                <a:lnTo>
                  <a:pt x="4286" y="4649"/>
                </a:lnTo>
                <a:lnTo>
                  <a:pt x="4277" y="4631"/>
                </a:lnTo>
                <a:lnTo>
                  <a:pt x="4267" y="4612"/>
                </a:lnTo>
                <a:lnTo>
                  <a:pt x="4256" y="4595"/>
                </a:lnTo>
                <a:lnTo>
                  <a:pt x="4244" y="4579"/>
                </a:lnTo>
                <a:lnTo>
                  <a:pt x="4232" y="4563"/>
                </a:lnTo>
                <a:lnTo>
                  <a:pt x="4219" y="4549"/>
                </a:lnTo>
                <a:lnTo>
                  <a:pt x="4205" y="4535"/>
                </a:lnTo>
                <a:lnTo>
                  <a:pt x="4190" y="4521"/>
                </a:lnTo>
                <a:lnTo>
                  <a:pt x="4174" y="4508"/>
                </a:lnTo>
                <a:lnTo>
                  <a:pt x="4159" y="4497"/>
                </a:lnTo>
                <a:lnTo>
                  <a:pt x="4141" y="4486"/>
                </a:lnTo>
                <a:lnTo>
                  <a:pt x="4124" y="4475"/>
                </a:lnTo>
                <a:lnTo>
                  <a:pt x="4107" y="4466"/>
                </a:lnTo>
                <a:lnTo>
                  <a:pt x="4088" y="4458"/>
                </a:lnTo>
                <a:lnTo>
                  <a:pt x="4069" y="4451"/>
                </a:lnTo>
                <a:lnTo>
                  <a:pt x="4049" y="4445"/>
                </a:lnTo>
                <a:lnTo>
                  <a:pt x="4029" y="4439"/>
                </a:lnTo>
                <a:lnTo>
                  <a:pt x="4008" y="4435"/>
                </a:lnTo>
                <a:lnTo>
                  <a:pt x="3986" y="4431"/>
                </a:lnTo>
                <a:lnTo>
                  <a:pt x="3965" y="4429"/>
                </a:lnTo>
                <a:lnTo>
                  <a:pt x="3942" y="4426"/>
                </a:lnTo>
                <a:lnTo>
                  <a:pt x="3919" y="4426"/>
                </a:lnTo>
                <a:lnTo>
                  <a:pt x="3897" y="4426"/>
                </a:lnTo>
                <a:lnTo>
                  <a:pt x="3876" y="4429"/>
                </a:lnTo>
                <a:lnTo>
                  <a:pt x="3855" y="4431"/>
                </a:lnTo>
                <a:lnTo>
                  <a:pt x="3833" y="4434"/>
                </a:lnTo>
                <a:lnTo>
                  <a:pt x="3813" y="4439"/>
                </a:lnTo>
                <a:lnTo>
                  <a:pt x="3792" y="4444"/>
                </a:lnTo>
                <a:lnTo>
                  <a:pt x="3773" y="4450"/>
                </a:lnTo>
                <a:lnTo>
                  <a:pt x="3753" y="4457"/>
                </a:lnTo>
                <a:lnTo>
                  <a:pt x="3734" y="4465"/>
                </a:lnTo>
                <a:lnTo>
                  <a:pt x="3716" y="4474"/>
                </a:lnTo>
                <a:lnTo>
                  <a:pt x="3698" y="4484"/>
                </a:lnTo>
                <a:lnTo>
                  <a:pt x="3681" y="4495"/>
                </a:lnTo>
                <a:lnTo>
                  <a:pt x="3664" y="4506"/>
                </a:lnTo>
                <a:lnTo>
                  <a:pt x="3648" y="4519"/>
                </a:lnTo>
                <a:lnTo>
                  <a:pt x="3633" y="4533"/>
                </a:lnTo>
                <a:lnTo>
                  <a:pt x="3618" y="4547"/>
                </a:lnTo>
                <a:lnTo>
                  <a:pt x="3603" y="4561"/>
                </a:lnTo>
                <a:lnTo>
                  <a:pt x="3590" y="4578"/>
                </a:lnTo>
                <a:lnTo>
                  <a:pt x="3578" y="4594"/>
                </a:lnTo>
                <a:lnTo>
                  <a:pt x="3566" y="4611"/>
                </a:lnTo>
                <a:lnTo>
                  <a:pt x="3554" y="4630"/>
                </a:lnTo>
                <a:lnTo>
                  <a:pt x="3544" y="4649"/>
                </a:lnTo>
                <a:lnTo>
                  <a:pt x="3535" y="4669"/>
                </a:lnTo>
                <a:lnTo>
                  <a:pt x="3527" y="4690"/>
                </a:lnTo>
                <a:lnTo>
                  <a:pt x="3519" y="4711"/>
                </a:lnTo>
                <a:lnTo>
                  <a:pt x="3513" y="4734"/>
                </a:lnTo>
                <a:lnTo>
                  <a:pt x="3506" y="4756"/>
                </a:lnTo>
                <a:lnTo>
                  <a:pt x="3502" y="4781"/>
                </a:lnTo>
                <a:lnTo>
                  <a:pt x="3498" y="4804"/>
                </a:lnTo>
                <a:lnTo>
                  <a:pt x="3495" y="4830"/>
                </a:lnTo>
                <a:lnTo>
                  <a:pt x="3494" y="4856"/>
                </a:lnTo>
                <a:lnTo>
                  <a:pt x="3493" y="4883"/>
                </a:lnTo>
                <a:lnTo>
                  <a:pt x="3494" y="4907"/>
                </a:lnTo>
                <a:lnTo>
                  <a:pt x="3495" y="4932"/>
                </a:lnTo>
                <a:lnTo>
                  <a:pt x="3498" y="4956"/>
                </a:lnTo>
                <a:lnTo>
                  <a:pt x="3501" y="4980"/>
                </a:lnTo>
                <a:lnTo>
                  <a:pt x="3506" y="5002"/>
                </a:lnTo>
                <a:lnTo>
                  <a:pt x="3512" y="5024"/>
                </a:lnTo>
                <a:lnTo>
                  <a:pt x="3518" y="5045"/>
                </a:lnTo>
                <a:lnTo>
                  <a:pt x="3525" y="5067"/>
                </a:lnTo>
                <a:lnTo>
                  <a:pt x="3533" y="5086"/>
                </a:lnTo>
                <a:lnTo>
                  <a:pt x="3542" y="5105"/>
                </a:lnTo>
                <a:lnTo>
                  <a:pt x="3552" y="5124"/>
                </a:lnTo>
                <a:lnTo>
                  <a:pt x="3563" y="5142"/>
                </a:lnTo>
                <a:lnTo>
                  <a:pt x="3574" y="5159"/>
                </a:lnTo>
                <a:lnTo>
                  <a:pt x="3586" y="5175"/>
                </a:lnTo>
                <a:lnTo>
                  <a:pt x="3599" y="5191"/>
                </a:lnTo>
                <a:lnTo>
                  <a:pt x="3613" y="5205"/>
                </a:lnTo>
                <a:lnTo>
                  <a:pt x="3627" y="5220"/>
                </a:lnTo>
                <a:lnTo>
                  <a:pt x="3642" y="5233"/>
                </a:lnTo>
                <a:lnTo>
                  <a:pt x="3658" y="5245"/>
                </a:lnTo>
                <a:lnTo>
                  <a:pt x="3674" y="5257"/>
                </a:lnTo>
                <a:lnTo>
                  <a:pt x="3690" y="5267"/>
                </a:lnTo>
                <a:lnTo>
                  <a:pt x="3708" y="5277"/>
                </a:lnTo>
                <a:lnTo>
                  <a:pt x="3725" y="5286"/>
                </a:lnTo>
                <a:lnTo>
                  <a:pt x="3743" y="5294"/>
                </a:lnTo>
                <a:lnTo>
                  <a:pt x="3763" y="5301"/>
                </a:lnTo>
                <a:lnTo>
                  <a:pt x="3781" y="5308"/>
                </a:lnTo>
                <a:lnTo>
                  <a:pt x="3801" y="5313"/>
                </a:lnTo>
                <a:lnTo>
                  <a:pt x="3821" y="5317"/>
                </a:lnTo>
                <a:lnTo>
                  <a:pt x="3841" y="5320"/>
                </a:lnTo>
                <a:lnTo>
                  <a:pt x="3863" y="5323"/>
                </a:lnTo>
                <a:lnTo>
                  <a:pt x="3883" y="5324"/>
                </a:lnTo>
                <a:lnTo>
                  <a:pt x="3905" y="5325"/>
                </a:lnTo>
                <a:lnTo>
                  <a:pt x="3907" y="5325"/>
                </a:lnTo>
                <a:close/>
                <a:moveTo>
                  <a:pt x="5249" y="4446"/>
                </a:moveTo>
                <a:lnTo>
                  <a:pt x="5093" y="4446"/>
                </a:lnTo>
                <a:lnTo>
                  <a:pt x="5093" y="4972"/>
                </a:lnTo>
                <a:lnTo>
                  <a:pt x="5092" y="4993"/>
                </a:lnTo>
                <a:lnTo>
                  <a:pt x="5088" y="5015"/>
                </a:lnTo>
                <a:lnTo>
                  <a:pt x="5083" y="5034"/>
                </a:lnTo>
                <a:lnTo>
                  <a:pt x="5078" y="5051"/>
                </a:lnTo>
                <a:lnTo>
                  <a:pt x="5072" y="5065"/>
                </a:lnTo>
                <a:lnTo>
                  <a:pt x="5065" y="5078"/>
                </a:lnTo>
                <a:lnTo>
                  <a:pt x="5058" y="5091"/>
                </a:lnTo>
                <a:lnTo>
                  <a:pt x="5049" y="5103"/>
                </a:lnTo>
                <a:lnTo>
                  <a:pt x="5038" y="5116"/>
                </a:lnTo>
                <a:lnTo>
                  <a:pt x="5028" y="5128"/>
                </a:lnTo>
                <a:lnTo>
                  <a:pt x="5016" y="5139"/>
                </a:lnTo>
                <a:lnTo>
                  <a:pt x="5004" y="5149"/>
                </a:lnTo>
                <a:lnTo>
                  <a:pt x="4990" y="5160"/>
                </a:lnTo>
                <a:lnTo>
                  <a:pt x="4976" y="5168"/>
                </a:lnTo>
                <a:lnTo>
                  <a:pt x="4961" y="5176"/>
                </a:lnTo>
                <a:lnTo>
                  <a:pt x="4945" y="5182"/>
                </a:lnTo>
                <a:lnTo>
                  <a:pt x="4927" y="5188"/>
                </a:lnTo>
                <a:lnTo>
                  <a:pt x="4910" y="5191"/>
                </a:lnTo>
                <a:lnTo>
                  <a:pt x="4891" y="5194"/>
                </a:lnTo>
                <a:lnTo>
                  <a:pt x="4872" y="5195"/>
                </a:lnTo>
                <a:lnTo>
                  <a:pt x="4859" y="5194"/>
                </a:lnTo>
                <a:lnTo>
                  <a:pt x="4847" y="5193"/>
                </a:lnTo>
                <a:lnTo>
                  <a:pt x="4835" y="5192"/>
                </a:lnTo>
                <a:lnTo>
                  <a:pt x="4823" y="5190"/>
                </a:lnTo>
                <a:lnTo>
                  <a:pt x="4813" y="5187"/>
                </a:lnTo>
                <a:lnTo>
                  <a:pt x="4803" y="5183"/>
                </a:lnTo>
                <a:lnTo>
                  <a:pt x="4792" y="5180"/>
                </a:lnTo>
                <a:lnTo>
                  <a:pt x="4783" y="5175"/>
                </a:lnTo>
                <a:lnTo>
                  <a:pt x="4774" y="5170"/>
                </a:lnTo>
                <a:lnTo>
                  <a:pt x="4766" y="5164"/>
                </a:lnTo>
                <a:lnTo>
                  <a:pt x="4758" y="5157"/>
                </a:lnTo>
                <a:lnTo>
                  <a:pt x="4750" y="5150"/>
                </a:lnTo>
                <a:lnTo>
                  <a:pt x="4742" y="5143"/>
                </a:lnTo>
                <a:lnTo>
                  <a:pt x="4736" y="5136"/>
                </a:lnTo>
                <a:lnTo>
                  <a:pt x="4729" y="5127"/>
                </a:lnTo>
                <a:lnTo>
                  <a:pt x="4724" y="5119"/>
                </a:lnTo>
                <a:lnTo>
                  <a:pt x="4718" y="5110"/>
                </a:lnTo>
                <a:lnTo>
                  <a:pt x="4713" y="5099"/>
                </a:lnTo>
                <a:lnTo>
                  <a:pt x="4709" y="5089"/>
                </a:lnTo>
                <a:lnTo>
                  <a:pt x="4704" y="5079"/>
                </a:lnTo>
                <a:lnTo>
                  <a:pt x="4697" y="5055"/>
                </a:lnTo>
                <a:lnTo>
                  <a:pt x="4690" y="5032"/>
                </a:lnTo>
                <a:lnTo>
                  <a:pt x="4686" y="5005"/>
                </a:lnTo>
                <a:lnTo>
                  <a:pt x="4683" y="4979"/>
                </a:lnTo>
                <a:lnTo>
                  <a:pt x="4681" y="4950"/>
                </a:lnTo>
                <a:lnTo>
                  <a:pt x="4680" y="4920"/>
                </a:lnTo>
                <a:lnTo>
                  <a:pt x="4680" y="4446"/>
                </a:lnTo>
                <a:lnTo>
                  <a:pt x="4524" y="4446"/>
                </a:lnTo>
                <a:lnTo>
                  <a:pt x="4524" y="4948"/>
                </a:lnTo>
                <a:lnTo>
                  <a:pt x="4525" y="4976"/>
                </a:lnTo>
                <a:lnTo>
                  <a:pt x="4526" y="5001"/>
                </a:lnTo>
                <a:lnTo>
                  <a:pt x="4528" y="5027"/>
                </a:lnTo>
                <a:lnTo>
                  <a:pt x="4531" y="5050"/>
                </a:lnTo>
                <a:lnTo>
                  <a:pt x="4535" y="5073"/>
                </a:lnTo>
                <a:lnTo>
                  <a:pt x="4540" y="5094"/>
                </a:lnTo>
                <a:lnTo>
                  <a:pt x="4545" y="5115"/>
                </a:lnTo>
                <a:lnTo>
                  <a:pt x="4552" y="5134"/>
                </a:lnTo>
                <a:lnTo>
                  <a:pt x="4559" y="5151"/>
                </a:lnTo>
                <a:lnTo>
                  <a:pt x="4566" y="5169"/>
                </a:lnTo>
                <a:lnTo>
                  <a:pt x="4574" y="5184"/>
                </a:lnTo>
                <a:lnTo>
                  <a:pt x="4582" y="5199"/>
                </a:lnTo>
                <a:lnTo>
                  <a:pt x="4591" y="5213"/>
                </a:lnTo>
                <a:lnTo>
                  <a:pt x="4602" y="5226"/>
                </a:lnTo>
                <a:lnTo>
                  <a:pt x="4612" y="5238"/>
                </a:lnTo>
                <a:lnTo>
                  <a:pt x="4622" y="5249"/>
                </a:lnTo>
                <a:lnTo>
                  <a:pt x="4633" y="5260"/>
                </a:lnTo>
                <a:lnTo>
                  <a:pt x="4644" y="5269"/>
                </a:lnTo>
                <a:lnTo>
                  <a:pt x="4656" y="5277"/>
                </a:lnTo>
                <a:lnTo>
                  <a:pt x="4668" y="5285"/>
                </a:lnTo>
                <a:lnTo>
                  <a:pt x="4680" y="5291"/>
                </a:lnTo>
                <a:lnTo>
                  <a:pt x="4692" y="5297"/>
                </a:lnTo>
                <a:lnTo>
                  <a:pt x="4705" y="5303"/>
                </a:lnTo>
                <a:lnTo>
                  <a:pt x="4717" y="5308"/>
                </a:lnTo>
                <a:lnTo>
                  <a:pt x="4730" y="5313"/>
                </a:lnTo>
                <a:lnTo>
                  <a:pt x="4743" y="5316"/>
                </a:lnTo>
                <a:lnTo>
                  <a:pt x="4756" y="5319"/>
                </a:lnTo>
                <a:lnTo>
                  <a:pt x="4769" y="5321"/>
                </a:lnTo>
                <a:lnTo>
                  <a:pt x="4796" y="5324"/>
                </a:lnTo>
                <a:lnTo>
                  <a:pt x="4821" y="5325"/>
                </a:lnTo>
                <a:lnTo>
                  <a:pt x="4849" y="5324"/>
                </a:lnTo>
                <a:lnTo>
                  <a:pt x="4875" y="5321"/>
                </a:lnTo>
                <a:lnTo>
                  <a:pt x="4900" y="5316"/>
                </a:lnTo>
                <a:lnTo>
                  <a:pt x="4924" y="5310"/>
                </a:lnTo>
                <a:lnTo>
                  <a:pt x="4947" y="5301"/>
                </a:lnTo>
                <a:lnTo>
                  <a:pt x="4967" y="5292"/>
                </a:lnTo>
                <a:lnTo>
                  <a:pt x="4986" y="5282"/>
                </a:lnTo>
                <a:lnTo>
                  <a:pt x="5005" y="5271"/>
                </a:lnTo>
                <a:lnTo>
                  <a:pt x="5022" y="5259"/>
                </a:lnTo>
                <a:lnTo>
                  <a:pt x="5037" y="5245"/>
                </a:lnTo>
                <a:lnTo>
                  <a:pt x="5052" y="5232"/>
                </a:lnTo>
                <a:lnTo>
                  <a:pt x="5065" y="5219"/>
                </a:lnTo>
                <a:lnTo>
                  <a:pt x="5077" y="5205"/>
                </a:lnTo>
                <a:lnTo>
                  <a:pt x="5087" y="5191"/>
                </a:lnTo>
                <a:lnTo>
                  <a:pt x="5097" y="5178"/>
                </a:lnTo>
                <a:lnTo>
                  <a:pt x="5105" y="5165"/>
                </a:lnTo>
                <a:lnTo>
                  <a:pt x="5108" y="5165"/>
                </a:lnTo>
                <a:lnTo>
                  <a:pt x="5117" y="5305"/>
                </a:lnTo>
                <a:lnTo>
                  <a:pt x="5256" y="5305"/>
                </a:lnTo>
                <a:lnTo>
                  <a:pt x="5254" y="5279"/>
                </a:lnTo>
                <a:lnTo>
                  <a:pt x="5252" y="5252"/>
                </a:lnTo>
                <a:lnTo>
                  <a:pt x="5251" y="5225"/>
                </a:lnTo>
                <a:lnTo>
                  <a:pt x="5250" y="5195"/>
                </a:lnTo>
                <a:lnTo>
                  <a:pt x="5249" y="5166"/>
                </a:lnTo>
                <a:lnTo>
                  <a:pt x="5249" y="5134"/>
                </a:lnTo>
                <a:lnTo>
                  <a:pt x="5249" y="5102"/>
                </a:lnTo>
                <a:lnTo>
                  <a:pt x="5249" y="5069"/>
                </a:lnTo>
                <a:lnTo>
                  <a:pt x="5249" y="4446"/>
                </a:lnTo>
                <a:close/>
                <a:moveTo>
                  <a:pt x="5507" y="5305"/>
                </a:moveTo>
                <a:lnTo>
                  <a:pt x="5663" y="5305"/>
                </a:lnTo>
                <a:lnTo>
                  <a:pt x="5663" y="4845"/>
                </a:lnTo>
                <a:lnTo>
                  <a:pt x="5664" y="4827"/>
                </a:lnTo>
                <a:lnTo>
                  <a:pt x="5665" y="4808"/>
                </a:lnTo>
                <a:lnTo>
                  <a:pt x="5666" y="4790"/>
                </a:lnTo>
                <a:lnTo>
                  <a:pt x="5669" y="4773"/>
                </a:lnTo>
                <a:lnTo>
                  <a:pt x="5673" y="4751"/>
                </a:lnTo>
                <a:lnTo>
                  <a:pt x="5679" y="4731"/>
                </a:lnTo>
                <a:lnTo>
                  <a:pt x="5687" y="4711"/>
                </a:lnTo>
                <a:lnTo>
                  <a:pt x="5695" y="4693"/>
                </a:lnTo>
                <a:lnTo>
                  <a:pt x="5705" y="4676"/>
                </a:lnTo>
                <a:lnTo>
                  <a:pt x="5715" y="4659"/>
                </a:lnTo>
                <a:lnTo>
                  <a:pt x="5727" y="4644"/>
                </a:lnTo>
                <a:lnTo>
                  <a:pt x="5741" y="4630"/>
                </a:lnTo>
                <a:lnTo>
                  <a:pt x="5754" y="4617"/>
                </a:lnTo>
                <a:lnTo>
                  <a:pt x="5769" y="4606"/>
                </a:lnTo>
                <a:lnTo>
                  <a:pt x="5786" y="4596"/>
                </a:lnTo>
                <a:lnTo>
                  <a:pt x="5802" y="4589"/>
                </a:lnTo>
                <a:lnTo>
                  <a:pt x="5820" y="4582"/>
                </a:lnTo>
                <a:lnTo>
                  <a:pt x="5839" y="4578"/>
                </a:lnTo>
                <a:lnTo>
                  <a:pt x="5858" y="4575"/>
                </a:lnTo>
                <a:lnTo>
                  <a:pt x="5878" y="4573"/>
                </a:lnTo>
                <a:lnTo>
                  <a:pt x="5894" y="4573"/>
                </a:lnTo>
                <a:lnTo>
                  <a:pt x="5907" y="4575"/>
                </a:lnTo>
                <a:lnTo>
                  <a:pt x="5919" y="4576"/>
                </a:lnTo>
                <a:lnTo>
                  <a:pt x="5931" y="4578"/>
                </a:lnTo>
                <a:lnTo>
                  <a:pt x="5931" y="4430"/>
                </a:lnTo>
                <a:lnTo>
                  <a:pt x="5921" y="4429"/>
                </a:lnTo>
                <a:lnTo>
                  <a:pt x="5911" y="4427"/>
                </a:lnTo>
                <a:lnTo>
                  <a:pt x="5900" y="4426"/>
                </a:lnTo>
                <a:lnTo>
                  <a:pt x="5889" y="4426"/>
                </a:lnTo>
                <a:lnTo>
                  <a:pt x="5869" y="4427"/>
                </a:lnTo>
                <a:lnTo>
                  <a:pt x="5850" y="4430"/>
                </a:lnTo>
                <a:lnTo>
                  <a:pt x="5831" y="4434"/>
                </a:lnTo>
                <a:lnTo>
                  <a:pt x="5813" y="4440"/>
                </a:lnTo>
                <a:lnTo>
                  <a:pt x="5795" y="4447"/>
                </a:lnTo>
                <a:lnTo>
                  <a:pt x="5777" y="4455"/>
                </a:lnTo>
                <a:lnTo>
                  <a:pt x="5761" y="4465"/>
                </a:lnTo>
                <a:lnTo>
                  <a:pt x="5745" y="4478"/>
                </a:lnTo>
                <a:lnTo>
                  <a:pt x="5729" y="4490"/>
                </a:lnTo>
                <a:lnTo>
                  <a:pt x="5715" y="4504"/>
                </a:lnTo>
                <a:lnTo>
                  <a:pt x="5701" y="4519"/>
                </a:lnTo>
                <a:lnTo>
                  <a:pt x="5689" y="4537"/>
                </a:lnTo>
                <a:lnTo>
                  <a:pt x="5677" y="4554"/>
                </a:lnTo>
                <a:lnTo>
                  <a:pt x="5666" y="4573"/>
                </a:lnTo>
                <a:lnTo>
                  <a:pt x="5657" y="4593"/>
                </a:lnTo>
                <a:lnTo>
                  <a:pt x="5650" y="4614"/>
                </a:lnTo>
                <a:lnTo>
                  <a:pt x="5644" y="4614"/>
                </a:lnTo>
                <a:lnTo>
                  <a:pt x="5637" y="4446"/>
                </a:lnTo>
                <a:lnTo>
                  <a:pt x="5500" y="4446"/>
                </a:lnTo>
                <a:lnTo>
                  <a:pt x="5502" y="4477"/>
                </a:lnTo>
                <a:lnTo>
                  <a:pt x="5504" y="4507"/>
                </a:lnTo>
                <a:lnTo>
                  <a:pt x="5505" y="4539"/>
                </a:lnTo>
                <a:lnTo>
                  <a:pt x="5506" y="4571"/>
                </a:lnTo>
                <a:lnTo>
                  <a:pt x="5507" y="4605"/>
                </a:lnTo>
                <a:lnTo>
                  <a:pt x="5507" y="4641"/>
                </a:lnTo>
                <a:lnTo>
                  <a:pt x="5507" y="4677"/>
                </a:lnTo>
                <a:lnTo>
                  <a:pt x="5507" y="4713"/>
                </a:lnTo>
                <a:lnTo>
                  <a:pt x="5507" y="5305"/>
                </a:lnTo>
                <a:close/>
                <a:moveTo>
                  <a:pt x="6655" y="5155"/>
                </a:moveTo>
                <a:lnTo>
                  <a:pt x="6638" y="5164"/>
                </a:lnTo>
                <a:lnTo>
                  <a:pt x="6619" y="5171"/>
                </a:lnTo>
                <a:lnTo>
                  <a:pt x="6599" y="5177"/>
                </a:lnTo>
                <a:lnTo>
                  <a:pt x="6577" y="5184"/>
                </a:lnTo>
                <a:lnTo>
                  <a:pt x="6552" y="5189"/>
                </a:lnTo>
                <a:lnTo>
                  <a:pt x="6524" y="5193"/>
                </a:lnTo>
                <a:lnTo>
                  <a:pt x="6496" y="5195"/>
                </a:lnTo>
                <a:lnTo>
                  <a:pt x="6463" y="5196"/>
                </a:lnTo>
                <a:lnTo>
                  <a:pt x="6448" y="5196"/>
                </a:lnTo>
                <a:lnTo>
                  <a:pt x="6433" y="5195"/>
                </a:lnTo>
                <a:lnTo>
                  <a:pt x="6417" y="5193"/>
                </a:lnTo>
                <a:lnTo>
                  <a:pt x="6402" y="5191"/>
                </a:lnTo>
                <a:lnTo>
                  <a:pt x="6388" y="5188"/>
                </a:lnTo>
                <a:lnTo>
                  <a:pt x="6373" y="5184"/>
                </a:lnTo>
                <a:lnTo>
                  <a:pt x="6359" y="5180"/>
                </a:lnTo>
                <a:lnTo>
                  <a:pt x="6345" y="5175"/>
                </a:lnTo>
                <a:lnTo>
                  <a:pt x="6332" y="5169"/>
                </a:lnTo>
                <a:lnTo>
                  <a:pt x="6319" y="5163"/>
                </a:lnTo>
                <a:lnTo>
                  <a:pt x="6307" y="5155"/>
                </a:lnTo>
                <a:lnTo>
                  <a:pt x="6295" y="5147"/>
                </a:lnTo>
                <a:lnTo>
                  <a:pt x="6283" y="5139"/>
                </a:lnTo>
                <a:lnTo>
                  <a:pt x="6271" y="5130"/>
                </a:lnTo>
                <a:lnTo>
                  <a:pt x="6261" y="5121"/>
                </a:lnTo>
                <a:lnTo>
                  <a:pt x="6251" y="5111"/>
                </a:lnTo>
                <a:lnTo>
                  <a:pt x="6241" y="5100"/>
                </a:lnTo>
                <a:lnTo>
                  <a:pt x="6232" y="5089"/>
                </a:lnTo>
                <a:lnTo>
                  <a:pt x="6223" y="5077"/>
                </a:lnTo>
                <a:lnTo>
                  <a:pt x="6215" y="5065"/>
                </a:lnTo>
                <a:lnTo>
                  <a:pt x="6207" y="5051"/>
                </a:lnTo>
                <a:lnTo>
                  <a:pt x="6201" y="5038"/>
                </a:lnTo>
                <a:lnTo>
                  <a:pt x="6194" y="5024"/>
                </a:lnTo>
                <a:lnTo>
                  <a:pt x="6189" y="5009"/>
                </a:lnTo>
                <a:lnTo>
                  <a:pt x="6184" y="4994"/>
                </a:lnTo>
                <a:lnTo>
                  <a:pt x="6178" y="4979"/>
                </a:lnTo>
                <a:lnTo>
                  <a:pt x="6174" y="4962"/>
                </a:lnTo>
                <a:lnTo>
                  <a:pt x="6171" y="4946"/>
                </a:lnTo>
                <a:lnTo>
                  <a:pt x="6169" y="4929"/>
                </a:lnTo>
                <a:lnTo>
                  <a:pt x="6167" y="4911"/>
                </a:lnTo>
                <a:lnTo>
                  <a:pt x="6166" y="4894"/>
                </a:lnTo>
                <a:lnTo>
                  <a:pt x="6165" y="4876"/>
                </a:lnTo>
                <a:lnTo>
                  <a:pt x="6166" y="4858"/>
                </a:lnTo>
                <a:lnTo>
                  <a:pt x="6167" y="4842"/>
                </a:lnTo>
                <a:lnTo>
                  <a:pt x="6168" y="4827"/>
                </a:lnTo>
                <a:lnTo>
                  <a:pt x="6170" y="4810"/>
                </a:lnTo>
                <a:lnTo>
                  <a:pt x="6173" y="4795"/>
                </a:lnTo>
                <a:lnTo>
                  <a:pt x="6176" y="4780"/>
                </a:lnTo>
                <a:lnTo>
                  <a:pt x="6181" y="4764"/>
                </a:lnTo>
                <a:lnTo>
                  <a:pt x="6186" y="4750"/>
                </a:lnTo>
                <a:lnTo>
                  <a:pt x="6191" y="4736"/>
                </a:lnTo>
                <a:lnTo>
                  <a:pt x="6197" y="4722"/>
                </a:lnTo>
                <a:lnTo>
                  <a:pt x="6203" y="4707"/>
                </a:lnTo>
                <a:lnTo>
                  <a:pt x="6210" y="4695"/>
                </a:lnTo>
                <a:lnTo>
                  <a:pt x="6217" y="4682"/>
                </a:lnTo>
                <a:lnTo>
                  <a:pt x="6225" y="4669"/>
                </a:lnTo>
                <a:lnTo>
                  <a:pt x="6235" y="4657"/>
                </a:lnTo>
                <a:lnTo>
                  <a:pt x="6244" y="4646"/>
                </a:lnTo>
                <a:lnTo>
                  <a:pt x="6253" y="4636"/>
                </a:lnTo>
                <a:lnTo>
                  <a:pt x="6264" y="4626"/>
                </a:lnTo>
                <a:lnTo>
                  <a:pt x="6274" y="4615"/>
                </a:lnTo>
                <a:lnTo>
                  <a:pt x="6287" y="4606"/>
                </a:lnTo>
                <a:lnTo>
                  <a:pt x="6299" y="4598"/>
                </a:lnTo>
                <a:lnTo>
                  <a:pt x="6311" y="4590"/>
                </a:lnTo>
                <a:lnTo>
                  <a:pt x="6324" y="4583"/>
                </a:lnTo>
                <a:lnTo>
                  <a:pt x="6339" y="4577"/>
                </a:lnTo>
                <a:lnTo>
                  <a:pt x="6353" y="4570"/>
                </a:lnTo>
                <a:lnTo>
                  <a:pt x="6368" y="4565"/>
                </a:lnTo>
                <a:lnTo>
                  <a:pt x="6384" y="4561"/>
                </a:lnTo>
                <a:lnTo>
                  <a:pt x="6400" y="4557"/>
                </a:lnTo>
                <a:lnTo>
                  <a:pt x="6416" y="4554"/>
                </a:lnTo>
                <a:lnTo>
                  <a:pt x="6434" y="4552"/>
                </a:lnTo>
                <a:lnTo>
                  <a:pt x="6451" y="4551"/>
                </a:lnTo>
                <a:lnTo>
                  <a:pt x="6469" y="4551"/>
                </a:lnTo>
                <a:lnTo>
                  <a:pt x="6500" y="4551"/>
                </a:lnTo>
                <a:lnTo>
                  <a:pt x="6529" y="4554"/>
                </a:lnTo>
                <a:lnTo>
                  <a:pt x="6554" y="4558"/>
                </a:lnTo>
                <a:lnTo>
                  <a:pt x="6578" y="4563"/>
                </a:lnTo>
                <a:lnTo>
                  <a:pt x="6599" y="4569"/>
                </a:lnTo>
                <a:lnTo>
                  <a:pt x="6618" y="4577"/>
                </a:lnTo>
                <a:lnTo>
                  <a:pt x="6635" y="4584"/>
                </a:lnTo>
                <a:lnTo>
                  <a:pt x="6650" y="4591"/>
                </a:lnTo>
                <a:lnTo>
                  <a:pt x="6686" y="4472"/>
                </a:lnTo>
                <a:lnTo>
                  <a:pt x="6667" y="4464"/>
                </a:lnTo>
                <a:lnTo>
                  <a:pt x="6647" y="4455"/>
                </a:lnTo>
                <a:lnTo>
                  <a:pt x="6622" y="4448"/>
                </a:lnTo>
                <a:lnTo>
                  <a:pt x="6596" y="4441"/>
                </a:lnTo>
                <a:lnTo>
                  <a:pt x="6567" y="4435"/>
                </a:lnTo>
                <a:lnTo>
                  <a:pt x="6536" y="4431"/>
                </a:lnTo>
                <a:lnTo>
                  <a:pt x="6503" y="4427"/>
                </a:lnTo>
                <a:lnTo>
                  <a:pt x="6469" y="4426"/>
                </a:lnTo>
                <a:lnTo>
                  <a:pt x="6443" y="4426"/>
                </a:lnTo>
                <a:lnTo>
                  <a:pt x="6417" y="4429"/>
                </a:lnTo>
                <a:lnTo>
                  <a:pt x="6393" y="4432"/>
                </a:lnTo>
                <a:lnTo>
                  <a:pt x="6368" y="4435"/>
                </a:lnTo>
                <a:lnTo>
                  <a:pt x="6345" y="4440"/>
                </a:lnTo>
                <a:lnTo>
                  <a:pt x="6322" y="4446"/>
                </a:lnTo>
                <a:lnTo>
                  <a:pt x="6300" y="4453"/>
                </a:lnTo>
                <a:lnTo>
                  <a:pt x="6278" y="4460"/>
                </a:lnTo>
                <a:lnTo>
                  <a:pt x="6258" y="4469"/>
                </a:lnTo>
                <a:lnTo>
                  <a:pt x="6238" y="4480"/>
                </a:lnTo>
                <a:lnTo>
                  <a:pt x="6218" y="4490"/>
                </a:lnTo>
                <a:lnTo>
                  <a:pt x="6200" y="4501"/>
                </a:lnTo>
                <a:lnTo>
                  <a:pt x="6182" y="4514"/>
                </a:lnTo>
                <a:lnTo>
                  <a:pt x="6165" y="4528"/>
                </a:lnTo>
                <a:lnTo>
                  <a:pt x="6149" y="4541"/>
                </a:lnTo>
                <a:lnTo>
                  <a:pt x="6134" y="4556"/>
                </a:lnTo>
                <a:lnTo>
                  <a:pt x="6118" y="4571"/>
                </a:lnTo>
                <a:lnTo>
                  <a:pt x="6105" y="4588"/>
                </a:lnTo>
                <a:lnTo>
                  <a:pt x="6092" y="4605"/>
                </a:lnTo>
                <a:lnTo>
                  <a:pt x="6079" y="4624"/>
                </a:lnTo>
                <a:lnTo>
                  <a:pt x="6068" y="4642"/>
                </a:lnTo>
                <a:lnTo>
                  <a:pt x="6058" y="4661"/>
                </a:lnTo>
                <a:lnTo>
                  <a:pt x="6049" y="4681"/>
                </a:lnTo>
                <a:lnTo>
                  <a:pt x="6041" y="4701"/>
                </a:lnTo>
                <a:lnTo>
                  <a:pt x="6033" y="4723"/>
                </a:lnTo>
                <a:lnTo>
                  <a:pt x="6026" y="4744"/>
                </a:lnTo>
                <a:lnTo>
                  <a:pt x="6020" y="4765"/>
                </a:lnTo>
                <a:lnTo>
                  <a:pt x="6016" y="4789"/>
                </a:lnTo>
                <a:lnTo>
                  <a:pt x="6012" y="4811"/>
                </a:lnTo>
                <a:lnTo>
                  <a:pt x="6010" y="4836"/>
                </a:lnTo>
                <a:lnTo>
                  <a:pt x="6008" y="4859"/>
                </a:lnTo>
                <a:lnTo>
                  <a:pt x="6008" y="4884"/>
                </a:lnTo>
                <a:lnTo>
                  <a:pt x="6008" y="4908"/>
                </a:lnTo>
                <a:lnTo>
                  <a:pt x="6010" y="4933"/>
                </a:lnTo>
                <a:lnTo>
                  <a:pt x="6012" y="4955"/>
                </a:lnTo>
                <a:lnTo>
                  <a:pt x="6015" y="4979"/>
                </a:lnTo>
                <a:lnTo>
                  <a:pt x="6019" y="5000"/>
                </a:lnTo>
                <a:lnTo>
                  <a:pt x="6025" y="5023"/>
                </a:lnTo>
                <a:lnTo>
                  <a:pt x="6032" y="5043"/>
                </a:lnTo>
                <a:lnTo>
                  <a:pt x="6038" y="5064"/>
                </a:lnTo>
                <a:lnTo>
                  <a:pt x="6046" y="5083"/>
                </a:lnTo>
                <a:lnTo>
                  <a:pt x="6055" y="5102"/>
                </a:lnTo>
                <a:lnTo>
                  <a:pt x="6064" y="5121"/>
                </a:lnTo>
                <a:lnTo>
                  <a:pt x="6074" y="5138"/>
                </a:lnTo>
                <a:lnTo>
                  <a:pt x="6086" y="5155"/>
                </a:lnTo>
                <a:lnTo>
                  <a:pt x="6098" y="5172"/>
                </a:lnTo>
                <a:lnTo>
                  <a:pt x="6111" y="5187"/>
                </a:lnTo>
                <a:lnTo>
                  <a:pt x="6124" y="5202"/>
                </a:lnTo>
                <a:lnTo>
                  <a:pt x="6139" y="5216"/>
                </a:lnTo>
                <a:lnTo>
                  <a:pt x="6154" y="5229"/>
                </a:lnTo>
                <a:lnTo>
                  <a:pt x="6169" y="5242"/>
                </a:lnTo>
                <a:lnTo>
                  <a:pt x="6187" y="5253"/>
                </a:lnTo>
                <a:lnTo>
                  <a:pt x="6203" y="5264"/>
                </a:lnTo>
                <a:lnTo>
                  <a:pt x="6221" y="5274"/>
                </a:lnTo>
                <a:lnTo>
                  <a:pt x="6240" y="5283"/>
                </a:lnTo>
                <a:lnTo>
                  <a:pt x="6259" y="5291"/>
                </a:lnTo>
                <a:lnTo>
                  <a:pt x="6280" y="5298"/>
                </a:lnTo>
                <a:lnTo>
                  <a:pt x="6300" y="5305"/>
                </a:lnTo>
                <a:lnTo>
                  <a:pt x="6320" y="5311"/>
                </a:lnTo>
                <a:lnTo>
                  <a:pt x="6343" y="5315"/>
                </a:lnTo>
                <a:lnTo>
                  <a:pt x="6365" y="5319"/>
                </a:lnTo>
                <a:lnTo>
                  <a:pt x="6388" y="5321"/>
                </a:lnTo>
                <a:lnTo>
                  <a:pt x="6411" y="5323"/>
                </a:lnTo>
                <a:lnTo>
                  <a:pt x="6436" y="5323"/>
                </a:lnTo>
                <a:lnTo>
                  <a:pt x="6457" y="5323"/>
                </a:lnTo>
                <a:lnTo>
                  <a:pt x="6478" y="5322"/>
                </a:lnTo>
                <a:lnTo>
                  <a:pt x="6498" y="5320"/>
                </a:lnTo>
                <a:lnTo>
                  <a:pt x="6516" y="5318"/>
                </a:lnTo>
                <a:lnTo>
                  <a:pt x="6553" y="5313"/>
                </a:lnTo>
                <a:lnTo>
                  <a:pt x="6587" y="5306"/>
                </a:lnTo>
                <a:lnTo>
                  <a:pt x="6616" y="5297"/>
                </a:lnTo>
                <a:lnTo>
                  <a:pt x="6643" y="5289"/>
                </a:lnTo>
                <a:lnTo>
                  <a:pt x="6664" y="5281"/>
                </a:lnTo>
                <a:lnTo>
                  <a:pt x="6682" y="5273"/>
                </a:lnTo>
                <a:lnTo>
                  <a:pt x="6655" y="5155"/>
                </a:lnTo>
                <a:close/>
                <a:moveTo>
                  <a:pt x="7020" y="5305"/>
                </a:moveTo>
                <a:lnTo>
                  <a:pt x="7020" y="4446"/>
                </a:lnTo>
                <a:lnTo>
                  <a:pt x="6864" y="4446"/>
                </a:lnTo>
                <a:lnTo>
                  <a:pt x="6864" y="5305"/>
                </a:lnTo>
                <a:lnTo>
                  <a:pt x="7020" y="5305"/>
                </a:lnTo>
                <a:close/>
                <a:moveTo>
                  <a:pt x="6941" y="4302"/>
                </a:moveTo>
                <a:lnTo>
                  <a:pt x="6952" y="4302"/>
                </a:lnTo>
                <a:lnTo>
                  <a:pt x="6962" y="4300"/>
                </a:lnTo>
                <a:lnTo>
                  <a:pt x="6973" y="4298"/>
                </a:lnTo>
                <a:lnTo>
                  <a:pt x="6982" y="4295"/>
                </a:lnTo>
                <a:lnTo>
                  <a:pt x="6991" y="4290"/>
                </a:lnTo>
                <a:lnTo>
                  <a:pt x="6998" y="4286"/>
                </a:lnTo>
                <a:lnTo>
                  <a:pt x="7006" y="4279"/>
                </a:lnTo>
                <a:lnTo>
                  <a:pt x="7012" y="4273"/>
                </a:lnTo>
                <a:lnTo>
                  <a:pt x="7018" y="4266"/>
                </a:lnTo>
                <a:lnTo>
                  <a:pt x="7024" y="4259"/>
                </a:lnTo>
                <a:lnTo>
                  <a:pt x="7029" y="4251"/>
                </a:lnTo>
                <a:lnTo>
                  <a:pt x="7032" y="4243"/>
                </a:lnTo>
                <a:lnTo>
                  <a:pt x="7035" y="4235"/>
                </a:lnTo>
                <a:lnTo>
                  <a:pt x="7037" y="4225"/>
                </a:lnTo>
                <a:lnTo>
                  <a:pt x="7038" y="4216"/>
                </a:lnTo>
                <a:lnTo>
                  <a:pt x="7039" y="4206"/>
                </a:lnTo>
                <a:lnTo>
                  <a:pt x="7038" y="4196"/>
                </a:lnTo>
                <a:lnTo>
                  <a:pt x="7037" y="4187"/>
                </a:lnTo>
                <a:lnTo>
                  <a:pt x="7035" y="4176"/>
                </a:lnTo>
                <a:lnTo>
                  <a:pt x="7032" y="4167"/>
                </a:lnTo>
                <a:lnTo>
                  <a:pt x="7028" y="4159"/>
                </a:lnTo>
                <a:lnTo>
                  <a:pt x="7024" y="4151"/>
                </a:lnTo>
                <a:lnTo>
                  <a:pt x="7018" y="4144"/>
                </a:lnTo>
                <a:lnTo>
                  <a:pt x="7012" y="4137"/>
                </a:lnTo>
                <a:lnTo>
                  <a:pt x="7005" y="4130"/>
                </a:lnTo>
                <a:lnTo>
                  <a:pt x="6998" y="4125"/>
                </a:lnTo>
                <a:lnTo>
                  <a:pt x="6990" y="4120"/>
                </a:lnTo>
                <a:lnTo>
                  <a:pt x="6982" y="4116"/>
                </a:lnTo>
                <a:lnTo>
                  <a:pt x="6973" y="4113"/>
                </a:lnTo>
                <a:lnTo>
                  <a:pt x="6963" y="4110"/>
                </a:lnTo>
                <a:lnTo>
                  <a:pt x="6953" y="4109"/>
                </a:lnTo>
                <a:lnTo>
                  <a:pt x="6943" y="4109"/>
                </a:lnTo>
                <a:lnTo>
                  <a:pt x="6932" y="4109"/>
                </a:lnTo>
                <a:lnTo>
                  <a:pt x="6921" y="4110"/>
                </a:lnTo>
                <a:lnTo>
                  <a:pt x="6912" y="4113"/>
                </a:lnTo>
                <a:lnTo>
                  <a:pt x="6903" y="4116"/>
                </a:lnTo>
                <a:lnTo>
                  <a:pt x="6894" y="4120"/>
                </a:lnTo>
                <a:lnTo>
                  <a:pt x="6886" y="4125"/>
                </a:lnTo>
                <a:lnTo>
                  <a:pt x="6879" y="4130"/>
                </a:lnTo>
                <a:lnTo>
                  <a:pt x="6872" y="4137"/>
                </a:lnTo>
                <a:lnTo>
                  <a:pt x="6866" y="4144"/>
                </a:lnTo>
                <a:lnTo>
                  <a:pt x="6860" y="4151"/>
                </a:lnTo>
                <a:lnTo>
                  <a:pt x="6856" y="4159"/>
                </a:lnTo>
                <a:lnTo>
                  <a:pt x="6852" y="4167"/>
                </a:lnTo>
                <a:lnTo>
                  <a:pt x="6849" y="4176"/>
                </a:lnTo>
                <a:lnTo>
                  <a:pt x="6847" y="4187"/>
                </a:lnTo>
                <a:lnTo>
                  <a:pt x="6846" y="4196"/>
                </a:lnTo>
                <a:lnTo>
                  <a:pt x="6845" y="4206"/>
                </a:lnTo>
                <a:lnTo>
                  <a:pt x="6846" y="4216"/>
                </a:lnTo>
                <a:lnTo>
                  <a:pt x="6847" y="4225"/>
                </a:lnTo>
                <a:lnTo>
                  <a:pt x="6849" y="4235"/>
                </a:lnTo>
                <a:lnTo>
                  <a:pt x="6852" y="4243"/>
                </a:lnTo>
                <a:lnTo>
                  <a:pt x="6855" y="4251"/>
                </a:lnTo>
                <a:lnTo>
                  <a:pt x="6860" y="4259"/>
                </a:lnTo>
                <a:lnTo>
                  <a:pt x="6865" y="4266"/>
                </a:lnTo>
                <a:lnTo>
                  <a:pt x="6871" y="4273"/>
                </a:lnTo>
                <a:lnTo>
                  <a:pt x="6878" y="4279"/>
                </a:lnTo>
                <a:lnTo>
                  <a:pt x="6885" y="4286"/>
                </a:lnTo>
                <a:lnTo>
                  <a:pt x="6892" y="4290"/>
                </a:lnTo>
                <a:lnTo>
                  <a:pt x="6901" y="4295"/>
                </a:lnTo>
                <a:lnTo>
                  <a:pt x="6909" y="4298"/>
                </a:lnTo>
                <a:lnTo>
                  <a:pt x="6918" y="4300"/>
                </a:lnTo>
                <a:lnTo>
                  <a:pt x="6929" y="4302"/>
                </a:lnTo>
                <a:lnTo>
                  <a:pt x="6939" y="4302"/>
                </a:lnTo>
                <a:lnTo>
                  <a:pt x="6941" y="4302"/>
                </a:lnTo>
                <a:close/>
                <a:moveTo>
                  <a:pt x="7280" y="5305"/>
                </a:moveTo>
                <a:lnTo>
                  <a:pt x="7436" y="5305"/>
                </a:lnTo>
                <a:lnTo>
                  <a:pt x="7436" y="4787"/>
                </a:lnTo>
                <a:lnTo>
                  <a:pt x="7437" y="4767"/>
                </a:lnTo>
                <a:lnTo>
                  <a:pt x="7439" y="4748"/>
                </a:lnTo>
                <a:lnTo>
                  <a:pt x="7442" y="4730"/>
                </a:lnTo>
                <a:lnTo>
                  <a:pt x="7447" y="4713"/>
                </a:lnTo>
                <a:lnTo>
                  <a:pt x="7452" y="4698"/>
                </a:lnTo>
                <a:lnTo>
                  <a:pt x="7459" y="4682"/>
                </a:lnTo>
                <a:lnTo>
                  <a:pt x="7468" y="4666"/>
                </a:lnTo>
                <a:lnTo>
                  <a:pt x="7478" y="4652"/>
                </a:lnTo>
                <a:lnTo>
                  <a:pt x="7488" y="4638"/>
                </a:lnTo>
                <a:lnTo>
                  <a:pt x="7499" y="4626"/>
                </a:lnTo>
                <a:lnTo>
                  <a:pt x="7511" y="4612"/>
                </a:lnTo>
                <a:lnTo>
                  <a:pt x="7525" y="4601"/>
                </a:lnTo>
                <a:lnTo>
                  <a:pt x="7538" y="4591"/>
                </a:lnTo>
                <a:lnTo>
                  <a:pt x="7553" y="4582"/>
                </a:lnTo>
                <a:lnTo>
                  <a:pt x="7569" y="4573"/>
                </a:lnTo>
                <a:lnTo>
                  <a:pt x="7585" y="4566"/>
                </a:lnTo>
                <a:lnTo>
                  <a:pt x="7601" y="4561"/>
                </a:lnTo>
                <a:lnTo>
                  <a:pt x="7620" y="4557"/>
                </a:lnTo>
                <a:lnTo>
                  <a:pt x="7638" y="4555"/>
                </a:lnTo>
                <a:lnTo>
                  <a:pt x="7656" y="4554"/>
                </a:lnTo>
                <a:lnTo>
                  <a:pt x="7670" y="4554"/>
                </a:lnTo>
                <a:lnTo>
                  <a:pt x="7683" y="4555"/>
                </a:lnTo>
                <a:lnTo>
                  <a:pt x="7695" y="4557"/>
                </a:lnTo>
                <a:lnTo>
                  <a:pt x="7707" y="4559"/>
                </a:lnTo>
                <a:lnTo>
                  <a:pt x="7719" y="4562"/>
                </a:lnTo>
                <a:lnTo>
                  <a:pt x="7729" y="4565"/>
                </a:lnTo>
                <a:lnTo>
                  <a:pt x="7740" y="4569"/>
                </a:lnTo>
                <a:lnTo>
                  <a:pt x="7749" y="4575"/>
                </a:lnTo>
                <a:lnTo>
                  <a:pt x="7758" y="4580"/>
                </a:lnTo>
                <a:lnTo>
                  <a:pt x="7768" y="4586"/>
                </a:lnTo>
                <a:lnTo>
                  <a:pt x="7776" y="4592"/>
                </a:lnTo>
                <a:lnTo>
                  <a:pt x="7784" y="4598"/>
                </a:lnTo>
                <a:lnTo>
                  <a:pt x="7791" y="4605"/>
                </a:lnTo>
                <a:lnTo>
                  <a:pt x="7798" y="4613"/>
                </a:lnTo>
                <a:lnTo>
                  <a:pt x="7804" y="4621"/>
                </a:lnTo>
                <a:lnTo>
                  <a:pt x="7810" y="4630"/>
                </a:lnTo>
                <a:lnTo>
                  <a:pt x="7817" y="4639"/>
                </a:lnTo>
                <a:lnTo>
                  <a:pt x="7822" y="4648"/>
                </a:lnTo>
                <a:lnTo>
                  <a:pt x="7827" y="4658"/>
                </a:lnTo>
                <a:lnTo>
                  <a:pt x="7831" y="4668"/>
                </a:lnTo>
                <a:lnTo>
                  <a:pt x="7838" y="4689"/>
                </a:lnTo>
                <a:lnTo>
                  <a:pt x="7844" y="4711"/>
                </a:lnTo>
                <a:lnTo>
                  <a:pt x="7849" y="4735"/>
                </a:lnTo>
                <a:lnTo>
                  <a:pt x="7852" y="4759"/>
                </a:lnTo>
                <a:lnTo>
                  <a:pt x="7854" y="4784"/>
                </a:lnTo>
                <a:lnTo>
                  <a:pt x="7855" y="4809"/>
                </a:lnTo>
                <a:lnTo>
                  <a:pt x="7855" y="5305"/>
                </a:lnTo>
                <a:lnTo>
                  <a:pt x="8012" y="5305"/>
                </a:lnTo>
                <a:lnTo>
                  <a:pt x="8012" y="4792"/>
                </a:lnTo>
                <a:lnTo>
                  <a:pt x="8010" y="4765"/>
                </a:lnTo>
                <a:lnTo>
                  <a:pt x="8009" y="4739"/>
                </a:lnTo>
                <a:lnTo>
                  <a:pt x="8006" y="4714"/>
                </a:lnTo>
                <a:lnTo>
                  <a:pt x="8003" y="4692"/>
                </a:lnTo>
                <a:lnTo>
                  <a:pt x="7998" y="4669"/>
                </a:lnTo>
                <a:lnTo>
                  <a:pt x="7993" y="4649"/>
                </a:lnTo>
                <a:lnTo>
                  <a:pt x="7987" y="4629"/>
                </a:lnTo>
                <a:lnTo>
                  <a:pt x="7980" y="4610"/>
                </a:lnTo>
                <a:lnTo>
                  <a:pt x="7973" y="4593"/>
                </a:lnTo>
                <a:lnTo>
                  <a:pt x="7965" y="4577"/>
                </a:lnTo>
                <a:lnTo>
                  <a:pt x="7955" y="4561"/>
                </a:lnTo>
                <a:lnTo>
                  <a:pt x="7946" y="4547"/>
                </a:lnTo>
                <a:lnTo>
                  <a:pt x="7936" y="4534"/>
                </a:lnTo>
                <a:lnTo>
                  <a:pt x="7926" y="4520"/>
                </a:lnTo>
                <a:lnTo>
                  <a:pt x="7916" y="4509"/>
                </a:lnTo>
                <a:lnTo>
                  <a:pt x="7904" y="4499"/>
                </a:lnTo>
                <a:lnTo>
                  <a:pt x="7892" y="4489"/>
                </a:lnTo>
                <a:lnTo>
                  <a:pt x="7881" y="4480"/>
                </a:lnTo>
                <a:lnTo>
                  <a:pt x="7869" y="4471"/>
                </a:lnTo>
                <a:lnTo>
                  <a:pt x="7856" y="4464"/>
                </a:lnTo>
                <a:lnTo>
                  <a:pt x="7843" y="4457"/>
                </a:lnTo>
                <a:lnTo>
                  <a:pt x="7831" y="4452"/>
                </a:lnTo>
                <a:lnTo>
                  <a:pt x="7818" y="4447"/>
                </a:lnTo>
                <a:lnTo>
                  <a:pt x="7805" y="4442"/>
                </a:lnTo>
                <a:lnTo>
                  <a:pt x="7792" y="4438"/>
                </a:lnTo>
                <a:lnTo>
                  <a:pt x="7780" y="4435"/>
                </a:lnTo>
                <a:lnTo>
                  <a:pt x="7768" y="4432"/>
                </a:lnTo>
                <a:lnTo>
                  <a:pt x="7754" y="4430"/>
                </a:lnTo>
                <a:lnTo>
                  <a:pt x="7731" y="4427"/>
                </a:lnTo>
                <a:lnTo>
                  <a:pt x="7707" y="4426"/>
                </a:lnTo>
                <a:lnTo>
                  <a:pt x="7682" y="4427"/>
                </a:lnTo>
                <a:lnTo>
                  <a:pt x="7656" y="4430"/>
                </a:lnTo>
                <a:lnTo>
                  <a:pt x="7632" y="4434"/>
                </a:lnTo>
                <a:lnTo>
                  <a:pt x="7609" y="4440"/>
                </a:lnTo>
                <a:lnTo>
                  <a:pt x="7588" y="4447"/>
                </a:lnTo>
                <a:lnTo>
                  <a:pt x="7567" y="4456"/>
                </a:lnTo>
                <a:lnTo>
                  <a:pt x="7547" y="4465"/>
                </a:lnTo>
                <a:lnTo>
                  <a:pt x="7529" y="4477"/>
                </a:lnTo>
                <a:lnTo>
                  <a:pt x="7511" y="4488"/>
                </a:lnTo>
                <a:lnTo>
                  <a:pt x="7495" y="4500"/>
                </a:lnTo>
                <a:lnTo>
                  <a:pt x="7480" y="4513"/>
                </a:lnTo>
                <a:lnTo>
                  <a:pt x="7467" y="4528"/>
                </a:lnTo>
                <a:lnTo>
                  <a:pt x="7453" y="4542"/>
                </a:lnTo>
                <a:lnTo>
                  <a:pt x="7442" y="4556"/>
                </a:lnTo>
                <a:lnTo>
                  <a:pt x="7433" y="4571"/>
                </a:lnTo>
                <a:lnTo>
                  <a:pt x="7424" y="4586"/>
                </a:lnTo>
                <a:lnTo>
                  <a:pt x="7421" y="4586"/>
                </a:lnTo>
                <a:lnTo>
                  <a:pt x="7411" y="4446"/>
                </a:lnTo>
                <a:lnTo>
                  <a:pt x="7273" y="4446"/>
                </a:lnTo>
                <a:lnTo>
                  <a:pt x="7275" y="4472"/>
                </a:lnTo>
                <a:lnTo>
                  <a:pt x="7277" y="4499"/>
                </a:lnTo>
                <a:lnTo>
                  <a:pt x="7278" y="4527"/>
                </a:lnTo>
                <a:lnTo>
                  <a:pt x="7279" y="4555"/>
                </a:lnTo>
                <a:lnTo>
                  <a:pt x="7279" y="4584"/>
                </a:lnTo>
                <a:lnTo>
                  <a:pt x="7280" y="4613"/>
                </a:lnTo>
                <a:lnTo>
                  <a:pt x="7280" y="4645"/>
                </a:lnTo>
                <a:lnTo>
                  <a:pt x="7280" y="4679"/>
                </a:lnTo>
                <a:lnTo>
                  <a:pt x="7280" y="5305"/>
                </a:lnTo>
                <a:close/>
                <a:moveTo>
                  <a:pt x="8999" y="4680"/>
                </a:moveTo>
                <a:lnTo>
                  <a:pt x="8999" y="4643"/>
                </a:lnTo>
                <a:lnTo>
                  <a:pt x="8999" y="4608"/>
                </a:lnTo>
                <a:lnTo>
                  <a:pt x="9001" y="4577"/>
                </a:lnTo>
                <a:lnTo>
                  <a:pt x="9001" y="4547"/>
                </a:lnTo>
                <a:lnTo>
                  <a:pt x="9002" y="4519"/>
                </a:lnTo>
                <a:lnTo>
                  <a:pt x="9004" y="4494"/>
                </a:lnTo>
                <a:lnTo>
                  <a:pt x="9005" y="4469"/>
                </a:lnTo>
                <a:lnTo>
                  <a:pt x="9007" y="4446"/>
                </a:lnTo>
                <a:lnTo>
                  <a:pt x="8868" y="4446"/>
                </a:lnTo>
                <a:lnTo>
                  <a:pt x="8863" y="4576"/>
                </a:lnTo>
                <a:lnTo>
                  <a:pt x="8860" y="4576"/>
                </a:lnTo>
                <a:lnTo>
                  <a:pt x="8851" y="4561"/>
                </a:lnTo>
                <a:lnTo>
                  <a:pt x="8842" y="4548"/>
                </a:lnTo>
                <a:lnTo>
                  <a:pt x="8833" y="4535"/>
                </a:lnTo>
                <a:lnTo>
                  <a:pt x="8822" y="4521"/>
                </a:lnTo>
                <a:lnTo>
                  <a:pt x="8810" y="4508"/>
                </a:lnTo>
                <a:lnTo>
                  <a:pt x="8796" y="4496"/>
                </a:lnTo>
                <a:lnTo>
                  <a:pt x="8782" y="4485"/>
                </a:lnTo>
                <a:lnTo>
                  <a:pt x="8767" y="4473"/>
                </a:lnTo>
                <a:lnTo>
                  <a:pt x="8749" y="4463"/>
                </a:lnTo>
                <a:lnTo>
                  <a:pt x="8731" y="4454"/>
                </a:lnTo>
                <a:lnTo>
                  <a:pt x="8712" y="4446"/>
                </a:lnTo>
                <a:lnTo>
                  <a:pt x="8690" y="4440"/>
                </a:lnTo>
                <a:lnTo>
                  <a:pt x="8668" y="4434"/>
                </a:lnTo>
                <a:lnTo>
                  <a:pt x="8644" y="4430"/>
                </a:lnTo>
                <a:lnTo>
                  <a:pt x="8619" y="4427"/>
                </a:lnTo>
                <a:lnTo>
                  <a:pt x="8591" y="4426"/>
                </a:lnTo>
                <a:lnTo>
                  <a:pt x="8573" y="4426"/>
                </a:lnTo>
                <a:lnTo>
                  <a:pt x="8554" y="4429"/>
                </a:lnTo>
                <a:lnTo>
                  <a:pt x="8536" y="4431"/>
                </a:lnTo>
                <a:lnTo>
                  <a:pt x="8518" y="4434"/>
                </a:lnTo>
                <a:lnTo>
                  <a:pt x="8499" y="4438"/>
                </a:lnTo>
                <a:lnTo>
                  <a:pt x="8482" y="4443"/>
                </a:lnTo>
                <a:lnTo>
                  <a:pt x="8464" y="4449"/>
                </a:lnTo>
                <a:lnTo>
                  <a:pt x="8446" y="4456"/>
                </a:lnTo>
                <a:lnTo>
                  <a:pt x="8430" y="4464"/>
                </a:lnTo>
                <a:lnTo>
                  <a:pt x="8414" y="4473"/>
                </a:lnTo>
                <a:lnTo>
                  <a:pt x="8397" y="4483"/>
                </a:lnTo>
                <a:lnTo>
                  <a:pt x="8381" y="4493"/>
                </a:lnTo>
                <a:lnTo>
                  <a:pt x="8366" y="4505"/>
                </a:lnTo>
                <a:lnTo>
                  <a:pt x="8350" y="4517"/>
                </a:lnTo>
                <a:lnTo>
                  <a:pt x="8336" y="4531"/>
                </a:lnTo>
                <a:lnTo>
                  <a:pt x="8323" y="4544"/>
                </a:lnTo>
                <a:lnTo>
                  <a:pt x="8310" y="4559"/>
                </a:lnTo>
                <a:lnTo>
                  <a:pt x="8296" y="4575"/>
                </a:lnTo>
                <a:lnTo>
                  <a:pt x="8285" y="4592"/>
                </a:lnTo>
                <a:lnTo>
                  <a:pt x="8273" y="4609"/>
                </a:lnTo>
                <a:lnTo>
                  <a:pt x="8263" y="4628"/>
                </a:lnTo>
                <a:lnTo>
                  <a:pt x="8252" y="4646"/>
                </a:lnTo>
                <a:lnTo>
                  <a:pt x="8244" y="4666"/>
                </a:lnTo>
                <a:lnTo>
                  <a:pt x="8235" y="4687"/>
                </a:lnTo>
                <a:lnTo>
                  <a:pt x="8228" y="4708"/>
                </a:lnTo>
                <a:lnTo>
                  <a:pt x="8222" y="4731"/>
                </a:lnTo>
                <a:lnTo>
                  <a:pt x="8216" y="4754"/>
                </a:lnTo>
                <a:lnTo>
                  <a:pt x="8212" y="4778"/>
                </a:lnTo>
                <a:lnTo>
                  <a:pt x="8207" y="4802"/>
                </a:lnTo>
                <a:lnTo>
                  <a:pt x="8204" y="4828"/>
                </a:lnTo>
                <a:lnTo>
                  <a:pt x="8203" y="4853"/>
                </a:lnTo>
                <a:lnTo>
                  <a:pt x="8202" y="4881"/>
                </a:lnTo>
                <a:lnTo>
                  <a:pt x="8203" y="4903"/>
                </a:lnTo>
                <a:lnTo>
                  <a:pt x="8204" y="4925"/>
                </a:lnTo>
                <a:lnTo>
                  <a:pt x="8206" y="4946"/>
                </a:lnTo>
                <a:lnTo>
                  <a:pt x="8210" y="4968"/>
                </a:lnTo>
                <a:lnTo>
                  <a:pt x="8214" y="4988"/>
                </a:lnTo>
                <a:lnTo>
                  <a:pt x="8219" y="5008"/>
                </a:lnTo>
                <a:lnTo>
                  <a:pt x="8224" y="5028"/>
                </a:lnTo>
                <a:lnTo>
                  <a:pt x="8230" y="5047"/>
                </a:lnTo>
                <a:lnTo>
                  <a:pt x="8237" y="5067"/>
                </a:lnTo>
                <a:lnTo>
                  <a:pt x="8244" y="5084"/>
                </a:lnTo>
                <a:lnTo>
                  <a:pt x="8253" y="5102"/>
                </a:lnTo>
                <a:lnTo>
                  <a:pt x="8263" y="5119"/>
                </a:lnTo>
                <a:lnTo>
                  <a:pt x="8272" y="5135"/>
                </a:lnTo>
                <a:lnTo>
                  <a:pt x="8283" y="5151"/>
                </a:lnTo>
                <a:lnTo>
                  <a:pt x="8294" y="5167"/>
                </a:lnTo>
                <a:lnTo>
                  <a:pt x="8305" y="5181"/>
                </a:lnTo>
                <a:lnTo>
                  <a:pt x="8318" y="5194"/>
                </a:lnTo>
                <a:lnTo>
                  <a:pt x="8331" y="5208"/>
                </a:lnTo>
                <a:lnTo>
                  <a:pt x="8345" y="5220"/>
                </a:lnTo>
                <a:lnTo>
                  <a:pt x="8359" y="5231"/>
                </a:lnTo>
                <a:lnTo>
                  <a:pt x="8374" y="5242"/>
                </a:lnTo>
                <a:lnTo>
                  <a:pt x="8389" y="5252"/>
                </a:lnTo>
                <a:lnTo>
                  <a:pt x="8404" y="5262"/>
                </a:lnTo>
                <a:lnTo>
                  <a:pt x="8421" y="5270"/>
                </a:lnTo>
                <a:lnTo>
                  <a:pt x="8438" y="5277"/>
                </a:lnTo>
                <a:lnTo>
                  <a:pt x="8455" y="5283"/>
                </a:lnTo>
                <a:lnTo>
                  <a:pt x="8473" y="5288"/>
                </a:lnTo>
                <a:lnTo>
                  <a:pt x="8491" y="5293"/>
                </a:lnTo>
                <a:lnTo>
                  <a:pt x="8510" y="5296"/>
                </a:lnTo>
                <a:lnTo>
                  <a:pt x="8529" y="5299"/>
                </a:lnTo>
                <a:lnTo>
                  <a:pt x="8548" y="5300"/>
                </a:lnTo>
                <a:lnTo>
                  <a:pt x="8568" y="5301"/>
                </a:lnTo>
                <a:lnTo>
                  <a:pt x="8592" y="5300"/>
                </a:lnTo>
                <a:lnTo>
                  <a:pt x="8617" y="5298"/>
                </a:lnTo>
                <a:lnTo>
                  <a:pt x="8639" y="5295"/>
                </a:lnTo>
                <a:lnTo>
                  <a:pt x="8661" y="5290"/>
                </a:lnTo>
                <a:lnTo>
                  <a:pt x="8681" y="5284"/>
                </a:lnTo>
                <a:lnTo>
                  <a:pt x="8701" y="5277"/>
                </a:lnTo>
                <a:lnTo>
                  <a:pt x="8720" y="5269"/>
                </a:lnTo>
                <a:lnTo>
                  <a:pt x="8737" y="5260"/>
                </a:lnTo>
                <a:lnTo>
                  <a:pt x="8755" y="5249"/>
                </a:lnTo>
                <a:lnTo>
                  <a:pt x="8770" y="5238"/>
                </a:lnTo>
                <a:lnTo>
                  <a:pt x="8784" y="5226"/>
                </a:lnTo>
                <a:lnTo>
                  <a:pt x="8798" y="5214"/>
                </a:lnTo>
                <a:lnTo>
                  <a:pt x="8811" y="5200"/>
                </a:lnTo>
                <a:lnTo>
                  <a:pt x="8822" y="5187"/>
                </a:lnTo>
                <a:lnTo>
                  <a:pt x="8832" y="5173"/>
                </a:lnTo>
                <a:lnTo>
                  <a:pt x="8841" y="5157"/>
                </a:lnTo>
                <a:lnTo>
                  <a:pt x="8845" y="5157"/>
                </a:lnTo>
                <a:lnTo>
                  <a:pt x="8845" y="5251"/>
                </a:lnTo>
                <a:lnTo>
                  <a:pt x="8844" y="5272"/>
                </a:lnTo>
                <a:lnTo>
                  <a:pt x="8843" y="5291"/>
                </a:lnTo>
                <a:lnTo>
                  <a:pt x="8842" y="5310"/>
                </a:lnTo>
                <a:lnTo>
                  <a:pt x="8839" y="5327"/>
                </a:lnTo>
                <a:lnTo>
                  <a:pt x="8837" y="5344"/>
                </a:lnTo>
                <a:lnTo>
                  <a:pt x="8833" y="5361"/>
                </a:lnTo>
                <a:lnTo>
                  <a:pt x="8829" y="5376"/>
                </a:lnTo>
                <a:lnTo>
                  <a:pt x="8824" y="5391"/>
                </a:lnTo>
                <a:lnTo>
                  <a:pt x="8819" y="5406"/>
                </a:lnTo>
                <a:lnTo>
                  <a:pt x="8813" y="5419"/>
                </a:lnTo>
                <a:lnTo>
                  <a:pt x="8807" y="5431"/>
                </a:lnTo>
                <a:lnTo>
                  <a:pt x="8799" y="5443"/>
                </a:lnTo>
                <a:lnTo>
                  <a:pt x="8792" y="5455"/>
                </a:lnTo>
                <a:lnTo>
                  <a:pt x="8784" y="5465"/>
                </a:lnTo>
                <a:lnTo>
                  <a:pt x="8776" y="5475"/>
                </a:lnTo>
                <a:lnTo>
                  <a:pt x="8767" y="5484"/>
                </a:lnTo>
                <a:lnTo>
                  <a:pt x="8757" y="5493"/>
                </a:lnTo>
                <a:lnTo>
                  <a:pt x="8747" y="5502"/>
                </a:lnTo>
                <a:lnTo>
                  <a:pt x="8737" y="5509"/>
                </a:lnTo>
                <a:lnTo>
                  <a:pt x="8726" y="5516"/>
                </a:lnTo>
                <a:lnTo>
                  <a:pt x="8715" y="5522"/>
                </a:lnTo>
                <a:lnTo>
                  <a:pt x="8703" y="5528"/>
                </a:lnTo>
                <a:lnTo>
                  <a:pt x="8691" y="5533"/>
                </a:lnTo>
                <a:lnTo>
                  <a:pt x="8679" y="5537"/>
                </a:lnTo>
                <a:lnTo>
                  <a:pt x="8666" y="5541"/>
                </a:lnTo>
                <a:lnTo>
                  <a:pt x="8653" y="5544"/>
                </a:lnTo>
                <a:lnTo>
                  <a:pt x="8639" y="5548"/>
                </a:lnTo>
                <a:lnTo>
                  <a:pt x="8626" y="5550"/>
                </a:lnTo>
                <a:lnTo>
                  <a:pt x="8612" y="5552"/>
                </a:lnTo>
                <a:lnTo>
                  <a:pt x="8597" y="5553"/>
                </a:lnTo>
                <a:lnTo>
                  <a:pt x="8583" y="5554"/>
                </a:lnTo>
                <a:lnTo>
                  <a:pt x="8568" y="5554"/>
                </a:lnTo>
                <a:lnTo>
                  <a:pt x="8548" y="5554"/>
                </a:lnTo>
                <a:lnTo>
                  <a:pt x="8529" y="5553"/>
                </a:lnTo>
                <a:lnTo>
                  <a:pt x="8511" y="5551"/>
                </a:lnTo>
                <a:lnTo>
                  <a:pt x="8492" y="5549"/>
                </a:lnTo>
                <a:lnTo>
                  <a:pt x="8474" y="5545"/>
                </a:lnTo>
                <a:lnTo>
                  <a:pt x="8457" y="5541"/>
                </a:lnTo>
                <a:lnTo>
                  <a:pt x="8440" y="5537"/>
                </a:lnTo>
                <a:lnTo>
                  <a:pt x="8424" y="5533"/>
                </a:lnTo>
                <a:lnTo>
                  <a:pt x="8408" y="5528"/>
                </a:lnTo>
                <a:lnTo>
                  <a:pt x="8393" y="5523"/>
                </a:lnTo>
                <a:lnTo>
                  <a:pt x="8379" y="5517"/>
                </a:lnTo>
                <a:lnTo>
                  <a:pt x="8365" y="5511"/>
                </a:lnTo>
                <a:lnTo>
                  <a:pt x="8339" y="5499"/>
                </a:lnTo>
                <a:lnTo>
                  <a:pt x="8317" y="5484"/>
                </a:lnTo>
                <a:lnTo>
                  <a:pt x="8277" y="5606"/>
                </a:lnTo>
                <a:lnTo>
                  <a:pt x="8291" y="5614"/>
                </a:lnTo>
                <a:lnTo>
                  <a:pt x="8305" y="5621"/>
                </a:lnTo>
                <a:lnTo>
                  <a:pt x="8321" y="5629"/>
                </a:lnTo>
                <a:lnTo>
                  <a:pt x="8337" y="5635"/>
                </a:lnTo>
                <a:lnTo>
                  <a:pt x="8353" y="5642"/>
                </a:lnTo>
                <a:lnTo>
                  <a:pt x="8371" y="5648"/>
                </a:lnTo>
                <a:lnTo>
                  <a:pt x="8389" y="5654"/>
                </a:lnTo>
                <a:lnTo>
                  <a:pt x="8408" y="5658"/>
                </a:lnTo>
                <a:lnTo>
                  <a:pt x="8426" y="5662"/>
                </a:lnTo>
                <a:lnTo>
                  <a:pt x="8445" y="5666"/>
                </a:lnTo>
                <a:lnTo>
                  <a:pt x="8465" y="5669"/>
                </a:lnTo>
                <a:lnTo>
                  <a:pt x="8485" y="5672"/>
                </a:lnTo>
                <a:lnTo>
                  <a:pt x="8504" y="5674"/>
                </a:lnTo>
                <a:lnTo>
                  <a:pt x="8524" y="5675"/>
                </a:lnTo>
                <a:lnTo>
                  <a:pt x="8543" y="5676"/>
                </a:lnTo>
                <a:lnTo>
                  <a:pt x="8563" y="5676"/>
                </a:lnTo>
                <a:lnTo>
                  <a:pt x="8583" y="5676"/>
                </a:lnTo>
                <a:lnTo>
                  <a:pt x="8604" y="5675"/>
                </a:lnTo>
                <a:lnTo>
                  <a:pt x="8625" y="5673"/>
                </a:lnTo>
                <a:lnTo>
                  <a:pt x="8645" y="5671"/>
                </a:lnTo>
                <a:lnTo>
                  <a:pt x="8667" y="5668"/>
                </a:lnTo>
                <a:lnTo>
                  <a:pt x="8687" y="5664"/>
                </a:lnTo>
                <a:lnTo>
                  <a:pt x="8708" y="5659"/>
                </a:lnTo>
                <a:lnTo>
                  <a:pt x="8729" y="5654"/>
                </a:lnTo>
                <a:lnTo>
                  <a:pt x="8748" y="5647"/>
                </a:lnTo>
                <a:lnTo>
                  <a:pt x="8769" y="5639"/>
                </a:lnTo>
                <a:lnTo>
                  <a:pt x="8788" y="5631"/>
                </a:lnTo>
                <a:lnTo>
                  <a:pt x="8808" y="5622"/>
                </a:lnTo>
                <a:lnTo>
                  <a:pt x="8826" y="5611"/>
                </a:lnTo>
                <a:lnTo>
                  <a:pt x="8843" y="5600"/>
                </a:lnTo>
                <a:lnTo>
                  <a:pt x="8861" y="5587"/>
                </a:lnTo>
                <a:lnTo>
                  <a:pt x="8877" y="5573"/>
                </a:lnTo>
                <a:lnTo>
                  <a:pt x="8892" y="5559"/>
                </a:lnTo>
                <a:lnTo>
                  <a:pt x="8906" y="5542"/>
                </a:lnTo>
                <a:lnTo>
                  <a:pt x="8919" y="5526"/>
                </a:lnTo>
                <a:lnTo>
                  <a:pt x="8930" y="5508"/>
                </a:lnTo>
                <a:lnTo>
                  <a:pt x="8941" y="5488"/>
                </a:lnTo>
                <a:lnTo>
                  <a:pt x="8952" y="5468"/>
                </a:lnTo>
                <a:lnTo>
                  <a:pt x="8961" y="5445"/>
                </a:lnTo>
                <a:lnTo>
                  <a:pt x="8969" y="5422"/>
                </a:lnTo>
                <a:lnTo>
                  <a:pt x="8976" y="5397"/>
                </a:lnTo>
                <a:lnTo>
                  <a:pt x="8982" y="5371"/>
                </a:lnTo>
                <a:lnTo>
                  <a:pt x="8987" y="5343"/>
                </a:lnTo>
                <a:lnTo>
                  <a:pt x="8991" y="5314"/>
                </a:lnTo>
                <a:lnTo>
                  <a:pt x="8995" y="5283"/>
                </a:lnTo>
                <a:lnTo>
                  <a:pt x="8997" y="5249"/>
                </a:lnTo>
                <a:lnTo>
                  <a:pt x="8998" y="5216"/>
                </a:lnTo>
                <a:lnTo>
                  <a:pt x="8999" y="5179"/>
                </a:lnTo>
                <a:lnTo>
                  <a:pt x="8999" y="4680"/>
                </a:lnTo>
                <a:close/>
                <a:moveTo>
                  <a:pt x="12866" y="3197"/>
                </a:moveTo>
                <a:lnTo>
                  <a:pt x="12890" y="3210"/>
                </a:lnTo>
                <a:lnTo>
                  <a:pt x="12916" y="3222"/>
                </a:lnTo>
                <a:lnTo>
                  <a:pt x="12944" y="3232"/>
                </a:lnTo>
                <a:lnTo>
                  <a:pt x="12974" y="3241"/>
                </a:lnTo>
                <a:lnTo>
                  <a:pt x="13005" y="3248"/>
                </a:lnTo>
                <a:lnTo>
                  <a:pt x="13038" y="3253"/>
                </a:lnTo>
                <a:lnTo>
                  <a:pt x="13055" y="3255"/>
                </a:lnTo>
                <a:lnTo>
                  <a:pt x="13073" y="3257"/>
                </a:lnTo>
                <a:lnTo>
                  <a:pt x="13090" y="3257"/>
                </a:lnTo>
                <a:lnTo>
                  <a:pt x="13107" y="3258"/>
                </a:lnTo>
                <a:lnTo>
                  <a:pt x="13126" y="3257"/>
                </a:lnTo>
                <a:lnTo>
                  <a:pt x="13144" y="3256"/>
                </a:lnTo>
                <a:lnTo>
                  <a:pt x="13162" y="3255"/>
                </a:lnTo>
                <a:lnTo>
                  <a:pt x="13179" y="3253"/>
                </a:lnTo>
                <a:lnTo>
                  <a:pt x="13195" y="3250"/>
                </a:lnTo>
                <a:lnTo>
                  <a:pt x="13212" y="3247"/>
                </a:lnTo>
                <a:lnTo>
                  <a:pt x="13227" y="3243"/>
                </a:lnTo>
                <a:lnTo>
                  <a:pt x="13242" y="3239"/>
                </a:lnTo>
                <a:lnTo>
                  <a:pt x="13257" y="3234"/>
                </a:lnTo>
                <a:lnTo>
                  <a:pt x="13270" y="3229"/>
                </a:lnTo>
                <a:lnTo>
                  <a:pt x="13284" y="3223"/>
                </a:lnTo>
                <a:lnTo>
                  <a:pt x="13296" y="3217"/>
                </a:lnTo>
                <a:lnTo>
                  <a:pt x="13309" y="3209"/>
                </a:lnTo>
                <a:lnTo>
                  <a:pt x="13321" y="3202"/>
                </a:lnTo>
                <a:lnTo>
                  <a:pt x="13332" y="3194"/>
                </a:lnTo>
                <a:lnTo>
                  <a:pt x="13342" y="3186"/>
                </a:lnTo>
                <a:lnTo>
                  <a:pt x="13352" y="3177"/>
                </a:lnTo>
                <a:lnTo>
                  <a:pt x="13362" y="3168"/>
                </a:lnTo>
                <a:lnTo>
                  <a:pt x="13370" y="3157"/>
                </a:lnTo>
                <a:lnTo>
                  <a:pt x="13378" y="3148"/>
                </a:lnTo>
                <a:lnTo>
                  <a:pt x="13386" y="3137"/>
                </a:lnTo>
                <a:lnTo>
                  <a:pt x="13393" y="3127"/>
                </a:lnTo>
                <a:lnTo>
                  <a:pt x="13399" y="3116"/>
                </a:lnTo>
                <a:lnTo>
                  <a:pt x="13404" y="3103"/>
                </a:lnTo>
                <a:lnTo>
                  <a:pt x="13410" y="3092"/>
                </a:lnTo>
                <a:lnTo>
                  <a:pt x="13415" y="3079"/>
                </a:lnTo>
                <a:lnTo>
                  <a:pt x="13418" y="3067"/>
                </a:lnTo>
                <a:lnTo>
                  <a:pt x="13421" y="3053"/>
                </a:lnTo>
                <a:lnTo>
                  <a:pt x="13424" y="3040"/>
                </a:lnTo>
                <a:lnTo>
                  <a:pt x="13425" y="3027"/>
                </a:lnTo>
                <a:lnTo>
                  <a:pt x="13426" y="3012"/>
                </a:lnTo>
                <a:lnTo>
                  <a:pt x="13427" y="2998"/>
                </a:lnTo>
                <a:lnTo>
                  <a:pt x="13426" y="2976"/>
                </a:lnTo>
                <a:lnTo>
                  <a:pt x="13423" y="2953"/>
                </a:lnTo>
                <a:lnTo>
                  <a:pt x="13419" y="2932"/>
                </a:lnTo>
                <a:lnTo>
                  <a:pt x="13412" y="2912"/>
                </a:lnTo>
                <a:lnTo>
                  <a:pt x="13404" y="2893"/>
                </a:lnTo>
                <a:lnTo>
                  <a:pt x="13394" y="2876"/>
                </a:lnTo>
                <a:lnTo>
                  <a:pt x="13383" y="2858"/>
                </a:lnTo>
                <a:lnTo>
                  <a:pt x="13369" y="2843"/>
                </a:lnTo>
                <a:lnTo>
                  <a:pt x="13354" y="2828"/>
                </a:lnTo>
                <a:lnTo>
                  <a:pt x="13337" y="2813"/>
                </a:lnTo>
                <a:lnTo>
                  <a:pt x="13319" y="2800"/>
                </a:lnTo>
                <a:lnTo>
                  <a:pt x="13298" y="2787"/>
                </a:lnTo>
                <a:lnTo>
                  <a:pt x="13277" y="2775"/>
                </a:lnTo>
                <a:lnTo>
                  <a:pt x="13253" y="2763"/>
                </a:lnTo>
                <a:lnTo>
                  <a:pt x="13228" y="2752"/>
                </a:lnTo>
                <a:lnTo>
                  <a:pt x="13201" y="2741"/>
                </a:lnTo>
                <a:lnTo>
                  <a:pt x="13163" y="2726"/>
                </a:lnTo>
                <a:lnTo>
                  <a:pt x="13129" y="2709"/>
                </a:lnTo>
                <a:lnTo>
                  <a:pt x="13115" y="2702"/>
                </a:lnTo>
                <a:lnTo>
                  <a:pt x="13101" y="2694"/>
                </a:lnTo>
                <a:lnTo>
                  <a:pt x="13089" y="2686"/>
                </a:lnTo>
                <a:lnTo>
                  <a:pt x="13079" y="2678"/>
                </a:lnTo>
                <a:lnTo>
                  <a:pt x="13070" y="2669"/>
                </a:lnTo>
                <a:lnTo>
                  <a:pt x="13062" y="2660"/>
                </a:lnTo>
                <a:lnTo>
                  <a:pt x="13054" y="2651"/>
                </a:lnTo>
                <a:lnTo>
                  <a:pt x="13049" y="2641"/>
                </a:lnTo>
                <a:lnTo>
                  <a:pt x="13045" y="2631"/>
                </a:lnTo>
                <a:lnTo>
                  <a:pt x="13042" y="2618"/>
                </a:lnTo>
                <a:lnTo>
                  <a:pt x="13040" y="2607"/>
                </a:lnTo>
                <a:lnTo>
                  <a:pt x="13040" y="2594"/>
                </a:lnTo>
                <a:lnTo>
                  <a:pt x="13040" y="2583"/>
                </a:lnTo>
                <a:lnTo>
                  <a:pt x="13042" y="2570"/>
                </a:lnTo>
                <a:lnTo>
                  <a:pt x="13045" y="2559"/>
                </a:lnTo>
                <a:lnTo>
                  <a:pt x="13049" y="2549"/>
                </a:lnTo>
                <a:lnTo>
                  <a:pt x="13054" y="2539"/>
                </a:lnTo>
                <a:lnTo>
                  <a:pt x="13061" y="2528"/>
                </a:lnTo>
                <a:lnTo>
                  <a:pt x="13068" y="2519"/>
                </a:lnTo>
                <a:lnTo>
                  <a:pt x="13076" y="2511"/>
                </a:lnTo>
                <a:lnTo>
                  <a:pt x="13086" y="2504"/>
                </a:lnTo>
                <a:lnTo>
                  <a:pt x="13096" y="2497"/>
                </a:lnTo>
                <a:lnTo>
                  <a:pt x="13107" y="2491"/>
                </a:lnTo>
                <a:lnTo>
                  <a:pt x="13121" y="2486"/>
                </a:lnTo>
                <a:lnTo>
                  <a:pt x="13134" y="2483"/>
                </a:lnTo>
                <a:lnTo>
                  <a:pt x="13149" y="2479"/>
                </a:lnTo>
                <a:lnTo>
                  <a:pt x="13165" y="2477"/>
                </a:lnTo>
                <a:lnTo>
                  <a:pt x="13182" y="2476"/>
                </a:lnTo>
                <a:lnTo>
                  <a:pt x="13196" y="2477"/>
                </a:lnTo>
                <a:lnTo>
                  <a:pt x="13211" y="2478"/>
                </a:lnTo>
                <a:lnTo>
                  <a:pt x="13225" y="2479"/>
                </a:lnTo>
                <a:lnTo>
                  <a:pt x="13238" y="2482"/>
                </a:lnTo>
                <a:lnTo>
                  <a:pt x="13264" y="2488"/>
                </a:lnTo>
                <a:lnTo>
                  <a:pt x="13287" y="2495"/>
                </a:lnTo>
                <a:lnTo>
                  <a:pt x="13309" y="2502"/>
                </a:lnTo>
                <a:lnTo>
                  <a:pt x="13327" y="2510"/>
                </a:lnTo>
                <a:lnTo>
                  <a:pt x="13343" y="2518"/>
                </a:lnTo>
                <a:lnTo>
                  <a:pt x="13358" y="2526"/>
                </a:lnTo>
                <a:lnTo>
                  <a:pt x="13394" y="2414"/>
                </a:lnTo>
                <a:lnTo>
                  <a:pt x="13376" y="2404"/>
                </a:lnTo>
                <a:lnTo>
                  <a:pt x="13354" y="2394"/>
                </a:lnTo>
                <a:lnTo>
                  <a:pt x="13331" y="2385"/>
                </a:lnTo>
                <a:lnTo>
                  <a:pt x="13305" y="2376"/>
                </a:lnTo>
                <a:lnTo>
                  <a:pt x="13278" y="2370"/>
                </a:lnTo>
                <a:lnTo>
                  <a:pt x="13248" y="2365"/>
                </a:lnTo>
                <a:lnTo>
                  <a:pt x="13218" y="2362"/>
                </a:lnTo>
                <a:lnTo>
                  <a:pt x="13185" y="2361"/>
                </a:lnTo>
                <a:lnTo>
                  <a:pt x="13169" y="2362"/>
                </a:lnTo>
                <a:lnTo>
                  <a:pt x="13151" y="2363"/>
                </a:lnTo>
                <a:lnTo>
                  <a:pt x="13136" y="2364"/>
                </a:lnTo>
                <a:lnTo>
                  <a:pt x="13120" y="2366"/>
                </a:lnTo>
                <a:lnTo>
                  <a:pt x="13104" y="2369"/>
                </a:lnTo>
                <a:lnTo>
                  <a:pt x="13090" y="2372"/>
                </a:lnTo>
                <a:lnTo>
                  <a:pt x="13076" y="2376"/>
                </a:lnTo>
                <a:lnTo>
                  <a:pt x="13062" y="2381"/>
                </a:lnTo>
                <a:lnTo>
                  <a:pt x="13048" y="2387"/>
                </a:lnTo>
                <a:lnTo>
                  <a:pt x="13036" y="2392"/>
                </a:lnTo>
                <a:lnTo>
                  <a:pt x="13023" y="2398"/>
                </a:lnTo>
                <a:lnTo>
                  <a:pt x="13012" y="2405"/>
                </a:lnTo>
                <a:lnTo>
                  <a:pt x="12999" y="2412"/>
                </a:lnTo>
                <a:lnTo>
                  <a:pt x="12989" y="2419"/>
                </a:lnTo>
                <a:lnTo>
                  <a:pt x="12979" y="2427"/>
                </a:lnTo>
                <a:lnTo>
                  <a:pt x="12969" y="2436"/>
                </a:lnTo>
                <a:lnTo>
                  <a:pt x="12960" y="2445"/>
                </a:lnTo>
                <a:lnTo>
                  <a:pt x="12950" y="2453"/>
                </a:lnTo>
                <a:lnTo>
                  <a:pt x="12942" y="2463"/>
                </a:lnTo>
                <a:lnTo>
                  <a:pt x="12935" y="2472"/>
                </a:lnTo>
                <a:lnTo>
                  <a:pt x="12928" y="2484"/>
                </a:lnTo>
                <a:lnTo>
                  <a:pt x="12921" y="2494"/>
                </a:lnTo>
                <a:lnTo>
                  <a:pt x="12915" y="2505"/>
                </a:lnTo>
                <a:lnTo>
                  <a:pt x="12909" y="2515"/>
                </a:lnTo>
                <a:lnTo>
                  <a:pt x="12904" y="2527"/>
                </a:lnTo>
                <a:lnTo>
                  <a:pt x="12900" y="2539"/>
                </a:lnTo>
                <a:lnTo>
                  <a:pt x="12897" y="2551"/>
                </a:lnTo>
                <a:lnTo>
                  <a:pt x="12894" y="2563"/>
                </a:lnTo>
                <a:lnTo>
                  <a:pt x="12892" y="2575"/>
                </a:lnTo>
                <a:lnTo>
                  <a:pt x="12890" y="2588"/>
                </a:lnTo>
                <a:lnTo>
                  <a:pt x="12889" y="2601"/>
                </a:lnTo>
                <a:lnTo>
                  <a:pt x="12889" y="2613"/>
                </a:lnTo>
                <a:lnTo>
                  <a:pt x="12890" y="2633"/>
                </a:lnTo>
                <a:lnTo>
                  <a:pt x="12892" y="2651"/>
                </a:lnTo>
                <a:lnTo>
                  <a:pt x="12896" y="2668"/>
                </a:lnTo>
                <a:lnTo>
                  <a:pt x="12902" y="2686"/>
                </a:lnTo>
                <a:lnTo>
                  <a:pt x="12911" y="2703"/>
                </a:lnTo>
                <a:lnTo>
                  <a:pt x="12921" y="2719"/>
                </a:lnTo>
                <a:lnTo>
                  <a:pt x="12932" y="2736"/>
                </a:lnTo>
                <a:lnTo>
                  <a:pt x="12945" y="2752"/>
                </a:lnTo>
                <a:lnTo>
                  <a:pt x="12960" y="2766"/>
                </a:lnTo>
                <a:lnTo>
                  <a:pt x="12977" y="2782"/>
                </a:lnTo>
                <a:lnTo>
                  <a:pt x="12995" y="2795"/>
                </a:lnTo>
                <a:lnTo>
                  <a:pt x="13017" y="2809"/>
                </a:lnTo>
                <a:lnTo>
                  <a:pt x="13039" y="2821"/>
                </a:lnTo>
                <a:lnTo>
                  <a:pt x="13064" y="2834"/>
                </a:lnTo>
                <a:lnTo>
                  <a:pt x="13089" y="2846"/>
                </a:lnTo>
                <a:lnTo>
                  <a:pt x="13118" y="2856"/>
                </a:lnTo>
                <a:lnTo>
                  <a:pt x="13138" y="2864"/>
                </a:lnTo>
                <a:lnTo>
                  <a:pt x="13158" y="2873"/>
                </a:lnTo>
                <a:lnTo>
                  <a:pt x="13175" y="2881"/>
                </a:lnTo>
                <a:lnTo>
                  <a:pt x="13190" y="2889"/>
                </a:lnTo>
                <a:lnTo>
                  <a:pt x="13204" y="2897"/>
                </a:lnTo>
                <a:lnTo>
                  <a:pt x="13218" y="2905"/>
                </a:lnTo>
                <a:lnTo>
                  <a:pt x="13229" y="2913"/>
                </a:lnTo>
                <a:lnTo>
                  <a:pt x="13239" y="2923"/>
                </a:lnTo>
                <a:lnTo>
                  <a:pt x="13248" y="2932"/>
                </a:lnTo>
                <a:lnTo>
                  <a:pt x="13255" y="2942"/>
                </a:lnTo>
                <a:lnTo>
                  <a:pt x="13262" y="2952"/>
                </a:lnTo>
                <a:lnTo>
                  <a:pt x="13267" y="2963"/>
                </a:lnTo>
                <a:lnTo>
                  <a:pt x="13271" y="2975"/>
                </a:lnTo>
                <a:lnTo>
                  <a:pt x="13274" y="2987"/>
                </a:lnTo>
                <a:lnTo>
                  <a:pt x="13275" y="2999"/>
                </a:lnTo>
                <a:lnTo>
                  <a:pt x="13276" y="3012"/>
                </a:lnTo>
                <a:lnTo>
                  <a:pt x="13275" y="3027"/>
                </a:lnTo>
                <a:lnTo>
                  <a:pt x="13273" y="3039"/>
                </a:lnTo>
                <a:lnTo>
                  <a:pt x="13270" y="3051"/>
                </a:lnTo>
                <a:lnTo>
                  <a:pt x="13266" y="3063"/>
                </a:lnTo>
                <a:lnTo>
                  <a:pt x="13260" y="3075"/>
                </a:lnTo>
                <a:lnTo>
                  <a:pt x="13253" y="3085"/>
                </a:lnTo>
                <a:lnTo>
                  <a:pt x="13245" y="3095"/>
                </a:lnTo>
                <a:lnTo>
                  <a:pt x="13235" y="3104"/>
                </a:lnTo>
                <a:lnTo>
                  <a:pt x="13224" y="3112"/>
                </a:lnTo>
                <a:lnTo>
                  <a:pt x="13213" y="3120"/>
                </a:lnTo>
                <a:lnTo>
                  <a:pt x="13198" y="3126"/>
                </a:lnTo>
                <a:lnTo>
                  <a:pt x="13184" y="3131"/>
                </a:lnTo>
                <a:lnTo>
                  <a:pt x="13168" y="3135"/>
                </a:lnTo>
                <a:lnTo>
                  <a:pt x="13150" y="3138"/>
                </a:lnTo>
                <a:lnTo>
                  <a:pt x="13131" y="3140"/>
                </a:lnTo>
                <a:lnTo>
                  <a:pt x="13111" y="3141"/>
                </a:lnTo>
                <a:lnTo>
                  <a:pt x="13096" y="3140"/>
                </a:lnTo>
                <a:lnTo>
                  <a:pt x="13081" y="3139"/>
                </a:lnTo>
                <a:lnTo>
                  <a:pt x="13067" y="3138"/>
                </a:lnTo>
                <a:lnTo>
                  <a:pt x="13052" y="3135"/>
                </a:lnTo>
                <a:lnTo>
                  <a:pt x="13024" y="3129"/>
                </a:lnTo>
                <a:lnTo>
                  <a:pt x="12995" y="3121"/>
                </a:lnTo>
                <a:lnTo>
                  <a:pt x="12970" y="3111"/>
                </a:lnTo>
                <a:lnTo>
                  <a:pt x="12945" y="3101"/>
                </a:lnTo>
                <a:lnTo>
                  <a:pt x="12923" y="3091"/>
                </a:lnTo>
                <a:lnTo>
                  <a:pt x="12903" y="3080"/>
                </a:lnTo>
                <a:lnTo>
                  <a:pt x="12866" y="3197"/>
                </a:lnTo>
                <a:close/>
                <a:moveTo>
                  <a:pt x="11940" y="3240"/>
                </a:moveTo>
                <a:lnTo>
                  <a:pt x="12096" y="3240"/>
                </a:lnTo>
                <a:lnTo>
                  <a:pt x="12096" y="2721"/>
                </a:lnTo>
                <a:lnTo>
                  <a:pt x="12096" y="2703"/>
                </a:lnTo>
                <a:lnTo>
                  <a:pt x="12098" y="2684"/>
                </a:lnTo>
                <a:lnTo>
                  <a:pt x="12102" y="2665"/>
                </a:lnTo>
                <a:lnTo>
                  <a:pt x="12106" y="2649"/>
                </a:lnTo>
                <a:lnTo>
                  <a:pt x="12112" y="2633"/>
                </a:lnTo>
                <a:lnTo>
                  <a:pt x="12120" y="2617"/>
                </a:lnTo>
                <a:lnTo>
                  <a:pt x="12128" y="2602"/>
                </a:lnTo>
                <a:lnTo>
                  <a:pt x="12137" y="2588"/>
                </a:lnTo>
                <a:lnTo>
                  <a:pt x="12147" y="2573"/>
                </a:lnTo>
                <a:lnTo>
                  <a:pt x="12158" y="2560"/>
                </a:lnTo>
                <a:lnTo>
                  <a:pt x="12171" y="2548"/>
                </a:lnTo>
                <a:lnTo>
                  <a:pt x="12184" y="2537"/>
                </a:lnTo>
                <a:lnTo>
                  <a:pt x="12198" y="2526"/>
                </a:lnTo>
                <a:lnTo>
                  <a:pt x="12212" y="2517"/>
                </a:lnTo>
                <a:lnTo>
                  <a:pt x="12228" y="2509"/>
                </a:lnTo>
                <a:lnTo>
                  <a:pt x="12244" y="2502"/>
                </a:lnTo>
                <a:lnTo>
                  <a:pt x="12261" y="2497"/>
                </a:lnTo>
                <a:lnTo>
                  <a:pt x="12279" y="2493"/>
                </a:lnTo>
                <a:lnTo>
                  <a:pt x="12297" y="2490"/>
                </a:lnTo>
                <a:lnTo>
                  <a:pt x="12315" y="2490"/>
                </a:lnTo>
                <a:lnTo>
                  <a:pt x="12330" y="2490"/>
                </a:lnTo>
                <a:lnTo>
                  <a:pt x="12342" y="2491"/>
                </a:lnTo>
                <a:lnTo>
                  <a:pt x="12354" y="2492"/>
                </a:lnTo>
                <a:lnTo>
                  <a:pt x="12367" y="2495"/>
                </a:lnTo>
                <a:lnTo>
                  <a:pt x="12378" y="2498"/>
                </a:lnTo>
                <a:lnTo>
                  <a:pt x="12389" y="2501"/>
                </a:lnTo>
                <a:lnTo>
                  <a:pt x="12399" y="2505"/>
                </a:lnTo>
                <a:lnTo>
                  <a:pt x="12409" y="2510"/>
                </a:lnTo>
                <a:lnTo>
                  <a:pt x="12419" y="2515"/>
                </a:lnTo>
                <a:lnTo>
                  <a:pt x="12427" y="2520"/>
                </a:lnTo>
                <a:lnTo>
                  <a:pt x="12436" y="2526"/>
                </a:lnTo>
                <a:lnTo>
                  <a:pt x="12443" y="2534"/>
                </a:lnTo>
                <a:lnTo>
                  <a:pt x="12451" y="2541"/>
                </a:lnTo>
                <a:lnTo>
                  <a:pt x="12457" y="2549"/>
                </a:lnTo>
                <a:lnTo>
                  <a:pt x="12465" y="2557"/>
                </a:lnTo>
                <a:lnTo>
                  <a:pt x="12471" y="2565"/>
                </a:lnTo>
                <a:lnTo>
                  <a:pt x="12476" y="2574"/>
                </a:lnTo>
                <a:lnTo>
                  <a:pt x="12481" y="2584"/>
                </a:lnTo>
                <a:lnTo>
                  <a:pt x="12486" y="2593"/>
                </a:lnTo>
                <a:lnTo>
                  <a:pt x="12490" y="2603"/>
                </a:lnTo>
                <a:lnTo>
                  <a:pt x="12498" y="2624"/>
                </a:lnTo>
                <a:lnTo>
                  <a:pt x="12504" y="2647"/>
                </a:lnTo>
                <a:lnTo>
                  <a:pt x="12508" y="2669"/>
                </a:lnTo>
                <a:lnTo>
                  <a:pt x="12512" y="2694"/>
                </a:lnTo>
                <a:lnTo>
                  <a:pt x="12513" y="2719"/>
                </a:lnTo>
                <a:lnTo>
                  <a:pt x="12515" y="2745"/>
                </a:lnTo>
                <a:lnTo>
                  <a:pt x="12515" y="3240"/>
                </a:lnTo>
                <a:lnTo>
                  <a:pt x="12671" y="3240"/>
                </a:lnTo>
                <a:lnTo>
                  <a:pt x="12671" y="2727"/>
                </a:lnTo>
                <a:lnTo>
                  <a:pt x="12671" y="2700"/>
                </a:lnTo>
                <a:lnTo>
                  <a:pt x="12669" y="2674"/>
                </a:lnTo>
                <a:lnTo>
                  <a:pt x="12666" y="2650"/>
                </a:lnTo>
                <a:lnTo>
                  <a:pt x="12663" y="2626"/>
                </a:lnTo>
                <a:lnTo>
                  <a:pt x="12658" y="2605"/>
                </a:lnTo>
                <a:lnTo>
                  <a:pt x="12653" y="2584"/>
                </a:lnTo>
                <a:lnTo>
                  <a:pt x="12647" y="2564"/>
                </a:lnTo>
                <a:lnTo>
                  <a:pt x="12640" y="2546"/>
                </a:lnTo>
                <a:lnTo>
                  <a:pt x="12633" y="2528"/>
                </a:lnTo>
                <a:lnTo>
                  <a:pt x="12625" y="2512"/>
                </a:lnTo>
                <a:lnTo>
                  <a:pt x="12616" y="2496"/>
                </a:lnTo>
                <a:lnTo>
                  <a:pt x="12606" y="2482"/>
                </a:lnTo>
                <a:lnTo>
                  <a:pt x="12596" y="2468"/>
                </a:lnTo>
                <a:lnTo>
                  <a:pt x="12586" y="2456"/>
                </a:lnTo>
                <a:lnTo>
                  <a:pt x="12575" y="2445"/>
                </a:lnTo>
                <a:lnTo>
                  <a:pt x="12564" y="2434"/>
                </a:lnTo>
                <a:lnTo>
                  <a:pt x="12552" y="2424"/>
                </a:lnTo>
                <a:lnTo>
                  <a:pt x="12540" y="2415"/>
                </a:lnTo>
                <a:lnTo>
                  <a:pt x="12528" y="2407"/>
                </a:lnTo>
                <a:lnTo>
                  <a:pt x="12516" y="2400"/>
                </a:lnTo>
                <a:lnTo>
                  <a:pt x="12503" y="2393"/>
                </a:lnTo>
                <a:lnTo>
                  <a:pt x="12490" y="2387"/>
                </a:lnTo>
                <a:lnTo>
                  <a:pt x="12478" y="2381"/>
                </a:lnTo>
                <a:lnTo>
                  <a:pt x="12465" y="2377"/>
                </a:lnTo>
                <a:lnTo>
                  <a:pt x="12452" y="2373"/>
                </a:lnTo>
                <a:lnTo>
                  <a:pt x="12439" y="2370"/>
                </a:lnTo>
                <a:lnTo>
                  <a:pt x="12427" y="2367"/>
                </a:lnTo>
                <a:lnTo>
                  <a:pt x="12414" y="2365"/>
                </a:lnTo>
                <a:lnTo>
                  <a:pt x="12390" y="2362"/>
                </a:lnTo>
                <a:lnTo>
                  <a:pt x="12368" y="2361"/>
                </a:lnTo>
                <a:lnTo>
                  <a:pt x="12341" y="2362"/>
                </a:lnTo>
                <a:lnTo>
                  <a:pt x="12317" y="2365"/>
                </a:lnTo>
                <a:lnTo>
                  <a:pt x="12292" y="2369"/>
                </a:lnTo>
                <a:lnTo>
                  <a:pt x="12269" y="2375"/>
                </a:lnTo>
                <a:lnTo>
                  <a:pt x="12247" y="2382"/>
                </a:lnTo>
                <a:lnTo>
                  <a:pt x="12227" y="2391"/>
                </a:lnTo>
                <a:lnTo>
                  <a:pt x="12206" y="2401"/>
                </a:lnTo>
                <a:lnTo>
                  <a:pt x="12188" y="2411"/>
                </a:lnTo>
                <a:lnTo>
                  <a:pt x="12171" y="2423"/>
                </a:lnTo>
                <a:lnTo>
                  <a:pt x="12154" y="2436"/>
                </a:lnTo>
                <a:lnTo>
                  <a:pt x="12140" y="2449"/>
                </a:lnTo>
                <a:lnTo>
                  <a:pt x="12126" y="2462"/>
                </a:lnTo>
                <a:lnTo>
                  <a:pt x="12113" y="2476"/>
                </a:lnTo>
                <a:lnTo>
                  <a:pt x="12102" y="2492"/>
                </a:lnTo>
                <a:lnTo>
                  <a:pt x="12092" y="2506"/>
                </a:lnTo>
                <a:lnTo>
                  <a:pt x="12084" y="2521"/>
                </a:lnTo>
                <a:lnTo>
                  <a:pt x="12080" y="2521"/>
                </a:lnTo>
                <a:lnTo>
                  <a:pt x="12071" y="2380"/>
                </a:lnTo>
                <a:lnTo>
                  <a:pt x="11933" y="2380"/>
                </a:lnTo>
                <a:lnTo>
                  <a:pt x="11935" y="2408"/>
                </a:lnTo>
                <a:lnTo>
                  <a:pt x="11936" y="2435"/>
                </a:lnTo>
                <a:lnTo>
                  <a:pt x="11937" y="2462"/>
                </a:lnTo>
                <a:lnTo>
                  <a:pt x="11938" y="2490"/>
                </a:lnTo>
                <a:lnTo>
                  <a:pt x="11939" y="2519"/>
                </a:lnTo>
                <a:lnTo>
                  <a:pt x="11939" y="2549"/>
                </a:lnTo>
                <a:lnTo>
                  <a:pt x="11940" y="2581"/>
                </a:lnTo>
                <a:lnTo>
                  <a:pt x="11940" y="2613"/>
                </a:lnTo>
                <a:lnTo>
                  <a:pt x="11940" y="3240"/>
                </a:lnTo>
                <a:close/>
                <a:moveTo>
                  <a:pt x="11317" y="3259"/>
                </a:moveTo>
                <a:lnTo>
                  <a:pt x="11336" y="3259"/>
                </a:lnTo>
                <a:lnTo>
                  <a:pt x="11355" y="3258"/>
                </a:lnTo>
                <a:lnTo>
                  <a:pt x="11374" y="3256"/>
                </a:lnTo>
                <a:lnTo>
                  <a:pt x="11394" y="3253"/>
                </a:lnTo>
                <a:lnTo>
                  <a:pt x="11413" y="3249"/>
                </a:lnTo>
                <a:lnTo>
                  <a:pt x="11432" y="3245"/>
                </a:lnTo>
                <a:lnTo>
                  <a:pt x="11451" y="3239"/>
                </a:lnTo>
                <a:lnTo>
                  <a:pt x="11469" y="3233"/>
                </a:lnTo>
                <a:lnTo>
                  <a:pt x="11488" y="3226"/>
                </a:lnTo>
                <a:lnTo>
                  <a:pt x="11506" y="3218"/>
                </a:lnTo>
                <a:lnTo>
                  <a:pt x="11523" y="3209"/>
                </a:lnTo>
                <a:lnTo>
                  <a:pt x="11541" y="3199"/>
                </a:lnTo>
                <a:lnTo>
                  <a:pt x="11558" y="3188"/>
                </a:lnTo>
                <a:lnTo>
                  <a:pt x="11575" y="3177"/>
                </a:lnTo>
                <a:lnTo>
                  <a:pt x="11591" y="3165"/>
                </a:lnTo>
                <a:lnTo>
                  <a:pt x="11606" y="3150"/>
                </a:lnTo>
                <a:lnTo>
                  <a:pt x="11621" y="3136"/>
                </a:lnTo>
                <a:lnTo>
                  <a:pt x="11636" y="3121"/>
                </a:lnTo>
                <a:lnTo>
                  <a:pt x="11649" y="3104"/>
                </a:lnTo>
                <a:lnTo>
                  <a:pt x="11661" y="3087"/>
                </a:lnTo>
                <a:lnTo>
                  <a:pt x="11674" y="3069"/>
                </a:lnTo>
                <a:lnTo>
                  <a:pt x="11685" y="3049"/>
                </a:lnTo>
                <a:lnTo>
                  <a:pt x="11695" y="3029"/>
                </a:lnTo>
                <a:lnTo>
                  <a:pt x="11705" y="3008"/>
                </a:lnTo>
                <a:lnTo>
                  <a:pt x="11713" y="2986"/>
                </a:lnTo>
                <a:lnTo>
                  <a:pt x="11720" y="2962"/>
                </a:lnTo>
                <a:lnTo>
                  <a:pt x="11728" y="2938"/>
                </a:lnTo>
                <a:lnTo>
                  <a:pt x="11733" y="2913"/>
                </a:lnTo>
                <a:lnTo>
                  <a:pt x="11737" y="2887"/>
                </a:lnTo>
                <a:lnTo>
                  <a:pt x="11740" y="2859"/>
                </a:lnTo>
                <a:lnTo>
                  <a:pt x="11742" y="2831"/>
                </a:lnTo>
                <a:lnTo>
                  <a:pt x="11743" y="2801"/>
                </a:lnTo>
                <a:lnTo>
                  <a:pt x="11742" y="2778"/>
                </a:lnTo>
                <a:lnTo>
                  <a:pt x="11741" y="2754"/>
                </a:lnTo>
                <a:lnTo>
                  <a:pt x="11739" y="2731"/>
                </a:lnTo>
                <a:lnTo>
                  <a:pt x="11735" y="2708"/>
                </a:lnTo>
                <a:lnTo>
                  <a:pt x="11731" y="2686"/>
                </a:lnTo>
                <a:lnTo>
                  <a:pt x="11726" y="2664"/>
                </a:lnTo>
                <a:lnTo>
                  <a:pt x="11719" y="2643"/>
                </a:lnTo>
                <a:lnTo>
                  <a:pt x="11712" y="2622"/>
                </a:lnTo>
                <a:lnTo>
                  <a:pt x="11705" y="2603"/>
                </a:lnTo>
                <a:lnTo>
                  <a:pt x="11696" y="2584"/>
                </a:lnTo>
                <a:lnTo>
                  <a:pt x="11687" y="2565"/>
                </a:lnTo>
                <a:lnTo>
                  <a:pt x="11677" y="2548"/>
                </a:lnTo>
                <a:lnTo>
                  <a:pt x="11666" y="2531"/>
                </a:lnTo>
                <a:lnTo>
                  <a:pt x="11654" y="2514"/>
                </a:lnTo>
                <a:lnTo>
                  <a:pt x="11642" y="2499"/>
                </a:lnTo>
                <a:lnTo>
                  <a:pt x="11629" y="2484"/>
                </a:lnTo>
                <a:lnTo>
                  <a:pt x="11614" y="2469"/>
                </a:lnTo>
                <a:lnTo>
                  <a:pt x="11600" y="2456"/>
                </a:lnTo>
                <a:lnTo>
                  <a:pt x="11585" y="2444"/>
                </a:lnTo>
                <a:lnTo>
                  <a:pt x="11568" y="2431"/>
                </a:lnTo>
                <a:lnTo>
                  <a:pt x="11552" y="2421"/>
                </a:lnTo>
                <a:lnTo>
                  <a:pt x="11535" y="2411"/>
                </a:lnTo>
                <a:lnTo>
                  <a:pt x="11516" y="2402"/>
                </a:lnTo>
                <a:lnTo>
                  <a:pt x="11498" y="2394"/>
                </a:lnTo>
                <a:lnTo>
                  <a:pt x="11479" y="2387"/>
                </a:lnTo>
                <a:lnTo>
                  <a:pt x="11459" y="2379"/>
                </a:lnTo>
                <a:lnTo>
                  <a:pt x="11439" y="2374"/>
                </a:lnTo>
                <a:lnTo>
                  <a:pt x="11418" y="2369"/>
                </a:lnTo>
                <a:lnTo>
                  <a:pt x="11397" y="2366"/>
                </a:lnTo>
                <a:lnTo>
                  <a:pt x="11374" y="2363"/>
                </a:lnTo>
                <a:lnTo>
                  <a:pt x="11352" y="2362"/>
                </a:lnTo>
                <a:lnTo>
                  <a:pt x="11330" y="2361"/>
                </a:lnTo>
                <a:lnTo>
                  <a:pt x="11307" y="2362"/>
                </a:lnTo>
                <a:lnTo>
                  <a:pt x="11286" y="2363"/>
                </a:lnTo>
                <a:lnTo>
                  <a:pt x="11264" y="2366"/>
                </a:lnTo>
                <a:lnTo>
                  <a:pt x="11243" y="2369"/>
                </a:lnTo>
                <a:lnTo>
                  <a:pt x="11222" y="2373"/>
                </a:lnTo>
                <a:lnTo>
                  <a:pt x="11202" y="2378"/>
                </a:lnTo>
                <a:lnTo>
                  <a:pt x="11183" y="2386"/>
                </a:lnTo>
                <a:lnTo>
                  <a:pt x="11163" y="2393"/>
                </a:lnTo>
                <a:lnTo>
                  <a:pt x="11144" y="2400"/>
                </a:lnTo>
                <a:lnTo>
                  <a:pt x="11125" y="2409"/>
                </a:lnTo>
                <a:lnTo>
                  <a:pt x="11108" y="2419"/>
                </a:lnTo>
                <a:lnTo>
                  <a:pt x="11091" y="2429"/>
                </a:lnTo>
                <a:lnTo>
                  <a:pt x="11074" y="2442"/>
                </a:lnTo>
                <a:lnTo>
                  <a:pt x="11058" y="2454"/>
                </a:lnTo>
                <a:lnTo>
                  <a:pt x="11043" y="2467"/>
                </a:lnTo>
                <a:lnTo>
                  <a:pt x="11027" y="2482"/>
                </a:lnTo>
                <a:lnTo>
                  <a:pt x="11014" y="2497"/>
                </a:lnTo>
                <a:lnTo>
                  <a:pt x="11000" y="2512"/>
                </a:lnTo>
                <a:lnTo>
                  <a:pt x="10988" y="2529"/>
                </a:lnTo>
                <a:lnTo>
                  <a:pt x="10976" y="2547"/>
                </a:lnTo>
                <a:lnTo>
                  <a:pt x="10965" y="2565"/>
                </a:lnTo>
                <a:lnTo>
                  <a:pt x="10955" y="2585"/>
                </a:lnTo>
                <a:lnTo>
                  <a:pt x="10945" y="2604"/>
                </a:lnTo>
                <a:lnTo>
                  <a:pt x="10937" y="2624"/>
                </a:lnTo>
                <a:lnTo>
                  <a:pt x="10929" y="2647"/>
                </a:lnTo>
                <a:lnTo>
                  <a:pt x="10922" y="2668"/>
                </a:lnTo>
                <a:lnTo>
                  <a:pt x="10917" y="2692"/>
                </a:lnTo>
                <a:lnTo>
                  <a:pt x="10912" y="2715"/>
                </a:lnTo>
                <a:lnTo>
                  <a:pt x="10908" y="2740"/>
                </a:lnTo>
                <a:lnTo>
                  <a:pt x="10906" y="2765"/>
                </a:lnTo>
                <a:lnTo>
                  <a:pt x="10904" y="2791"/>
                </a:lnTo>
                <a:lnTo>
                  <a:pt x="10903" y="2817"/>
                </a:lnTo>
                <a:lnTo>
                  <a:pt x="10904" y="2843"/>
                </a:lnTo>
                <a:lnTo>
                  <a:pt x="10905" y="2867"/>
                </a:lnTo>
                <a:lnTo>
                  <a:pt x="10908" y="2891"/>
                </a:lnTo>
                <a:lnTo>
                  <a:pt x="10912" y="2914"/>
                </a:lnTo>
                <a:lnTo>
                  <a:pt x="10916" y="2937"/>
                </a:lnTo>
                <a:lnTo>
                  <a:pt x="10921" y="2959"/>
                </a:lnTo>
                <a:lnTo>
                  <a:pt x="10928" y="2981"/>
                </a:lnTo>
                <a:lnTo>
                  <a:pt x="10936" y="3001"/>
                </a:lnTo>
                <a:lnTo>
                  <a:pt x="10944" y="3022"/>
                </a:lnTo>
                <a:lnTo>
                  <a:pt x="10952" y="3040"/>
                </a:lnTo>
                <a:lnTo>
                  <a:pt x="10962" y="3059"/>
                </a:lnTo>
                <a:lnTo>
                  <a:pt x="10972" y="3077"/>
                </a:lnTo>
                <a:lnTo>
                  <a:pt x="10985" y="3094"/>
                </a:lnTo>
                <a:lnTo>
                  <a:pt x="10996" y="3110"/>
                </a:lnTo>
                <a:lnTo>
                  <a:pt x="11009" y="3126"/>
                </a:lnTo>
                <a:lnTo>
                  <a:pt x="11022" y="3141"/>
                </a:lnTo>
                <a:lnTo>
                  <a:pt x="11037" y="3154"/>
                </a:lnTo>
                <a:lnTo>
                  <a:pt x="11052" y="3168"/>
                </a:lnTo>
                <a:lnTo>
                  <a:pt x="11067" y="3180"/>
                </a:lnTo>
                <a:lnTo>
                  <a:pt x="11084" y="3191"/>
                </a:lnTo>
                <a:lnTo>
                  <a:pt x="11100" y="3202"/>
                </a:lnTo>
                <a:lnTo>
                  <a:pt x="11117" y="3212"/>
                </a:lnTo>
                <a:lnTo>
                  <a:pt x="11135" y="3221"/>
                </a:lnTo>
                <a:lnTo>
                  <a:pt x="11153" y="3229"/>
                </a:lnTo>
                <a:lnTo>
                  <a:pt x="11172" y="3236"/>
                </a:lnTo>
                <a:lnTo>
                  <a:pt x="11192" y="3242"/>
                </a:lnTo>
                <a:lnTo>
                  <a:pt x="11211" y="3247"/>
                </a:lnTo>
                <a:lnTo>
                  <a:pt x="11232" y="3252"/>
                </a:lnTo>
                <a:lnTo>
                  <a:pt x="11252" y="3255"/>
                </a:lnTo>
                <a:lnTo>
                  <a:pt x="11272" y="3257"/>
                </a:lnTo>
                <a:lnTo>
                  <a:pt x="11294" y="3259"/>
                </a:lnTo>
                <a:lnTo>
                  <a:pt x="11315" y="3259"/>
                </a:lnTo>
                <a:lnTo>
                  <a:pt x="11317" y="3259"/>
                </a:lnTo>
                <a:close/>
                <a:moveTo>
                  <a:pt x="11320" y="3142"/>
                </a:moveTo>
                <a:lnTo>
                  <a:pt x="11306" y="3142"/>
                </a:lnTo>
                <a:lnTo>
                  <a:pt x="11293" y="3141"/>
                </a:lnTo>
                <a:lnTo>
                  <a:pt x="11280" y="3139"/>
                </a:lnTo>
                <a:lnTo>
                  <a:pt x="11266" y="3136"/>
                </a:lnTo>
                <a:lnTo>
                  <a:pt x="11253" y="3133"/>
                </a:lnTo>
                <a:lnTo>
                  <a:pt x="11241" y="3128"/>
                </a:lnTo>
                <a:lnTo>
                  <a:pt x="11229" y="3123"/>
                </a:lnTo>
                <a:lnTo>
                  <a:pt x="11216" y="3118"/>
                </a:lnTo>
                <a:lnTo>
                  <a:pt x="11205" y="3110"/>
                </a:lnTo>
                <a:lnTo>
                  <a:pt x="11194" y="3103"/>
                </a:lnTo>
                <a:lnTo>
                  <a:pt x="11183" y="3096"/>
                </a:lnTo>
                <a:lnTo>
                  <a:pt x="11172" y="3088"/>
                </a:lnTo>
                <a:lnTo>
                  <a:pt x="11162" y="3079"/>
                </a:lnTo>
                <a:lnTo>
                  <a:pt x="11153" y="3069"/>
                </a:lnTo>
                <a:lnTo>
                  <a:pt x="11144" y="3058"/>
                </a:lnTo>
                <a:lnTo>
                  <a:pt x="11136" y="3048"/>
                </a:lnTo>
                <a:lnTo>
                  <a:pt x="11126" y="3037"/>
                </a:lnTo>
                <a:lnTo>
                  <a:pt x="11119" y="3025"/>
                </a:lnTo>
                <a:lnTo>
                  <a:pt x="11111" y="3012"/>
                </a:lnTo>
                <a:lnTo>
                  <a:pt x="11105" y="2999"/>
                </a:lnTo>
                <a:lnTo>
                  <a:pt x="11098" y="2986"/>
                </a:lnTo>
                <a:lnTo>
                  <a:pt x="11093" y="2973"/>
                </a:lnTo>
                <a:lnTo>
                  <a:pt x="11087" y="2958"/>
                </a:lnTo>
                <a:lnTo>
                  <a:pt x="11082" y="2943"/>
                </a:lnTo>
                <a:lnTo>
                  <a:pt x="11077" y="2928"/>
                </a:lnTo>
                <a:lnTo>
                  <a:pt x="11073" y="2912"/>
                </a:lnTo>
                <a:lnTo>
                  <a:pt x="11070" y="2897"/>
                </a:lnTo>
                <a:lnTo>
                  <a:pt x="11068" y="2881"/>
                </a:lnTo>
                <a:lnTo>
                  <a:pt x="11066" y="2864"/>
                </a:lnTo>
                <a:lnTo>
                  <a:pt x="11064" y="2847"/>
                </a:lnTo>
                <a:lnTo>
                  <a:pt x="11063" y="2830"/>
                </a:lnTo>
                <a:lnTo>
                  <a:pt x="11063" y="2812"/>
                </a:lnTo>
                <a:lnTo>
                  <a:pt x="11064" y="2782"/>
                </a:lnTo>
                <a:lnTo>
                  <a:pt x="11067" y="2751"/>
                </a:lnTo>
                <a:lnTo>
                  <a:pt x="11071" y="2720"/>
                </a:lnTo>
                <a:lnTo>
                  <a:pt x="11078" y="2691"/>
                </a:lnTo>
                <a:lnTo>
                  <a:pt x="11083" y="2677"/>
                </a:lnTo>
                <a:lnTo>
                  <a:pt x="11088" y="2662"/>
                </a:lnTo>
                <a:lnTo>
                  <a:pt x="11093" y="2649"/>
                </a:lnTo>
                <a:lnTo>
                  <a:pt x="11098" y="2635"/>
                </a:lnTo>
                <a:lnTo>
                  <a:pt x="11104" y="2621"/>
                </a:lnTo>
                <a:lnTo>
                  <a:pt x="11111" y="2609"/>
                </a:lnTo>
                <a:lnTo>
                  <a:pt x="11118" y="2596"/>
                </a:lnTo>
                <a:lnTo>
                  <a:pt x="11125" y="2585"/>
                </a:lnTo>
                <a:lnTo>
                  <a:pt x="11135" y="2572"/>
                </a:lnTo>
                <a:lnTo>
                  <a:pt x="11143" y="2561"/>
                </a:lnTo>
                <a:lnTo>
                  <a:pt x="11152" y="2551"/>
                </a:lnTo>
                <a:lnTo>
                  <a:pt x="11162" y="2541"/>
                </a:lnTo>
                <a:lnTo>
                  <a:pt x="11172" y="2532"/>
                </a:lnTo>
                <a:lnTo>
                  <a:pt x="11184" y="2523"/>
                </a:lnTo>
                <a:lnTo>
                  <a:pt x="11196" y="2515"/>
                </a:lnTo>
                <a:lnTo>
                  <a:pt x="11207" y="2508"/>
                </a:lnTo>
                <a:lnTo>
                  <a:pt x="11220" y="2501"/>
                </a:lnTo>
                <a:lnTo>
                  <a:pt x="11234" y="2496"/>
                </a:lnTo>
                <a:lnTo>
                  <a:pt x="11248" y="2491"/>
                </a:lnTo>
                <a:lnTo>
                  <a:pt x="11262" y="2487"/>
                </a:lnTo>
                <a:lnTo>
                  <a:pt x="11276" y="2483"/>
                </a:lnTo>
                <a:lnTo>
                  <a:pt x="11293" y="2480"/>
                </a:lnTo>
                <a:lnTo>
                  <a:pt x="11309" y="2479"/>
                </a:lnTo>
                <a:lnTo>
                  <a:pt x="11325" y="2478"/>
                </a:lnTo>
                <a:lnTo>
                  <a:pt x="11343" y="2479"/>
                </a:lnTo>
                <a:lnTo>
                  <a:pt x="11359" y="2480"/>
                </a:lnTo>
                <a:lnTo>
                  <a:pt x="11374" y="2484"/>
                </a:lnTo>
                <a:lnTo>
                  <a:pt x="11390" y="2487"/>
                </a:lnTo>
                <a:lnTo>
                  <a:pt x="11404" y="2491"/>
                </a:lnTo>
                <a:lnTo>
                  <a:pt x="11418" y="2497"/>
                </a:lnTo>
                <a:lnTo>
                  <a:pt x="11432" y="2503"/>
                </a:lnTo>
                <a:lnTo>
                  <a:pt x="11444" y="2509"/>
                </a:lnTo>
                <a:lnTo>
                  <a:pt x="11456" y="2517"/>
                </a:lnTo>
                <a:lnTo>
                  <a:pt x="11467" y="2525"/>
                </a:lnTo>
                <a:lnTo>
                  <a:pt x="11478" y="2535"/>
                </a:lnTo>
                <a:lnTo>
                  <a:pt x="11488" y="2544"/>
                </a:lnTo>
                <a:lnTo>
                  <a:pt x="11498" y="2554"/>
                </a:lnTo>
                <a:lnTo>
                  <a:pt x="11507" y="2565"/>
                </a:lnTo>
                <a:lnTo>
                  <a:pt x="11515" y="2576"/>
                </a:lnTo>
                <a:lnTo>
                  <a:pt x="11523" y="2588"/>
                </a:lnTo>
                <a:lnTo>
                  <a:pt x="11531" y="2600"/>
                </a:lnTo>
                <a:lnTo>
                  <a:pt x="11538" y="2613"/>
                </a:lnTo>
                <a:lnTo>
                  <a:pt x="11544" y="2625"/>
                </a:lnTo>
                <a:lnTo>
                  <a:pt x="11550" y="2639"/>
                </a:lnTo>
                <a:lnTo>
                  <a:pt x="11555" y="2653"/>
                </a:lnTo>
                <a:lnTo>
                  <a:pt x="11560" y="2666"/>
                </a:lnTo>
                <a:lnTo>
                  <a:pt x="11565" y="2681"/>
                </a:lnTo>
                <a:lnTo>
                  <a:pt x="11568" y="2694"/>
                </a:lnTo>
                <a:lnTo>
                  <a:pt x="11576" y="2722"/>
                </a:lnTo>
                <a:lnTo>
                  <a:pt x="11580" y="2751"/>
                </a:lnTo>
                <a:lnTo>
                  <a:pt x="11582" y="2780"/>
                </a:lnTo>
                <a:lnTo>
                  <a:pt x="11583" y="2807"/>
                </a:lnTo>
                <a:lnTo>
                  <a:pt x="11583" y="2825"/>
                </a:lnTo>
                <a:lnTo>
                  <a:pt x="11582" y="2843"/>
                </a:lnTo>
                <a:lnTo>
                  <a:pt x="11581" y="2860"/>
                </a:lnTo>
                <a:lnTo>
                  <a:pt x="11578" y="2878"/>
                </a:lnTo>
                <a:lnTo>
                  <a:pt x="11576" y="2894"/>
                </a:lnTo>
                <a:lnTo>
                  <a:pt x="11571" y="2910"/>
                </a:lnTo>
                <a:lnTo>
                  <a:pt x="11567" y="2927"/>
                </a:lnTo>
                <a:lnTo>
                  <a:pt x="11563" y="2942"/>
                </a:lnTo>
                <a:lnTo>
                  <a:pt x="11558" y="2956"/>
                </a:lnTo>
                <a:lnTo>
                  <a:pt x="11552" y="2972"/>
                </a:lnTo>
                <a:lnTo>
                  <a:pt x="11546" y="2985"/>
                </a:lnTo>
                <a:lnTo>
                  <a:pt x="11540" y="2999"/>
                </a:lnTo>
                <a:lnTo>
                  <a:pt x="11533" y="3012"/>
                </a:lnTo>
                <a:lnTo>
                  <a:pt x="11526" y="3025"/>
                </a:lnTo>
                <a:lnTo>
                  <a:pt x="11517" y="3037"/>
                </a:lnTo>
                <a:lnTo>
                  <a:pt x="11508" y="3048"/>
                </a:lnTo>
                <a:lnTo>
                  <a:pt x="11500" y="3058"/>
                </a:lnTo>
                <a:lnTo>
                  <a:pt x="11490" y="3069"/>
                </a:lnTo>
                <a:lnTo>
                  <a:pt x="11481" y="3079"/>
                </a:lnTo>
                <a:lnTo>
                  <a:pt x="11470" y="3088"/>
                </a:lnTo>
                <a:lnTo>
                  <a:pt x="11459" y="3096"/>
                </a:lnTo>
                <a:lnTo>
                  <a:pt x="11449" y="3104"/>
                </a:lnTo>
                <a:lnTo>
                  <a:pt x="11438" y="3111"/>
                </a:lnTo>
                <a:lnTo>
                  <a:pt x="11426" y="3118"/>
                </a:lnTo>
                <a:lnTo>
                  <a:pt x="11414" y="3123"/>
                </a:lnTo>
                <a:lnTo>
                  <a:pt x="11402" y="3128"/>
                </a:lnTo>
                <a:lnTo>
                  <a:pt x="11389" y="3133"/>
                </a:lnTo>
                <a:lnTo>
                  <a:pt x="11377" y="3136"/>
                </a:lnTo>
                <a:lnTo>
                  <a:pt x="11363" y="3139"/>
                </a:lnTo>
                <a:lnTo>
                  <a:pt x="11350" y="3141"/>
                </a:lnTo>
                <a:lnTo>
                  <a:pt x="11336" y="3142"/>
                </a:lnTo>
                <a:lnTo>
                  <a:pt x="11322" y="3142"/>
                </a:lnTo>
                <a:lnTo>
                  <a:pt x="11320" y="3142"/>
                </a:lnTo>
                <a:close/>
                <a:moveTo>
                  <a:pt x="10626" y="2237"/>
                </a:moveTo>
                <a:lnTo>
                  <a:pt x="10638" y="2236"/>
                </a:lnTo>
                <a:lnTo>
                  <a:pt x="10648" y="2235"/>
                </a:lnTo>
                <a:lnTo>
                  <a:pt x="10658" y="2232"/>
                </a:lnTo>
                <a:lnTo>
                  <a:pt x="10667" y="2229"/>
                </a:lnTo>
                <a:lnTo>
                  <a:pt x="10676" y="2225"/>
                </a:lnTo>
                <a:lnTo>
                  <a:pt x="10684" y="2220"/>
                </a:lnTo>
                <a:lnTo>
                  <a:pt x="10692" y="2215"/>
                </a:lnTo>
                <a:lnTo>
                  <a:pt x="10698" y="2209"/>
                </a:lnTo>
                <a:lnTo>
                  <a:pt x="10704" y="2202"/>
                </a:lnTo>
                <a:lnTo>
                  <a:pt x="10709" y="2195"/>
                </a:lnTo>
                <a:lnTo>
                  <a:pt x="10714" y="2186"/>
                </a:lnTo>
                <a:lnTo>
                  <a:pt x="10717" y="2178"/>
                </a:lnTo>
                <a:lnTo>
                  <a:pt x="10720" y="2169"/>
                </a:lnTo>
                <a:lnTo>
                  <a:pt x="10722" y="2160"/>
                </a:lnTo>
                <a:lnTo>
                  <a:pt x="10723" y="2151"/>
                </a:lnTo>
                <a:lnTo>
                  <a:pt x="10724" y="2142"/>
                </a:lnTo>
                <a:lnTo>
                  <a:pt x="10723" y="2131"/>
                </a:lnTo>
                <a:lnTo>
                  <a:pt x="10722" y="2121"/>
                </a:lnTo>
                <a:lnTo>
                  <a:pt x="10720" y="2112"/>
                </a:lnTo>
                <a:lnTo>
                  <a:pt x="10717" y="2103"/>
                </a:lnTo>
                <a:lnTo>
                  <a:pt x="10713" y="2095"/>
                </a:lnTo>
                <a:lnTo>
                  <a:pt x="10709" y="2086"/>
                </a:lnTo>
                <a:lnTo>
                  <a:pt x="10704" y="2078"/>
                </a:lnTo>
                <a:lnTo>
                  <a:pt x="10698" y="2072"/>
                </a:lnTo>
                <a:lnTo>
                  <a:pt x="10691" y="2066"/>
                </a:lnTo>
                <a:lnTo>
                  <a:pt x="10684" y="2060"/>
                </a:lnTo>
                <a:lnTo>
                  <a:pt x="10675" y="2055"/>
                </a:lnTo>
                <a:lnTo>
                  <a:pt x="10667" y="2051"/>
                </a:lnTo>
                <a:lnTo>
                  <a:pt x="10658" y="2048"/>
                </a:lnTo>
                <a:lnTo>
                  <a:pt x="10649" y="2046"/>
                </a:lnTo>
                <a:lnTo>
                  <a:pt x="10639" y="2045"/>
                </a:lnTo>
                <a:lnTo>
                  <a:pt x="10628" y="2044"/>
                </a:lnTo>
                <a:lnTo>
                  <a:pt x="10617" y="2045"/>
                </a:lnTo>
                <a:lnTo>
                  <a:pt x="10607" y="2046"/>
                </a:lnTo>
                <a:lnTo>
                  <a:pt x="10598" y="2048"/>
                </a:lnTo>
                <a:lnTo>
                  <a:pt x="10589" y="2051"/>
                </a:lnTo>
                <a:lnTo>
                  <a:pt x="10579" y="2055"/>
                </a:lnTo>
                <a:lnTo>
                  <a:pt x="10571" y="2060"/>
                </a:lnTo>
                <a:lnTo>
                  <a:pt x="10564" y="2066"/>
                </a:lnTo>
                <a:lnTo>
                  <a:pt x="10558" y="2072"/>
                </a:lnTo>
                <a:lnTo>
                  <a:pt x="10552" y="2078"/>
                </a:lnTo>
                <a:lnTo>
                  <a:pt x="10546" y="2086"/>
                </a:lnTo>
                <a:lnTo>
                  <a:pt x="10542" y="2095"/>
                </a:lnTo>
                <a:lnTo>
                  <a:pt x="10538" y="2103"/>
                </a:lnTo>
                <a:lnTo>
                  <a:pt x="10534" y="2112"/>
                </a:lnTo>
                <a:lnTo>
                  <a:pt x="10532" y="2121"/>
                </a:lnTo>
                <a:lnTo>
                  <a:pt x="10531" y="2131"/>
                </a:lnTo>
                <a:lnTo>
                  <a:pt x="10530" y="2142"/>
                </a:lnTo>
                <a:lnTo>
                  <a:pt x="10531" y="2151"/>
                </a:lnTo>
                <a:lnTo>
                  <a:pt x="10532" y="2160"/>
                </a:lnTo>
                <a:lnTo>
                  <a:pt x="10534" y="2169"/>
                </a:lnTo>
                <a:lnTo>
                  <a:pt x="10538" y="2178"/>
                </a:lnTo>
                <a:lnTo>
                  <a:pt x="10541" y="2186"/>
                </a:lnTo>
                <a:lnTo>
                  <a:pt x="10546" y="2195"/>
                </a:lnTo>
                <a:lnTo>
                  <a:pt x="10551" y="2202"/>
                </a:lnTo>
                <a:lnTo>
                  <a:pt x="10557" y="2209"/>
                </a:lnTo>
                <a:lnTo>
                  <a:pt x="10563" y="2215"/>
                </a:lnTo>
                <a:lnTo>
                  <a:pt x="10570" y="2220"/>
                </a:lnTo>
                <a:lnTo>
                  <a:pt x="10577" y="2225"/>
                </a:lnTo>
                <a:lnTo>
                  <a:pt x="10587" y="2229"/>
                </a:lnTo>
                <a:lnTo>
                  <a:pt x="10595" y="2232"/>
                </a:lnTo>
                <a:lnTo>
                  <a:pt x="10605" y="2235"/>
                </a:lnTo>
                <a:lnTo>
                  <a:pt x="10614" y="2236"/>
                </a:lnTo>
                <a:lnTo>
                  <a:pt x="10624" y="2237"/>
                </a:lnTo>
                <a:lnTo>
                  <a:pt x="10626" y="2237"/>
                </a:lnTo>
                <a:close/>
                <a:moveTo>
                  <a:pt x="10706" y="3240"/>
                </a:moveTo>
                <a:lnTo>
                  <a:pt x="10706" y="2380"/>
                </a:lnTo>
                <a:lnTo>
                  <a:pt x="10550" y="2380"/>
                </a:lnTo>
                <a:lnTo>
                  <a:pt x="10550" y="3240"/>
                </a:lnTo>
                <a:lnTo>
                  <a:pt x="10706" y="3240"/>
                </a:lnTo>
                <a:close/>
                <a:moveTo>
                  <a:pt x="9999" y="2223"/>
                </a:moveTo>
                <a:lnTo>
                  <a:pt x="9999" y="2380"/>
                </a:lnTo>
                <a:lnTo>
                  <a:pt x="9865" y="2380"/>
                </a:lnTo>
                <a:lnTo>
                  <a:pt x="9865" y="2500"/>
                </a:lnTo>
                <a:lnTo>
                  <a:pt x="9999" y="2500"/>
                </a:lnTo>
                <a:lnTo>
                  <a:pt x="9999" y="2966"/>
                </a:lnTo>
                <a:lnTo>
                  <a:pt x="10000" y="3003"/>
                </a:lnTo>
                <a:lnTo>
                  <a:pt x="10002" y="3038"/>
                </a:lnTo>
                <a:lnTo>
                  <a:pt x="10004" y="3054"/>
                </a:lnTo>
                <a:lnTo>
                  <a:pt x="10006" y="3070"/>
                </a:lnTo>
                <a:lnTo>
                  <a:pt x="10009" y="3085"/>
                </a:lnTo>
                <a:lnTo>
                  <a:pt x="10013" y="3099"/>
                </a:lnTo>
                <a:lnTo>
                  <a:pt x="10017" y="3113"/>
                </a:lnTo>
                <a:lnTo>
                  <a:pt x="10021" y="3127"/>
                </a:lnTo>
                <a:lnTo>
                  <a:pt x="10026" y="3139"/>
                </a:lnTo>
                <a:lnTo>
                  <a:pt x="10031" y="3151"/>
                </a:lnTo>
                <a:lnTo>
                  <a:pt x="10037" y="3163"/>
                </a:lnTo>
                <a:lnTo>
                  <a:pt x="10044" y="3173"/>
                </a:lnTo>
                <a:lnTo>
                  <a:pt x="10051" y="3183"/>
                </a:lnTo>
                <a:lnTo>
                  <a:pt x="10059" y="3192"/>
                </a:lnTo>
                <a:lnTo>
                  <a:pt x="10066" y="3199"/>
                </a:lnTo>
                <a:lnTo>
                  <a:pt x="10074" y="3206"/>
                </a:lnTo>
                <a:lnTo>
                  <a:pt x="10082" y="3214"/>
                </a:lnTo>
                <a:lnTo>
                  <a:pt x="10091" y="3220"/>
                </a:lnTo>
                <a:lnTo>
                  <a:pt x="10100" y="3226"/>
                </a:lnTo>
                <a:lnTo>
                  <a:pt x="10109" y="3231"/>
                </a:lnTo>
                <a:lnTo>
                  <a:pt x="10119" y="3236"/>
                </a:lnTo>
                <a:lnTo>
                  <a:pt x="10129" y="3240"/>
                </a:lnTo>
                <a:lnTo>
                  <a:pt x="10141" y="3244"/>
                </a:lnTo>
                <a:lnTo>
                  <a:pt x="10152" y="3248"/>
                </a:lnTo>
                <a:lnTo>
                  <a:pt x="10163" y="3251"/>
                </a:lnTo>
                <a:lnTo>
                  <a:pt x="10175" y="3253"/>
                </a:lnTo>
                <a:lnTo>
                  <a:pt x="10187" y="3255"/>
                </a:lnTo>
                <a:lnTo>
                  <a:pt x="10201" y="3257"/>
                </a:lnTo>
                <a:lnTo>
                  <a:pt x="10214" y="3257"/>
                </a:lnTo>
                <a:lnTo>
                  <a:pt x="10227" y="3258"/>
                </a:lnTo>
                <a:lnTo>
                  <a:pt x="10250" y="3257"/>
                </a:lnTo>
                <a:lnTo>
                  <a:pt x="10270" y="3256"/>
                </a:lnTo>
                <a:lnTo>
                  <a:pt x="10290" y="3254"/>
                </a:lnTo>
                <a:lnTo>
                  <a:pt x="10308" y="3251"/>
                </a:lnTo>
                <a:lnTo>
                  <a:pt x="10324" y="3248"/>
                </a:lnTo>
                <a:lnTo>
                  <a:pt x="10340" y="3244"/>
                </a:lnTo>
                <a:lnTo>
                  <a:pt x="10354" y="3240"/>
                </a:lnTo>
                <a:lnTo>
                  <a:pt x="10366" y="3236"/>
                </a:lnTo>
                <a:lnTo>
                  <a:pt x="10359" y="3118"/>
                </a:lnTo>
                <a:lnTo>
                  <a:pt x="10341" y="3123"/>
                </a:lnTo>
                <a:lnTo>
                  <a:pt x="10321" y="3126"/>
                </a:lnTo>
                <a:lnTo>
                  <a:pt x="10297" y="3128"/>
                </a:lnTo>
                <a:lnTo>
                  <a:pt x="10268" y="3128"/>
                </a:lnTo>
                <a:lnTo>
                  <a:pt x="10253" y="3128"/>
                </a:lnTo>
                <a:lnTo>
                  <a:pt x="10239" y="3126"/>
                </a:lnTo>
                <a:lnTo>
                  <a:pt x="10225" y="3122"/>
                </a:lnTo>
                <a:lnTo>
                  <a:pt x="10213" y="3118"/>
                </a:lnTo>
                <a:lnTo>
                  <a:pt x="10203" y="3111"/>
                </a:lnTo>
                <a:lnTo>
                  <a:pt x="10193" y="3103"/>
                </a:lnTo>
                <a:lnTo>
                  <a:pt x="10184" y="3095"/>
                </a:lnTo>
                <a:lnTo>
                  <a:pt x="10177" y="3085"/>
                </a:lnTo>
                <a:lnTo>
                  <a:pt x="10170" y="3074"/>
                </a:lnTo>
                <a:lnTo>
                  <a:pt x="10165" y="3061"/>
                </a:lnTo>
                <a:lnTo>
                  <a:pt x="10161" y="3047"/>
                </a:lnTo>
                <a:lnTo>
                  <a:pt x="10157" y="3033"/>
                </a:lnTo>
                <a:lnTo>
                  <a:pt x="10155" y="3017"/>
                </a:lnTo>
                <a:lnTo>
                  <a:pt x="10153" y="2999"/>
                </a:lnTo>
                <a:lnTo>
                  <a:pt x="10152" y="2981"/>
                </a:lnTo>
                <a:lnTo>
                  <a:pt x="10151" y="2961"/>
                </a:lnTo>
                <a:lnTo>
                  <a:pt x="10151" y="2500"/>
                </a:lnTo>
                <a:lnTo>
                  <a:pt x="10374" y="2500"/>
                </a:lnTo>
                <a:lnTo>
                  <a:pt x="10374" y="2380"/>
                </a:lnTo>
                <a:lnTo>
                  <a:pt x="10151" y="2380"/>
                </a:lnTo>
                <a:lnTo>
                  <a:pt x="10151" y="2175"/>
                </a:lnTo>
                <a:lnTo>
                  <a:pt x="9999" y="2223"/>
                </a:lnTo>
                <a:close/>
                <a:moveTo>
                  <a:pt x="9704" y="2380"/>
                </a:moveTo>
                <a:lnTo>
                  <a:pt x="9548" y="2380"/>
                </a:lnTo>
                <a:lnTo>
                  <a:pt x="9548" y="2906"/>
                </a:lnTo>
                <a:lnTo>
                  <a:pt x="9547" y="2929"/>
                </a:lnTo>
                <a:lnTo>
                  <a:pt x="9543" y="2949"/>
                </a:lnTo>
                <a:lnTo>
                  <a:pt x="9539" y="2969"/>
                </a:lnTo>
                <a:lnTo>
                  <a:pt x="9533" y="2986"/>
                </a:lnTo>
                <a:lnTo>
                  <a:pt x="9527" y="2999"/>
                </a:lnTo>
                <a:lnTo>
                  <a:pt x="9521" y="3012"/>
                </a:lnTo>
                <a:lnTo>
                  <a:pt x="9513" y="3026"/>
                </a:lnTo>
                <a:lnTo>
                  <a:pt x="9504" y="3039"/>
                </a:lnTo>
                <a:lnTo>
                  <a:pt x="9494" y="3051"/>
                </a:lnTo>
                <a:lnTo>
                  <a:pt x="9483" y="3062"/>
                </a:lnTo>
                <a:lnTo>
                  <a:pt x="9472" y="3074"/>
                </a:lnTo>
                <a:lnTo>
                  <a:pt x="9459" y="3085"/>
                </a:lnTo>
                <a:lnTo>
                  <a:pt x="9445" y="3094"/>
                </a:lnTo>
                <a:lnTo>
                  <a:pt x="9431" y="3103"/>
                </a:lnTo>
                <a:lnTo>
                  <a:pt x="9416" y="3111"/>
                </a:lnTo>
                <a:lnTo>
                  <a:pt x="9400" y="3118"/>
                </a:lnTo>
                <a:lnTo>
                  <a:pt x="9383" y="3123"/>
                </a:lnTo>
                <a:lnTo>
                  <a:pt x="9366" y="3127"/>
                </a:lnTo>
                <a:lnTo>
                  <a:pt x="9346" y="3129"/>
                </a:lnTo>
                <a:lnTo>
                  <a:pt x="9328" y="3130"/>
                </a:lnTo>
                <a:lnTo>
                  <a:pt x="9315" y="3130"/>
                </a:lnTo>
                <a:lnTo>
                  <a:pt x="9303" y="3129"/>
                </a:lnTo>
                <a:lnTo>
                  <a:pt x="9290" y="3127"/>
                </a:lnTo>
                <a:lnTo>
                  <a:pt x="9279" y="3125"/>
                </a:lnTo>
                <a:lnTo>
                  <a:pt x="9268" y="3122"/>
                </a:lnTo>
                <a:lnTo>
                  <a:pt x="9258" y="3119"/>
                </a:lnTo>
                <a:lnTo>
                  <a:pt x="9249" y="3115"/>
                </a:lnTo>
                <a:lnTo>
                  <a:pt x="9238" y="3110"/>
                </a:lnTo>
                <a:lnTo>
                  <a:pt x="9230" y="3104"/>
                </a:lnTo>
                <a:lnTo>
                  <a:pt x="9221" y="3099"/>
                </a:lnTo>
                <a:lnTo>
                  <a:pt x="9213" y="3093"/>
                </a:lnTo>
                <a:lnTo>
                  <a:pt x="9206" y="3086"/>
                </a:lnTo>
                <a:lnTo>
                  <a:pt x="9199" y="3079"/>
                </a:lnTo>
                <a:lnTo>
                  <a:pt x="9191" y="3071"/>
                </a:lnTo>
                <a:lnTo>
                  <a:pt x="9185" y="3062"/>
                </a:lnTo>
                <a:lnTo>
                  <a:pt x="9179" y="3053"/>
                </a:lnTo>
                <a:lnTo>
                  <a:pt x="9174" y="3044"/>
                </a:lnTo>
                <a:lnTo>
                  <a:pt x="9169" y="3035"/>
                </a:lnTo>
                <a:lnTo>
                  <a:pt x="9164" y="3025"/>
                </a:lnTo>
                <a:lnTo>
                  <a:pt x="9160" y="3013"/>
                </a:lnTo>
                <a:lnTo>
                  <a:pt x="9153" y="2991"/>
                </a:lnTo>
                <a:lnTo>
                  <a:pt x="9146" y="2966"/>
                </a:lnTo>
                <a:lnTo>
                  <a:pt x="9141" y="2941"/>
                </a:lnTo>
                <a:lnTo>
                  <a:pt x="9138" y="2913"/>
                </a:lnTo>
                <a:lnTo>
                  <a:pt x="9136" y="2885"/>
                </a:lnTo>
                <a:lnTo>
                  <a:pt x="9136" y="2855"/>
                </a:lnTo>
                <a:lnTo>
                  <a:pt x="9136" y="2380"/>
                </a:lnTo>
                <a:lnTo>
                  <a:pt x="8980" y="2380"/>
                </a:lnTo>
                <a:lnTo>
                  <a:pt x="8980" y="2883"/>
                </a:lnTo>
                <a:lnTo>
                  <a:pt x="8980" y="2910"/>
                </a:lnTo>
                <a:lnTo>
                  <a:pt x="8982" y="2937"/>
                </a:lnTo>
                <a:lnTo>
                  <a:pt x="8984" y="2961"/>
                </a:lnTo>
                <a:lnTo>
                  <a:pt x="8987" y="2986"/>
                </a:lnTo>
                <a:lnTo>
                  <a:pt x="8991" y="3008"/>
                </a:lnTo>
                <a:lnTo>
                  <a:pt x="8995" y="3030"/>
                </a:lnTo>
                <a:lnTo>
                  <a:pt x="9002" y="3049"/>
                </a:lnTo>
                <a:lnTo>
                  <a:pt x="9008" y="3069"/>
                </a:lnTo>
                <a:lnTo>
                  <a:pt x="9014" y="3087"/>
                </a:lnTo>
                <a:lnTo>
                  <a:pt x="9022" y="3103"/>
                </a:lnTo>
                <a:lnTo>
                  <a:pt x="9029" y="3120"/>
                </a:lnTo>
                <a:lnTo>
                  <a:pt x="9038" y="3134"/>
                </a:lnTo>
                <a:lnTo>
                  <a:pt x="9047" y="3148"/>
                </a:lnTo>
                <a:lnTo>
                  <a:pt x="9057" y="3161"/>
                </a:lnTo>
                <a:lnTo>
                  <a:pt x="9067" y="3173"/>
                </a:lnTo>
                <a:lnTo>
                  <a:pt x="9077" y="3184"/>
                </a:lnTo>
                <a:lnTo>
                  <a:pt x="9088" y="3194"/>
                </a:lnTo>
                <a:lnTo>
                  <a:pt x="9100" y="3203"/>
                </a:lnTo>
                <a:lnTo>
                  <a:pt x="9112" y="3213"/>
                </a:lnTo>
                <a:lnTo>
                  <a:pt x="9123" y="3220"/>
                </a:lnTo>
                <a:lnTo>
                  <a:pt x="9135" y="3227"/>
                </a:lnTo>
                <a:lnTo>
                  <a:pt x="9147" y="3233"/>
                </a:lnTo>
                <a:lnTo>
                  <a:pt x="9161" y="3238"/>
                </a:lnTo>
                <a:lnTo>
                  <a:pt x="9173" y="3243"/>
                </a:lnTo>
                <a:lnTo>
                  <a:pt x="9186" y="3247"/>
                </a:lnTo>
                <a:lnTo>
                  <a:pt x="9199" y="3251"/>
                </a:lnTo>
                <a:lnTo>
                  <a:pt x="9212" y="3253"/>
                </a:lnTo>
                <a:lnTo>
                  <a:pt x="9225" y="3256"/>
                </a:lnTo>
                <a:lnTo>
                  <a:pt x="9251" y="3258"/>
                </a:lnTo>
                <a:lnTo>
                  <a:pt x="9276" y="3259"/>
                </a:lnTo>
                <a:lnTo>
                  <a:pt x="9304" y="3258"/>
                </a:lnTo>
                <a:lnTo>
                  <a:pt x="9330" y="3255"/>
                </a:lnTo>
                <a:lnTo>
                  <a:pt x="9356" y="3251"/>
                </a:lnTo>
                <a:lnTo>
                  <a:pt x="9379" y="3244"/>
                </a:lnTo>
                <a:lnTo>
                  <a:pt x="9402" y="3237"/>
                </a:lnTo>
                <a:lnTo>
                  <a:pt x="9423" y="3228"/>
                </a:lnTo>
                <a:lnTo>
                  <a:pt x="9442" y="3217"/>
                </a:lnTo>
                <a:lnTo>
                  <a:pt x="9461" y="3205"/>
                </a:lnTo>
                <a:lnTo>
                  <a:pt x="9478" y="3194"/>
                </a:lnTo>
                <a:lnTo>
                  <a:pt x="9493" y="3181"/>
                </a:lnTo>
                <a:lnTo>
                  <a:pt x="9508" y="3168"/>
                </a:lnTo>
                <a:lnTo>
                  <a:pt x="9521" y="3154"/>
                </a:lnTo>
                <a:lnTo>
                  <a:pt x="9532" y="3140"/>
                </a:lnTo>
                <a:lnTo>
                  <a:pt x="9543" y="3127"/>
                </a:lnTo>
                <a:lnTo>
                  <a:pt x="9553" y="3113"/>
                </a:lnTo>
                <a:lnTo>
                  <a:pt x="9560" y="3100"/>
                </a:lnTo>
                <a:lnTo>
                  <a:pt x="9564" y="3100"/>
                </a:lnTo>
                <a:lnTo>
                  <a:pt x="9573" y="3240"/>
                </a:lnTo>
                <a:lnTo>
                  <a:pt x="9711" y="3240"/>
                </a:lnTo>
                <a:lnTo>
                  <a:pt x="9709" y="3215"/>
                </a:lnTo>
                <a:lnTo>
                  <a:pt x="9708" y="3187"/>
                </a:lnTo>
                <a:lnTo>
                  <a:pt x="9707" y="3159"/>
                </a:lnTo>
                <a:lnTo>
                  <a:pt x="9706" y="3131"/>
                </a:lnTo>
                <a:lnTo>
                  <a:pt x="9705" y="3100"/>
                </a:lnTo>
                <a:lnTo>
                  <a:pt x="9704" y="3070"/>
                </a:lnTo>
                <a:lnTo>
                  <a:pt x="9704" y="3037"/>
                </a:lnTo>
                <a:lnTo>
                  <a:pt x="9704" y="3004"/>
                </a:lnTo>
                <a:lnTo>
                  <a:pt x="9704" y="2380"/>
                </a:lnTo>
                <a:close/>
                <a:moveTo>
                  <a:pt x="8567" y="3240"/>
                </a:moveTo>
                <a:lnTo>
                  <a:pt x="8723" y="3240"/>
                </a:lnTo>
                <a:lnTo>
                  <a:pt x="8723" y="1980"/>
                </a:lnTo>
                <a:lnTo>
                  <a:pt x="8567" y="1980"/>
                </a:lnTo>
                <a:lnTo>
                  <a:pt x="8567" y="3240"/>
                </a:lnTo>
                <a:close/>
                <a:moveTo>
                  <a:pt x="7943" y="3259"/>
                </a:moveTo>
                <a:lnTo>
                  <a:pt x="7963" y="3259"/>
                </a:lnTo>
                <a:lnTo>
                  <a:pt x="7982" y="3258"/>
                </a:lnTo>
                <a:lnTo>
                  <a:pt x="8001" y="3256"/>
                </a:lnTo>
                <a:lnTo>
                  <a:pt x="8021" y="3253"/>
                </a:lnTo>
                <a:lnTo>
                  <a:pt x="8040" y="3249"/>
                </a:lnTo>
                <a:lnTo>
                  <a:pt x="8058" y="3245"/>
                </a:lnTo>
                <a:lnTo>
                  <a:pt x="8078" y="3239"/>
                </a:lnTo>
                <a:lnTo>
                  <a:pt x="8096" y="3233"/>
                </a:lnTo>
                <a:lnTo>
                  <a:pt x="8115" y="3226"/>
                </a:lnTo>
                <a:lnTo>
                  <a:pt x="8133" y="3218"/>
                </a:lnTo>
                <a:lnTo>
                  <a:pt x="8150" y="3209"/>
                </a:lnTo>
                <a:lnTo>
                  <a:pt x="8168" y="3199"/>
                </a:lnTo>
                <a:lnTo>
                  <a:pt x="8185" y="3188"/>
                </a:lnTo>
                <a:lnTo>
                  <a:pt x="8201" y="3177"/>
                </a:lnTo>
                <a:lnTo>
                  <a:pt x="8218" y="3165"/>
                </a:lnTo>
                <a:lnTo>
                  <a:pt x="8233" y="3150"/>
                </a:lnTo>
                <a:lnTo>
                  <a:pt x="8248" y="3136"/>
                </a:lnTo>
                <a:lnTo>
                  <a:pt x="8263" y="3121"/>
                </a:lnTo>
                <a:lnTo>
                  <a:pt x="8276" y="3104"/>
                </a:lnTo>
                <a:lnTo>
                  <a:pt x="8288" y="3087"/>
                </a:lnTo>
                <a:lnTo>
                  <a:pt x="8300" y="3069"/>
                </a:lnTo>
                <a:lnTo>
                  <a:pt x="8312" y="3049"/>
                </a:lnTo>
                <a:lnTo>
                  <a:pt x="8322" y="3029"/>
                </a:lnTo>
                <a:lnTo>
                  <a:pt x="8332" y="3008"/>
                </a:lnTo>
                <a:lnTo>
                  <a:pt x="8340" y="2986"/>
                </a:lnTo>
                <a:lnTo>
                  <a:pt x="8347" y="2962"/>
                </a:lnTo>
                <a:lnTo>
                  <a:pt x="8354" y="2938"/>
                </a:lnTo>
                <a:lnTo>
                  <a:pt x="8360" y="2913"/>
                </a:lnTo>
                <a:lnTo>
                  <a:pt x="8364" y="2887"/>
                </a:lnTo>
                <a:lnTo>
                  <a:pt x="8367" y="2859"/>
                </a:lnTo>
                <a:lnTo>
                  <a:pt x="8369" y="2831"/>
                </a:lnTo>
                <a:lnTo>
                  <a:pt x="8370" y="2801"/>
                </a:lnTo>
                <a:lnTo>
                  <a:pt x="8369" y="2778"/>
                </a:lnTo>
                <a:lnTo>
                  <a:pt x="8368" y="2754"/>
                </a:lnTo>
                <a:lnTo>
                  <a:pt x="8365" y="2731"/>
                </a:lnTo>
                <a:lnTo>
                  <a:pt x="8362" y="2708"/>
                </a:lnTo>
                <a:lnTo>
                  <a:pt x="8358" y="2686"/>
                </a:lnTo>
                <a:lnTo>
                  <a:pt x="8352" y="2664"/>
                </a:lnTo>
                <a:lnTo>
                  <a:pt x="8346" y="2643"/>
                </a:lnTo>
                <a:lnTo>
                  <a:pt x="8339" y="2622"/>
                </a:lnTo>
                <a:lnTo>
                  <a:pt x="8332" y="2603"/>
                </a:lnTo>
                <a:lnTo>
                  <a:pt x="8323" y="2584"/>
                </a:lnTo>
                <a:lnTo>
                  <a:pt x="8314" y="2565"/>
                </a:lnTo>
                <a:lnTo>
                  <a:pt x="8303" y="2548"/>
                </a:lnTo>
                <a:lnTo>
                  <a:pt x="8293" y="2531"/>
                </a:lnTo>
                <a:lnTo>
                  <a:pt x="8281" y="2514"/>
                </a:lnTo>
                <a:lnTo>
                  <a:pt x="8269" y="2499"/>
                </a:lnTo>
                <a:lnTo>
                  <a:pt x="8255" y="2484"/>
                </a:lnTo>
                <a:lnTo>
                  <a:pt x="8241" y="2469"/>
                </a:lnTo>
                <a:lnTo>
                  <a:pt x="8227" y="2456"/>
                </a:lnTo>
                <a:lnTo>
                  <a:pt x="8212" y="2444"/>
                </a:lnTo>
                <a:lnTo>
                  <a:pt x="8195" y="2431"/>
                </a:lnTo>
                <a:lnTo>
                  <a:pt x="8179" y="2421"/>
                </a:lnTo>
                <a:lnTo>
                  <a:pt x="8162" y="2411"/>
                </a:lnTo>
                <a:lnTo>
                  <a:pt x="8143" y="2402"/>
                </a:lnTo>
                <a:lnTo>
                  <a:pt x="8125" y="2394"/>
                </a:lnTo>
                <a:lnTo>
                  <a:pt x="8105" y="2387"/>
                </a:lnTo>
                <a:lnTo>
                  <a:pt x="8086" y="2379"/>
                </a:lnTo>
                <a:lnTo>
                  <a:pt x="8066" y="2374"/>
                </a:lnTo>
                <a:lnTo>
                  <a:pt x="8044" y="2369"/>
                </a:lnTo>
                <a:lnTo>
                  <a:pt x="8024" y="2366"/>
                </a:lnTo>
                <a:lnTo>
                  <a:pt x="8001" y="2363"/>
                </a:lnTo>
                <a:lnTo>
                  <a:pt x="7979" y="2362"/>
                </a:lnTo>
                <a:lnTo>
                  <a:pt x="7956" y="2361"/>
                </a:lnTo>
                <a:lnTo>
                  <a:pt x="7934" y="2362"/>
                </a:lnTo>
                <a:lnTo>
                  <a:pt x="7913" y="2363"/>
                </a:lnTo>
                <a:lnTo>
                  <a:pt x="7891" y="2366"/>
                </a:lnTo>
                <a:lnTo>
                  <a:pt x="7870" y="2369"/>
                </a:lnTo>
                <a:lnTo>
                  <a:pt x="7849" y="2373"/>
                </a:lnTo>
                <a:lnTo>
                  <a:pt x="7829" y="2378"/>
                </a:lnTo>
                <a:lnTo>
                  <a:pt x="7809" y="2386"/>
                </a:lnTo>
                <a:lnTo>
                  <a:pt x="7790" y="2393"/>
                </a:lnTo>
                <a:lnTo>
                  <a:pt x="7771" y="2400"/>
                </a:lnTo>
                <a:lnTo>
                  <a:pt x="7752" y="2409"/>
                </a:lnTo>
                <a:lnTo>
                  <a:pt x="7735" y="2419"/>
                </a:lnTo>
                <a:lnTo>
                  <a:pt x="7718" y="2429"/>
                </a:lnTo>
                <a:lnTo>
                  <a:pt x="7701" y="2442"/>
                </a:lnTo>
                <a:lnTo>
                  <a:pt x="7685" y="2454"/>
                </a:lnTo>
                <a:lnTo>
                  <a:pt x="7670" y="2467"/>
                </a:lnTo>
                <a:lnTo>
                  <a:pt x="7654" y="2482"/>
                </a:lnTo>
                <a:lnTo>
                  <a:pt x="7641" y="2497"/>
                </a:lnTo>
                <a:lnTo>
                  <a:pt x="7627" y="2512"/>
                </a:lnTo>
                <a:lnTo>
                  <a:pt x="7614" y="2529"/>
                </a:lnTo>
                <a:lnTo>
                  <a:pt x="7602" y="2547"/>
                </a:lnTo>
                <a:lnTo>
                  <a:pt x="7592" y="2565"/>
                </a:lnTo>
                <a:lnTo>
                  <a:pt x="7582" y="2585"/>
                </a:lnTo>
                <a:lnTo>
                  <a:pt x="7572" y="2604"/>
                </a:lnTo>
                <a:lnTo>
                  <a:pt x="7563" y="2624"/>
                </a:lnTo>
                <a:lnTo>
                  <a:pt x="7556" y="2647"/>
                </a:lnTo>
                <a:lnTo>
                  <a:pt x="7549" y="2668"/>
                </a:lnTo>
                <a:lnTo>
                  <a:pt x="7543" y="2692"/>
                </a:lnTo>
                <a:lnTo>
                  <a:pt x="7539" y="2715"/>
                </a:lnTo>
                <a:lnTo>
                  <a:pt x="7535" y="2740"/>
                </a:lnTo>
                <a:lnTo>
                  <a:pt x="7533" y="2765"/>
                </a:lnTo>
                <a:lnTo>
                  <a:pt x="7531" y="2791"/>
                </a:lnTo>
                <a:lnTo>
                  <a:pt x="7530" y="2817"/>
                </a:lnTo>
                <a:lnTo>
                  <a:pt x="7531" y="2843"/>
                </a:lnTo>
                <a:lnTo>
                  <a:pt x="7532" y="2867"/>
                </a:lnTo>
                <a:lnTo>
                  <a:pt x="7535" y="2891"/>
                </a:lnTo>
                <a:lnTo>
                  <a:pt x="7538" y="2914"/>
                </a:lnTo>
                <a:lnTo>
                  <a:pt x="7543" y="2937"/>
                </a:lnTo>
                <a:lnTo>
                  <a:pt x="7548" y="2959"/>
                </a:lnTo>
                <a:lnTo>
                  <a:pt x="7555" y="2981"/>
                </a:lnTo>
                <a:lnTo>
                  <a:pt x="7562" y="3001"/>
                </a:lnTo>
                <a:lnTo>
                  <a:pt x="7571" y="3022"/>
                </a:lnTo>
                <a:lnTo>
                  <a:pt x="7579" y="3040"/>
                </a:lnTo>
                <a:lnTo>
                  <a:pt x="7589" y="3059"/>
                </a:lnTo>
                <a:lnTo>
                  <a:pt x="7599" y="3077"/>
                </a:lnTo>
                <a:lnTo>
                  <a:pt x="7611" y="3094"/>
                </a:lnTo>
                <a:lnTo>
                  <a:pt x="7623" y="3110"/>
                </a:lnTo>
                <a:lnTo>
                  <a:pt x="7636" y="3126"/>
                </a:lnTo>
                <a:lnTo>
                  <a:pt x="7649" y="3141"/>
                </a:lnTo>
                <a:lnTo>
                  <a:pt x="7663" y="3154"/>
                </a:lnTo>
                <a:lnTo>
                  <a:pt x="7679" y="3168"/>
                </a:lnTo>
                <a:lnTo>
                  <a:pt x="7694" y="3180"/>
                </a:lnTo>
                <a:lnTo>
                  <a:pt x="7710" y="3191"/>
                </a:lnTo>
                <a:lnTo>
                  <a:pt x="7727" y="3202"/>
                </a:lnTo>
                <a:lnTo>
                  <a:pt x="7744" y="3212"/>
                </a:lnTo>
                <a:lnTo>
                  <a:pt x="7761" y="3221"/>
                </a:lnTo>
                <a:lnTo>
                  <a:pt x="7780" y="3229"/>
                </a:lnTo>
                <a:lnTo>
                  <a:pt x="7799" y="3236"/>
                </a:lnTo>
                <a:lnTo>
                  <a:pt x="7819" y="3242"/>
                </a:lnTo>
                <a:lnTo>
                  <a:pt x="7838" y="3247"/>
                </a:lnTo>
                <a:lnTo>
                  <a:pt x="7858" y="3252"/>
                </a:lnTo>
                <a:lnTo>
                  <a:pt x="7879" y="3255"/>
                </a:lnTo>
                <a:lnTo>
                  <a:pt x="7899" y="3257"/>
                </a:lnTo>
                <a:lnTo>
                  <a:pt x="7921" y="3259"/>
                </a:lnTo>
                <a:lnTo>
                  <a:pt x="7942" y="3259"/>
                </a:lnTo>
                <a:lnTo>
                  <a:pt x="7943" y="3259"/>
                </a:lnTo>
                <a:close/>
                <a:moveTo>
                  <a:pt x="7947" y="3142"/>
                </a:moveTo>
                <a:lnTo>
                  <a:pt x="7933" y="3142"/>
                </a:lnTo>
                <a:lnTo>
                  <a:pt x="7920" y="3141"/>
                </a:lnTo>
                <a:lnTo>
                  <a:pt x="7906" y="3139"/>
                </a:lnTo>
                <a:lnTo>
                  <a:pt x="7893" y="3136"/>
                </a:lnTo>
                <a:lnTo>
                  <a:pt x="7880" y="3133"/>
                </a:lnTo>
                <a:lnTo>
                  <a:pt x="7868" y="3128"/>
                </a:lnTo>
                <a:lnTo>
                  <a:pt x="7855" y="3123"/>
                </a:lnTo>
                <a:lnTo>
                  <a:pt x="7843" y="3118"/>
                </a:lnTo>
                <a:lnTo>
                  <a:pt x="7832" y="3110"/>
                </a:lnTo>
                <a:lnTo>
                  <a:pt x="7821" y="3103"/>
                </a:lnTo>
                <a:lnTo>
                  <a:pt x="7809" y="3096"/>
                </a:lnTo>
                <a:lnTo>
                  <a:pt x="7799" y="3088"/>
                </a:lnTo>
                <a:lnTo>
                  <a:pt x="7789" y="3079"/>
                </a:lnTo>
                <a:lnTo>
                  <a:pt x="7780" y="3069"/>
                </a:lnTo>
                <a:lnTo>
                  <a:pt x="7771" y="3058"/>
                </a:lnTo>
                <a:lnTo>
                  <a:pt x="7761" y="3048"/>
                </a:lnTo>
                <a:lnTo>
                  <a:pt x="7753" y="3037"/>
                </a:lnTo>
                <a:lnTo>
                  <a:pt x="7746" y="3025"/>
                </a:lnTo>
                <a:lnTo>
                  <a:pt x="7738" y="3012"/>
                </a:lnTo>
                <a:lnTo>
                  <a:pt x="7732" y="2999"/>
                </a:lnTo>
                <a:lnTo>
                  <a:pt x="7725" y="2986"/>
                </a:lnTo>
                <a:lnTo>
                  <a:pt x="7720" y="2973"/>
                </a:lnTo>
                <a:lnTo>
                  <a:pt x="7713" y="2958"/>
                </a:lnTo>
                <a:lnTo>
                  <a:pt x="7708" y="2943"/>
                </a:lnTo>
                <a:lnTo>
                  <a:pt x="7704" y="2928"/>
                </a:lnTo>
                <a:lnTo>
                  <a:pt x="7700" y="2912"/>
                </a:lnTo>
                <a:lnTo>
                  <a:pt x="7697" y="2897"/>
                </a:lnTo>
                <a:lnTo>
                  <a:pt x="7695" y="2881"/>
                </a:lnTo>
                <a:lnTo>
                  <a:pt x="7693" y="2864"/>
                </a:lnTo>
                <a:lnTo>
                  <a:pt x="7691" y="2847"/>
                </a:lnTo>
                <a:lnTo>
                  <a:pt x="7690" y="2830"/>
                </a:lnTo>
                <a:lnTo>
                  <a:pt x="7690" y="2812"/>
                </a:lnTo>
                <a:lnTo>
                  <a:pt x="7691" y="2782"/>
                </a:lnTo>
                <a:lnTo>
                  <a:pt x="7694" y="2751"/>
                </a:lnTo>
                <a:lnTo>
                  <a:pt x="7698" y="2720"/>
                </a:lnTo>
                <a:lnTo>
                  <a:pt x="7705" y="2691"/>
                </a:lnTo>
                <a:lnTo>
                  <a:pt x="7709" y="2677"/>
                </a:lnTo>
                <a:lnTo>
                  <a:pt x="7715" y="2662"/>
                </a:lnTo>
                <a:lnTo>
                  <a:pt x="7720" y="2649"/>
                </a:lnTo>
                <a:lnTo>
                  <a:pt x="7725" y="2635"/>
                </a:lnTo>
                <a:lnTo>
                  <a:pt x="7731" y="2621"/>
                </a:lnTo>
                <a:lnTo>
                  <a:pt x="7738" y="2609"/>
                </a:lnTo>
                <a:lnTo>
                  <a:pt x="7745" y="2596"/>
                </a:lnTo>
                <a:lnTo>
                  <a:pt x="7752" y="2585"/>
                </a:lnTo>
                <a:lnTo>
                  <a:pt x="7761" y="2572"/>
                </a:lnTo>
                <a:lnTo>
                  <a:pt x="7770" y="2561"/>
                </a:lnTo>
                <a:lnTo>
                  <a:pt x="7779" y="2551"/>
                </a:lnTo>
                <a:lnTo>
                  <a:pt x="7789" y="2541"/>
                </a:lnTo>
                <a:lnTo>
                  <a:pt x="7799" y="2532"/>
                </a:lnTo>
                <a:lnTo>
                  <a:pt x="7810" y="2523"/>
                </a:lnTo>
                <a:lnTo>
                  <a:pt x="7823" y="2515"/>
                </a:lnTo>
                <a:lnTo>
                  <a:pt x="7834" y="2508"/>
                </a:lnTo>
                <a:lnTo>
                  <a:pt x="7847" y="2501"/>
                </a:lnTo>
                <a:lnTo>
                  <a:pt x="7860" y="2496"/>
                </a:lnTo>
                <a:lnTo>
                  <a:pt x="7875" y="2491"/>
                </a:lnTo>
                <a:lnTo>
                  <a:pt x="7889" y="2487"/>
                </a:lnTo>
                <a:lnTo>
                  <a:pt x="7903" y="2483"/>
                </a:lnTo>
                <a:lnTo>
                  <a:pt x="7920" y="2480"/>
                </a:lnTo>
                <a:lnTo>
                  <a:pt x="7936" y="2479"/>
                </a:lnTo>
                <a:lnTo>
                  <a:pt x="7952" y="2478"/>
                </a:lnTo>
                <a:lnTo>
                  <a:pt x="7970" y="2479"/>
                </a:lnTo>
                <a:lnTo>
                  <a:pt x="7986" y="2480"/>
                </a:lnTo>
                <a:lnTo>
                  <a:pt x="8001" y="2484"/>
                </a:lnTo>
                <a:lnTo>
                  <a:pt x="8017" y="2487"/>
                </a:lnTo>
                <a:lnTo>
                  <a:pt x="8031" y="2491"/>
                </a:lnTo>
                <a:lnTo>
                  <a:pt x="8045" y="2497"/>
                </a:lnTo>
                <a:lnTo>
                  <a:pt x="8058" y="2503"/>
                </a:lnTo>
                <a:lnTo>
                  <a:pt x="8071" y="2509"/>
                </a:lnTo>
                <a:lnTo>
                  <a:pt x="8083" y="2517"/>
                </a:lnTo>
                <a:lnTo>
                  <a:pt x="8094" y="2525"/>
                </a:lnTo>
                <a:lnTo>
                  <a:pt x="8104" y="2535"/>
                </a:lnTo>
                <a:lnTo>
                  <a:pt x="8115" y="2544"/>
                </a:lnTo>
                <a:lnTo>
                  <a:pt x="8125" y="2554"/>
                </a:lnTo>
                <a:lnTo>
                  <a:pt x="8134" y="2565"/>
                </a:lnTo>
                <a:lnTo>
                  <a:pt x="8142" y="2576"/>
                </a:lnTo>
                <a:lnTo>
                  <a:pt x="8150" y="2588"/>
                </a:lnTo>
                <a:lnTo>
                  <a:pt x="8157" y="2600"/>
                </a:lnTo>
                <a:lnTo>
                  <a:pt x="8165" y="2613"/>
                </a:lnTo>
                <a:lnTo>
                  <a:pt x="8171" y="2625"/>
                </a:lnTo>
                <a:lnTo>
                  <a:pt x="8177" y="2639"/>
                </a:lnTo>
                <a:lnTo>
                  <a:pt x="8182" y="2653"/>
                </a:lnTo>
                <a:lnTo>
                  <a:pt x="8187" y="2666"/>
                </a:lnTo>
                <a:lnTo>
                  <a:pt x="8192" y="2681"/>
                </a:lnTo>
                <a:lnTo>
                  <a:pt x="8195" y="2694"/>
                </a:lnTo>
                <a:lnTo>
                  <a:pt x="8202" y="2722"/>
                </a:lnTo>
                <a:lnTo>
                  <a:pt x="8206" y="2751"/>
                </a:lnTo>
                <a:lnTo>
                  <a:pt x="8208" y="2780"/>
                </a:lnTo>
                <a:lnTo>
                  <a:pt x="8210" y="2807"/>
                </a:lnTo>
                <a:lnTo>
                  <a:pt x="8210" y="2825"/>
                </a:lnTo>
                <a:lnTo>
                  <a:pt x="8208" y="2843"/>
                </a:lnTo>
                <a:lnTo>
                  <a:pt x="8206" y="2860"/>
                </a:lnTo>
                <a:lnTo>
                  <a:pt x="8204" y="2878"/>
                </a:lnTo>
                <a:lnTo>
                  <a:pt x="8202" y="2894"/>
                </a:lnTo>
                <a:lnTo>
                  <a:pt x="8198" y="2910"/>
                </a:lnTo>
                <a:lnTo>
                  <a:pt x="8194" y="2927"/>
                </a:lnTo>
                <a:lnTo>
                  <a:pt x="8190" y="2942"/>
                </a:lnTo>
                <a:lnTo>
                  <a:pt x="8185" y="2956"/>
                </a:lnTo>
                <a:lnTo>
                  <a:pt x="8179" y="2972"/>
                </a:lnTo>
                <a:lnTo>
                  <a:pt x="8173" y="2985"/>
                </a:lnTo>
                <a:lnTo>
                  <a:pt x="8167" y="2999"/>
                </a:lnTo>
                <a:lnTo>
                  <a:pt x="8160" y="3012"/>
                </a:lnTo>
                <a:lnTo>
                  <a:pt x="8151" y="3025"/>
                </a:lnTo>
                <a:lnTo>
                  <a:pt x="8144" y="3037"/>
                </a:lnTo>
                <a:lnTo>
                  <a:pt x="8135" y="3048"/>
                </a:lnTo>
                <a:lnTo>
                  <a:pt x="8126" y="3058"/>
                </a:lnTo>
                <a:lnTo>
                  <a:pt x="8117" y="3069"/>
                </a:lnTo>
                <a:lnTo>
                  <a:pt x="8107" y="3079"/>
                </a:lnTo>
                <a:lnTo>
                  <a:pt x="8097" y="3088"/>
                </a:lnTo>
                <a:lnTo>
                  <a:pt x="8086" y="3096"/>
                </a:lnTo>
                <a:lnTo>
                  <a:pt x="8076" y="3104"/>
                </a:lnTo>
                <a:lnTo>
                  <a:pt x="8065" y="3111"/>
                </a:lnTo>
                <a:lnTo>
                  <a:pt x="8052" y="3118"/>
                </a:lnTo>
                <a:lnTo>
                  <a:pt x="8041" y="3123"/>
                </a:lnTo>
                <a:lnTo>
                  <a:pt x="8029" y="3128"/>
                </a:lnTo>
                <a:lnTo>
                  <a:pt x="8016" y="3133"/>
                </a:lnTo>
                <a:lnTo>
                  <a:pt x="8003" y="3136"/>
                </a:lnTo>
                <a:lnTo>
                  <a:pt x="7990" y="3139"/>
                </a:lnTo>
                <a:lnTo>
                  <a:pt x="7977" y="3141"/>
                </a:lnTo>
                <a:lnTo>
                  <a:pt x="7963" y="3142"/>
                </a:lnTo>
                <a:lnTo>
                  <a:pt x="7949" y="3142"/>
                </a:lnTo>
                <a:lnTo>
                  <a:pt x="7947" y="3142"/>
                </a:lnTo>
                <a:close/>
                <a:moveTo>
                  <a:pt x="6652" y="3180"/>
                </a:moveTo>
                <a:lnTo>
                  <a:pt x="6664" y="3188"/>
                </a:lnTo>
                <a:lnTo>
                  <a:pt x="6679" y="3195"/>
                </a:lnTo>
                <a:lnTo>
                  <a:pt x="6694" y="3202"/>
                </a:lnTo>
                <a:lnTo>
                  <a:pt x="6710" y="3209"/>
                </a:lnTo>
                <a:lnTo>
                  <a:pt x="6728" y="3217"/>
                </a:lnTo>
                <a:lnTo>
                  <a:pt x="6746" y="3223"/>
                </a:lnTo>
                <a:lnTo>
                  <a:pt x="6765" y="3229"/>
                </a:lnTo>
                <a:lnTo>
                  <a:pt x="6785" y="3235"/>
                </a:lnTo>
                <a:lnTo>
                  <a:pt x="6806" y="3240"/>
                </a:lnTo>
                <a:lnTo>
                  <a:pt x="6827" y="3244"/>
                </a:lnTo>
                <a:lnTo>
                  <a:pt x="6848" y="3248"/>
                </a:lnTo>
                <a:lnTo>
                  <a:pt x="6869" y="3251"/>
                </a:lnTo>
                <a:lnTo>
                  <a:pt x="6892" y="3254"/>
                </a:lnTo>
                <a:lnTo>
                  <a:pt x="6913" y="3256"/>
                </a:lnTo>
                <a:lnTo>
                  <a:pt x="6936" y="3257"/>
                </a:lnTo>
                <a:lnTo>
                  <a:pt x="6957" y="3258"/>
                </a:lnTo>
                <a:lnTo>
                  <a:pt x="6983" y="3257"/>
                </a:lnTo>
                <a:lnTo>
                  <a:pt x="7008" y="3256"/>
                </a:lnTo>
                <a:lnTo>
                  <a:pt x="7033" y="3254"/>
                </a:lnTo>
                <a:lnTo>
                  <a:pt x="7056" y="3250"/>
                </a:lnTo>
                <a:lnTo>
                  <a:pt x="7079" y="3247"/>
                </a:lnTo>
                <a:lnTo>
                  <a:pt x="7100" y="3242"/>
                </a:lnTo>
                <a:lnTo>
                  <a:pt x="7122" y="3236"/>
                </a:lnTo>
                <a:lnTo>
                  <a:pt x="7141" y="3230"/>
                </a:lnTo>
                <a:lnTo>
                  <a:pt x="7160" y="3223"/>
                </a:lnTo>
                <a:lnTo>
                  <a:pt x="7179" y="3215"/>
                </a:lnTo>
                <a:lnTo>
                  <a:pt x="7196" y="3206"/>
                </a:lnTo>
                <a:lnTo>
                  <a:pt x="7213" y="3197"/>
                </a:lnTo>
                <a:lnTo>
                  <a:pt x="7229" y="3187"/>
                </a:lnTo>
                <a:lnTo>
                  <a:pt x="7244" y="3177"/>
                </a:lnTo>
                <a:lnTo>
                  <a:pt x="7258" y="3166"/>
                </a:lnTo>
                <a:lnTo>
                  <a:pt x="7272" y="3154"/>
                </a:lnTo>
                <a:lnTo>
                  <a:pt x="7284" y="3142"/>
                </a:lnTo>
                <a:lnTo>
                  <a:pt x="7295" y="3130"/>
                </a:lnTo>
                <a:lnTo>
                  <a:pt x="7306" y="3117"/>
                </a:lnTo>
                <a:lnTo>
                  <a:pt x="7316" y="3103"/>
                </a:lnTo>
                <a:lnTo>
                  <a:pt x="7326" y="3089"/>
                </a:lnTo>
                <a:lnTo>
                  <a:pt x="7334" y="3075"/>
                </a:lnTo>
                <a:lnTo>
                  <a:pt x="7342" y="3059"/>
                </a:lnTo>
                <a:lnTo>
                  <a:pt x="7348" y="3044"/>
                </a:lnTo>
                <a:lnTo>
                  <a:pt x="7354" y="3029"/>
                </a:lnTo>
                <a:lnTo>
                  <a:pt x="7359" y="3013"/>
                </a:lnTo>
                <a:lnTo>
                  <a:pt x="7364" y="2997"/>
                </a:lnTo>
                <a:lnTo>
                  <a:pt x="7368" y="2981"/>
                </a:lnTo>
                <a:lnTo>
                  <a:pt x="7371" y="2964"/>
                </a:lnTo>
                <a:lnTo>
                  <a:pt x="7373" y="2947"/>
                </a:lnTo>
                <a:lnTo>
                  <a:pt x="7374" y="2931"/>
                </a:lnTo>
                <a:lnTo>
                  <a:pt x="7374" y="2913"/>
                </a:lnTo>
                <a:lnTo>
                  <a:pt x="7374" y="2897"/>
                </a:lnTo>
                <a:lnTo>
                  <a:pt x="7373" y="2882"/>
                </a:lnTo>
                <a:lnTo>
                  <a:pt x="7372" y="2866"/>
                </a:lnTo>
                <a:lnTo>
                  <a:pt x="7370" y="2851"/>
                </a:lnTo>
                <a:lnTo>
                  <a:pt x="7366" y="2837"/>
                </a:lnTo>
                <a:lnTo>
                  <a:pt x="7363" y="2823"/>
                </a:lnTo>
                <a:lnTo>
                  <a:pt x="7359" y="2809"/>
                </a:lnTo>
                <a:lnTo>
                  <a:pt x="7355" y="2796"/>
                </a:lnTo>
                <a:lnTo>
                  <a:pt x="7350" y="2783"/>
                </a:lnTo>
                <a:lnTo>
                  <a:pt x="7344" y="2770"/>
                </a:lnTo>
                <a:lnTo>
                  <a:pt x="7338" y="2758"/>
                </a:lnTo>
                <a:lnTo>
                  <a:pt x="7332" y="2746"/>
                </a:lnTo>
                <a:lnTo>
                  <a:pt x="7324" y="2735"/>
                </a:lnTo>
                <a:lnTo>
                  <a:pt x="7315" y="2723"/>
                </a:lnTo>
                <a:lnTo>
                  <a:pt x="7307" y="2712"/>
                </a:lnTo>
                <a:lnTo>
                  <a:pt x="7298" y="2702"/>
                </a:lnTo>
                <a:lnTo>
                  <a:pt x="7288" y="2692"/>
                </a:lnTo>
                <a:lnTo>
                  <a:pt x="7278" y="2682"/>
                </a:lnTo>
                <a:lnTo>
                  <a:pt x="7267" y="2671"/>
                </a:lnTo>
                <a:lnTo>
                  <a:pt x="7255" y="2662"/>
                </a:lnTo>
                <a:lnTo>
                  <a:pt x="7231" y="2644"/>
                </a:lnTo>
                <a:lnTo>
                  <a:pt x="7203" y="2625"/>
                </a:lnTo>
                <a:lnTo>
                  <a:pt x="7174" y="2609"/>
                </a:lnTo>
                <a:lnTo>
                  <a:pt x="7142" y="2593"/>
                </a:lnTo>
                <a:lnTo>
                  <a:pt x="7107" y="2577"/>
                </a:lnTo>
                <a:lnTo>
                  <a:pt x="7070" y="2562"/>
                </a:lnTo>
                <a:lnTo>
                  <a:pt x="7041" y="2550"/>
                </a:lnTo>
                <a:lnTo>
                  <a:pt x="7013" y="2539"/>
                </a:lnTo>
                <a:lnTo>
                  <a:pt x="6988" y="2526"/>
                </a:lnTo>
                <a:lnTo>
                  <a:pt x="6964" y="2515"/>
                </a:lnTo>
                <a:lnTo>
                  <a:pt x="6942" y="2503"/>
                </a:lnTo>
                <a:lnTo>
                  <a:pt x="6923" y="2491"/>
                </a:lnTo>
                <a:lnTo>
                  <a:pt x="6905" y="2477"/>
                </a:lnTo>
                <a:lnTo>
                  <a:pt x="6890" y="2465"/>
                </a:lnTo>
                <a:lnTo>
                  <a:pt x="6877" y="2451"/>
                </a:lnTo>
                <a:lnTo>
                  <a:pt x="6864" y="2437"/>
                </a:lnTo>
                <a:lnTo>
                  <a:pt x="6855" y="2422"/>
                </a:lnTo>
                <a:lnTo>
                  <a:pt x="6847" y="2406"/>
                </a:lnTo>
                <a:lnTo>
                  <a:pt x="6841" y="2390"/>
                </a:lnTo>
                <a:lnTo>
                  <a:pt x="6837" y="2372"/>
                </a:lnTo>
                <a:lnTo>
                  <a:pt x="6834" y="2353"/>
                </a:lnTo>
                <a:lnTo>
                  <a:pt x="6833" y="2332"/>
                </a:lnTo>
                <a:lnTo>
                  <a:pt x="6834" y="2317"/>
                </a:lnTo>
                <a:lnTo>
                  <a:pt x="6836" y="2302"/>
                </a:lnTo>
                <a:lnTo>
                  <a:pt x="6840" y="2286"/>
                </a:lnTo>
                <a:lnTo>
                  <a:pt x="6845" y="2270"/>
                </a:lnTo>
                <a:lnTo>
                  <a:pt x="6852" y="2255"/>
                </a:lnTo>
                <a:lnTo>
                  <a:pt x="6861" y="2241"/>
                </a:lnTo>
                <a:lnTo>
                  <a:pt x="6871" y="2226"/>
                </a:lnTo>
                <a:lnTo>
                  <a:pt x="6885" y="2213"/>
                </a:lnTo>
                <a:lnTo>
                  <a:pt x="6891" y="2207"/>
                </a:lnTo>
                <a:lnTo>
                  <a:pt x="6899" y="2201"/>
                </a:lnTo>
                <a:lnTo>
                  <a:pt x="6906" y="2195"/>
                </a:lnTo>
                <a:lnTo>
                  <a:pt x="6915" y="2188"/>
                </a:lnTo>
                <a:lnTo>
                  <a:pt x="6925" y="2183"/>
                </a:lnTo>
                <a:lnTo>
                  <a:pt x="6934" y="2179"/>
                </a:lnTo>
                <a:lnTo>
                  <a:pt x="6944" y="2174"/>
                </a:lnTo>
                <a:lnTo>
                  <a:pt x="6954" y="2170"/>
                </a:lnTo>
                <a:lnTo>
                  <a:pt x="6965" y="2166"/>
                </a:lnTo>
                <a:lnTo>
                  <a:pt x="6977" y="2163"/>
                </a:lnTo>
                <a:lnTo>
                  <a:pt x="6989" y="2161"/>
                </a:lnTo>
                <a:lnTo>
                  <a:pt x="7002" y="2158"/>
                </a:lnTo>
                <a:lnTo>
                  <a:pt x="7015" y="2156"/>
                </a:lnTo>
                <a:lnTo>
                  <a:pt x="7029" y="2155"/>
                </a:lnTo>
                <a:lnTo>
                  <a:pt x="7043" y="2154"/>
                </a:lnTo>
                <a:lnTo>
                  <a:pt x="7058" y="2154"/>
                </a:lnTo>
                <a:lnTo>
                  <a:pt x="7078" y="2154"/>
                </a:lnTo>
                <a:lnTo>
                  <a:pt x="7097" y="2155"/>
                </a:lnTo>
                <a:lnTo>
                  <a:pt x="7116" y="2157"/>
                </a:lnTo>
                <a:lnTo>
                  <a:pt x="7134" y="2159"/>
                </a:lnTo>
                <a:lnTo>
                  <a:pt x="7151" y="2162"/>
                </a:lnTo>
                <a:lnTo>
                  <a:pt x="7167" y="2166"/>
                </a:lnTo>
                <a:lnTo>
                  <a:pt x="7183" y="2169"/>
                </a:lnTo>
                <a:lnTo>
                  <a:pt x="7197" y="2173"/>
                </a:lnTo>
                <a:lnTo>
                  <a:pt x="7225" y="2182"/>
                </a:lnTo>
                <a:lnTo>
                  <a:pt x="7248" y="2192"/>
                </a:lnTo>
                <a:lnTo>
                  <a:pt x="7267" y="2202"/>
                </a:lnTo>
                <a:lnTo>
                  <a:pt x="7284" y="2211"/>
                </a:lnTo>
                <a:lnTo>
                  <a:pt x="7326" y="2082"/>
                </a:lnTo>
                <a:lnTo>
                  <a:pt x="7305" y="2072"/>
                </a:lnTo>
                <a:lnTo>
                  <a:pt x="7281" y="2062"/>
                </a:lnTo>
                <a:lnTo>
                  <a:pt x="7252" y="2053"/>
                </a:lnTo>
                <a:lnTo>
                  <a:pt x="7221" y="2044"/>
                </a:lnTo>
                <a:lnTo>
                  <a:pt x="7204" y="2039"/>
                </a:lnTo>
                <a:lnTo>
                  <a:pt x="7186" y="2036"/>
                </a:lnTo>
                <a:lnTo>
                  <a:pt x="7167" y="2033"/>
                </a:lnTo>
                <a:lnTo>
                  <a:pt x="7148" y="2031"/>
                </a:lnTo>
                <a:lnTo>
                  <a:pt x="7128" y="2028"/>
                </a:lnTo>
                <a:lnTo>
                  <a:pt x="7107" y="2027"/>
                </a:lnTo>
                <a:lnTo>
                  <a:pt x="7086" y="2026"/>
                </a:lnTo>
                <a:lnTo>
                  <a:pt x="7063" y="2026"/>
                </a:lnTo>
                <a:lnTo>
                  <a:pt x="7042" y="2026"/>
                </a:lnTo>
                <a:lnTo>
                  <a:pt x="7020" y="2027"/>
                </a:lnTo>
                <a:lnTo>
                  <a:pt x="7000" y="2029"/>
                </a:lnTo>
                <a:lnTo>
                  <a:pt x="6980" y="2032"/>
                </a:lnTo>
                <a:lnTo>
                  <a:pt x="6960" y="2035"/>
                </a:lnTo>
                <a:lnTo>
                  <a:pt x="6942" y="2039"/>
                </a:lnTo>
                <a:lnTo>
                  <a:pt x="6923" y="2045"/>
                </a:lnTo>
                <a:lnTo>
                  <a:pt x="6905" y="2051"/>
                </a:lnTo>
                <a:lnTo>
                  <a:pt x="6888" y="2057"/>
                </a:lnTo>
                <a:lnTo>
                  <a:pt x="6870" y="2064"/>
                </a:lnTo>
                <a:lnTo>
                  <a:pt x="6854" y="2071"/>
                </a:lnTo>
                <a:lnTo>
                  <a:pt x="6839" y="2079"/>
                </a:lnTo>
                <a:lnTo>
                  <a:pt x="6824" y="2088"/>
                </a:lnTo>
                <a:lnTo>
                  <a:pt x="6809" y="2098"/>
                </a:lnTo>
                <a:lnTo>
                  <a:pt x="6796" y="2108"/>
                </a:lnTo>
                <a:lnTo>
                  <a:pt x="6783" y="2118"/>
                </a:lnTo>
                <a:lnTo>
                  <a:pt x="6770" y="2129"/>
                </a:lnTo>
                <a:lnTo>
                  <a:pt x="6759" y="2142"/>
                </a:lnTo>
                <a:lnTo>
                  <a:pt x="6748" y="2154"/>
                </a:lnTo>
                <a:lnTo>
                  <a:pt x="6738" y="2166"/>
                </a:lnTo>
                <a:lnTo>
                  <a:pt x="6729" y="2179"/>
                </a:lnTo>
                <a:lnTo>
                  <a:pt x="6719" y="2193"/>
                </a:lnTo>
                <a:lnTo>
                  <a:pt x="6711" y="2207"/>
                </a:lnTo>
                <a:lnTo>
                  <a:pt x="6704" y="2221"/>
                </a:lnTo>
                <a:lnTo>
                  <a:pt x="6698" y="2236"/>
                </a:lnTo>
                <a:lnTo>
                  <a:pt x="6693" y="2252"/>
                </a:lnTo>
                <a:lnTo>
                  <a:pt x="6688" y="2267"/>
                </a:lnTo>
                <a:lnTo>
                  <a:pt x="6684" y="2283"/>
                </a:lnTo>
                <a:lnTo>
                  <a:pt x="6681" y="2300"/>
                </a:lnTo>
                <a:lnTo>
                  <a:pt x="6679" y="2316"/>
                </a:lnTo>
                <a:lnTo>
                  <a:pt x="6678" y="2333"/>
                </a:lnTo>
                <a:lnTo>
                  <a:pt x="6677" y="2351"/>
                </a:lnTo>
                <a:lnTo>
                  <a:pt x="6677" y="2366"/>
                </a:lnTo>
                <a:lnTo>
                  <a:pt x="6679" y="2381"/>
                </a:lnTo>
                <a:lnTo>
                  <a:pt x="6680" y="2396"/>
                </a:lnTo>
                <a:lnTo>
                  <a:pt x="6683" y="2410"/>
                </a:lnTo>
                <a:lnTo>
                  <a:pt x="6686" y="2424"/>
                </a:lnTo>
                <a:lnTo>
                  <a:pt x="6689" y="2438"/>
                </a:lnTo>
                <a:lnTo>
                  <a:pt x="6694" y="2451"/>
                </a:lnTo>
                <a:lnTo>
                  <a:pt x="6699" y="2464"/>
                </a:lnTo>
                <a:lnTo>
                  <a:pt x="6704" y="2477"/>
                </a:lnTo>
                <a:lnTo>
                  <a:pt x="6710" y="2490"/>
                </a:lnTo>
                <a:lnTo>
                  <a:pt x="6717" y="2501"/>
                </a:lnTo>
                <a:lnTo>
                  <a:pt x="6726" y="2513"/>
                </a:lnTo>
                <a:lnTo>
                  <a:pt x="6734" y="2524"/>
                </a:lnTo>
                <a:lnTo>
                  <a:pt x="6742" y="2536"/>
                </a:lnTo>
                <a:lnTo>
                  <a:pt x="6751" y="2546"/>
                </a:lnTo>
                <a:lnTo>
                  <a:pt x="6761" y="2557"/>
                </a:lnTo>
                <a:lnTo>
                  <a:pt x="6771" y="2567"/>
                </a:lnTo>
                <a:lnTo>
                  <a:pt x="6783" y="2576"/>
                </a:lnTo>
                <a:lnTo>
                  <a:pt x="6795" y="2587"/>
                </a:lnTo>
                <a:lnTo>
                  <a:pt x="6807" y="2596"/>
                </a:lnTo>
                <a:lnTo>
                  <a:pt x="6833" y="2613"/>
                </a:lnTo>
                <a:lnTo>
                  <a:pt x="6861" y="2631"/>
                </a:lnTo>
                <a:lnTo>
                  <a:pt x="6891" y="2646"/>
                </a:lnTo>
                <a:lnTo>
                  <a:pt x="6923" y="2661"/>
                </a:lnTo>
                <a:lnTo>
                  <a:pt x="6957" y="2674"/>
                </a:lnTo>
                <a:lnTo>
                  <a:pt x="6993" y="2688"/>
                </a:lnTo>
                <a:lnTo>
                  <a:pt x="7022" y="2699"/>
                </a:lnTo>
                <a:lnTo>
                  <a:pt x="7049" y="2711"/>
                </a:lnTo>
                <a:lnTo>
                  <a:pt x="7074" y="2722"/>
                </a:lnTo>
                <a:lnTo>
                  <a:pt x="7096" y="2735"/>
                </a:lnTo>
                <a:lnTo>
                  <a:pt x="7116" y="2747"/>
                </a:lnTo>
                <a:lnTo>
                  <a:pt x="7135" y="2760"/>
                </a:lnTo>
                <a:lnTo>
                  <a:pt x="7151" y="2774"/>
                </a:lnTo>
                <a:lnTo>
                  <a:pt x="7165" y="2788"/>
                </a:lnTo>
                <a:lnTo>
                  <a:pt x="7179" y="2802"/>
                </a:lnTo>
                <a:lnTo>
                  <a:pt x="7189" y="2817"/>
                </a:lnTo>
                <a:lnTo>
                  <a:pt x="7198" y="2834"/>
                </a:lnTo>
                <a:lnTo>
                  <a:pt x="7205" y="2850"/>
                </a:lnTo>
                <a:lnTo>
                  <a:pt x="7211" y="2867"/>
                </a:lnTo>
                <a:lnTo>
                  <a:pt x="7214" y="2886"/>
                </a:lnTo>
                <a:lnTo>
                  <a:pt x="7217" y="2905"/>
                </a:lnTo>
                <a:lnTo>
                  <a:pt x="7217" y="2926"/>
                </a:lnTo>
                <a:lnTo>
                  <a:pt x="7217" y="2937"/>
                </a:lnTo>
                <a:lnTo>
                  <a:pt x="7216" y="2948"/>
                </a:lnTo>
                <a:lnTo>
                  <a:pt x="7215" y="2958"/>
                </a:lnTo>
                <a:lnTo>
                  <a:pt x="7213" y="2970"/>
                </a:lnTo>
                <a:lnTo>
                  <a:pt x="7211" y="2980"/>
                </a:lnTo>
                <a:lnTo>
                  <a:pt x="7208" y="2989"/>
                </a:lnTo>
                <a:lnTo>
                  <a:pt x="7205" y="2999"/>
                </a:lnTo>
                <a:lnTo>
                  <a:pt x="7201" y="3008"/>
                </a:lnTo>
                <a:lnTo>
                  <a:pt x="7197" y="3018"/>
                </a:lnTo>
                <a:lnTo>
                  <a:pt x="7192" y="3027"/>
                </a:lnTo>
                <a:lnTo>
                  <a:pt x="7186" y="3035"/>
                </a:lnTo>
                <a:lnTo>
                  <a:pt x="7181" y="3043"/>
                </a:lnTo>
                <a:lnTo>
                  <a:pt x="7174" y="3051"/>
                </a:lnTo>
                <a:lnTo>
                  <a:pt x="7167" y="3058"/>
                </a:lnTo>
                <a:lnTo>
                  <a:pt x="7160" y="3066"/>
                </a:lnTo>
                <a:lnTo>
                  <a:pt x="7152" y="3073"/>
                </a:lnTo>
                <a:lnTo>
                  <a:pt x="7144" y="3079"/>
                </a:lnTo>
                <a:lnTo>
                  <a:pt x="7135" y="3085"/>
                </a:lnTo>
                <a:lnTo>
                  <a:pt x="7126" y="3091"/>
                </a:lnTo>
                <a:lnTo>
                  <a:pt x="7116" y="3096"/>
                </a:lnTo>
                <a:lnTo>
                  <a:pt x="7106" y="3101"/>
                </a:lnTo>
                <a:lnTo>
                  <a:pt x="7096" y="3105"/>
                </a:lnTo>
                <a:lnTo>
                  <a:pt x="7085" y="3109"/>
                </a:lnTo>
                <a:lnTo>
                  <a:pt x="7074" y="3113"/>
                </a:lnTo>
                <a:lnTo>
                  <a:pt x="7049" y="3120"/>
                </a:lnTo>
                <a:lnTo>
                  <a:pt x="7024" y="3125"/>
                </a:lnTo>
                <a:lnTo>
                  <a:pt x="6997" y="3128"/>
                </a:lnTo>
                <a:lnTo>
                  <a:pt x="6967" y="3128"/>
                </a:lnTo>
                <a:lnTo>
                  <a:pt x="6948" y="3128"/>
                </a:lnTo>
                <a:lnTo>
                  <a:pt x="6928" y="3127"/>
                </a:lnTo>
                <a:lnTo>
                  <a:pt x="6908" y="3125"/>
                </a:lnTo>
                <a:lnTo>
                  <a:pt x="6890" y="3123"/>
                </a:lnTo>
                <a:lnTo>
                  <a:pt x="6870" y="3119"/>
                </a:lnTo>
                <a:lnTo>
                  <a:pt x="6852" y="3116"/>
                </a:lnTo>
                <a:lnTo>
                  <a:pt x="6834" y="3111"/>
                </a:lnTo>
                <a:lnTo>
                  <a:pt x="6816" y="3106"/>
                </a:lnTo>
                <a:lnTo>
                  <a:pt x="6799" y="3100"/>
                </a:lnTo>
                <a:lnTo>
                  <a:pt x="6782" y="3095"/>
                </a:lnTo>
                <a:lnTo>
                  <a:pt x="6765" y="3089"/>
                </a:lnTo>
                <a:lnTo>
                  <a:pt x="6750" y="3082"/>
                </a:lnTo>
                <a:lnTo>
                  <a:pt x="6735" y="3075"/>
                </a:lnTo>
                <a:lnTo>
                  <a:pt x="6720" y="3068"/>
                </a:lnTo>
                <a:lnTo>
                  <a:pt x="6706" y="3059"/>
                </a:lnTo>
                <a:lnTo>
                  <a:pt x="6693" y="3052"/>
                </a:lnTo>
                <a:lnTo>
                  <a:pt x="6652" y="3180"/>
                </a:lnTo>
                <a:close/>
                <a:moveTo>
                  <a:pt x="5569" y="3197"/>
                </a:moveTo>
                <a:lnTo>
                  <a:pt x="5594" y="3210"/>
                </a:lnTo>
                <a:lnTo>
                  <a:pt x="5619" y="3222"/>
                </a:lnTo>
                <a:lnTo>
                  <a:pt x="5648" y="3232"/>
                </a:lnTo>
                <a:lnTo>
                  <a:pt x="5677" y="3241"/>
                </a:lnTo>
                <a:lnTo>
                  <a:pt x="5709" y="3248"/>
                </a:lnTo>
                <a:lnTo>
                  <a:pt x="5742" y="3253"/>
                </a:lnTo>
                <a:lnTo>
                  <a:pt x="5759" y="3255"/>
                </a:lnTo>
                <a:lnTo>
                  <a:pt x="5775" y="3257"/>
                </a:lnTo>
                <a:lnTo>
                  <a:pt x="5794" y="3257"/>
                </a:lnTo>
                <a:lnTo>
                  <a:pt x="5811" y="3258"/>
                </a:lnTo>
                <a:lnTo>
                  <a:pt x="5829" y="3257"/>
                </a:lnTo>
                <a:lnTo>
                  <a:pt x="5848" y="3256"/>
                </a:lnTo>
                <a:lnTo>
                  <a:pt x="5865" y="3255"/>
                </a:lnTo>
                <a:lnTo>
                  <a:pt x="5882" y="3253"/>
                </a:lnTo>
                <a:lnTo>
                  <a:pt x="5899" y="3250"/>
                </a:lnTo>
                <a:lnTo>
                  <a:pt x="5915" y="3247"/>
                </a:lnTo>
                <a:lnTo>
                  <a:pt x="5930" y="3243"/>
                </a:lnTo>
                <a:lnTo>
                  <a:pt x="5945" y="3239"/>
                </a:lnTo>
                <a:lnTo>
                  <a:pt x="5960" y="3234"/>
                </a:lnTo>
                <a:lnTo>
                  <a:pt x="5973" y="3229"/>
                </a:lnTo>
                <a:lnTo>
                  <a:pt x="5987" y="3223"/>
                </a:lnTo>
                <a:lnTo>
                  <a:pt x="6000" y="3217"/>
                </a:lnTo>
                <a:lnTo>
                  <a:pt x="6012" y="3209"/>
                </a:lnTo>
                <a:lnTo>
                  <a:pt x="6024" y="3202"/>
                </a:lnTo>
                <a:lnTo>
                  <a:pt x="6036" y="3194"/>
                </a:lnTo>
                <a:lnTo>
                  <a:pt x="6046" y="3186"/>
                </a:lnTo>
                <a:lnTo>
                  <a:pt x="6056" y="3177"/>
                </a:lnTo>
                <a:lnTo>
                  <a:pt x="6065" y="3168"/>
                </a:lnTo>
                <a:lnTo>
                  <a:pt x="6073" y="3157"/>
                </a:lnTo>
                <a:lnTo>
                  <a:pt x="6082" y="3148"/>
                </a:lnTo>
                <a:lnTo>
                  <a:pt x="6090" y="3137"/>
                </a:lnTo>
                <a:lnTo>
                  <a:pt x="6097" y="3127"/>
                </a:lnTo>
                <a:lnTo>
                  <a:pt x="6103" y="3116"/>
                </a:lnTo>
                <a:lnTo>
                  <a:pt x="6108" y="3103"/>
                </a:lnTo>
                <a:lnTo>
                  <a:pt x="6113" y="3092"/>
                </a:lnTo>
                <a:lnTo>
                  <a:pt x="6118" y="3079"/>
                </a:lnTo>
                <a:lnTo>
                  <a:pt x="6121" y="3067"/>
                </a:lnTo>
                <a:lnTo>
                  <a:pt x="6124" y="3053"/>
                </a:lnTo>
                <a:lnTo>
                  <a:pt x="6127" y="3040"/>
                </a:lnTo>
                <a:lnTo>
                  <a:pt x="6128" y="3027"/>
                </a:lnTo>
                <a:lnTo>
                  <a:pt x="6129" y="3012"/>
                </a:lnTo>
                <a:lnTo>
                  <a:pt x="6131" y="2998"/>
                </a:lnTo>
                <a:lnTo>
                  <a:pt x="6129" y="2976"/>
                </a:lnTo>
                <a:lnTo>
                  <a:pt x="6126" y="2953"/>
                </a:lnTo>
                <a:lnTo>
                  <a:pt x="6122" y="2932"/>
                </a:lnTo>
                <a:lnTo>
                  <a:pt x="6115" y="2912"/>
                </a:lnTo>
                <a:lnTo>
                  <a:pt x="6108" y="2893"/>
                </a:lnTo>
                <a:lnTo>
                  <a:pt x="6098" y="2876"/>
                </a:lnTo>
                <a:lnTo>
                  <a:pt x="6086" y="2858"/>
                </a:lnTo>
                <a:lnTo>
                  <a:pt x="6072" y="2843"/>
                </a:lnTo>
                <a:lnTo>
                  <a:pt x="6058" y="2828"/>
                </a:lnTo>
                <a:lnTo>
                  <a:pt x="6041" y="2813"/>
                </a:lnTo>
                <a:lnTo>
                  <a:pt x="6022" y="2800"/>
                </a:lnTo>
                <a:lnTo>
                  <a:pt x="6002" y="2787"/>
                </a:lnTo>
                <a:lnTo>
                  <a:pt x="5980" y="2775"/>
                </a:lnTo>
                <a:lnTo>
                  <a:pt x="5957" y="2763"/>
                </a:lnTo>
                <a:lnTo>
                  <a:pt x="5931" y="2752"/>
                </a:lnTo>
                <a:lnTo>
                  <a:pt x="5905" y="2741"/>
                </a:lnTo>
                <a:lnTo>
                  <a:pt x="5866" y="2726"/>
                </a:lnTo>
                <a:lnTo>
                  <a:pt x="5832" y="2709"/>
                </a:lnTo>
                <a:lnTo>
                  <a:pt x="5818" y="2702"/>
                </a:lnTo>
                <a:lnTo>
                  <a:pt x="5805" y="2694"/>
                </a:lnTo>
                <a:lnTo>
                  <a:pt x="5793" y="2686"/>
                </a:lnTo>
                <a:lnTo>
                  <a:pt x="5782" y="2678"/>
                </a:lnTo>
                <a:lnTo>
                  <a:pt x="5773" y="2669"/>
                </a:lnTo>
                <a:lnTo>
                  <a:pt x="5765" y="2660"/>
                </a:lnTo>
                <a:lnTo>
                  <a:pt x="5758" y="2651"/>
                </a:lnTo>
                <a:lnTo>
                  <a:pt x="5753" y="2641"/>
                </a:lnTo>
                <a:lnTo>
                  <a:pt x="5749" y="2631"/>
                </a:lnTo>
                <a:lnTo>
                  <a:pt x="5746" y="2618"/>
                </a:lnTo>
                <a:lnTo>
                  <a:pt x="5744" y="2607"/>
                </a:lnTo>
                <a:lnTo>
                  <a:pt x="5744" y="2594"/>
                </a:lnTo>
                <a:lnTo>
                  <a:pt x="5744" y="2583"/>
                </a:lnTo>
                <a:lnTo>
                  <a:pt x="5746" y="2570"/>
                </a:lnTo>
                <a:lnTo>
                  <a:pt x="5749" y="2559"/>
                </a:lnTo>
                <a:lnTo>
                  <a:pt x="5753" y="2549"/>
                </a:lnTo>
                <a:lnTo>
                  <a:pt x="5758" y="2539"/>
                </a:lnTo>
                <a:lnTo>
                  <a:pt x="5764" y="2528"/>
                </a:lnTo>
                <a:lnTo>
                  <a:pt x="5771" y="2519"/>
                </a:lnTo>
                <a:lnTo>
                  <a:pt x="5779" y="2511"/>
                </a:lnTo>
                <a:lnTo>
                  <a:pt x="5790" y="2504"/>
                </a:lnTo>
                <a:lnTo>
                  <a:pt x="5800" y="2497"/>
                </a:lnTo>
                <a:lnTo>
                  <a:pt x="5811" y="2491"/>
                </a:lnTo>
                <a:lnTo>
                  <a:pt x="5824" y="2486"/>
                </a:lnTo>
                <a:lnTo>
                  <a:pt x="5838" y="2483"/>
                </a:lnTo>
                <a:lnTo>
                  <a:pt x="5853" y="2479"/>
                </a:lnTo>
                <a:lnTo>
                  <a:pt x="5868" y="2477"/>
                </a:lnTo>
                <a:lnTo>
                  <a:pt x="5886" y="2476"/>
                </a:lnTo>
                <a:lnTo>
                  <a:pt x="5900" y="2477"/>
                </a:lnTo>
                <a:lnTo>
                  <a:pt x="5914" y="2478"/>
                </a:lnTo>
                <a:lnTo>
                  <a:pt x="5928" y="2479"/>
                </a:lnTo>
                <a:lnTo>
                  <a:pt x="5942" y="2482"/>
                </a:lnTo>
                <a:lnTo>
                  <a:pt x="5967" y="2488"/>
                </a:lnTo>
                <a:lnTo>
                  <a:pt x="5991" y="2495"/>
                </a:lnTo>
                <a:lnTo>
                  <a:pt x="6012" y="2502"/>
                </a:lnTo>
                <a:lnTo>
                  <a:pt x="6030" y="2510"/>
                </a:lnTo>
                <a:lnTo>
                  <a:pt x="6047" y="2518"/>
                </a:lnTo>
                <a:lnTo>
                  <a:pt x="6061" y="2526"/>
                </a:lnTo>
                <a:lnTo>
                  <a:pt x="6098" y="2414"/>
                </a:lnTo>
                <a:lnTo>
                  <a:pt x="6079" y="2404"/>
                </a:lnTo>
                <a:lnTo>
                  <a:pt x="6058" y="2394"/>
                </a:lnTo>
                <a:lnTo>
                  <a:pt x="6035" y="2385"/>
                </a:lnTo>
                <a:lnTo>
                  <a:pt x="6009" y="2376"/>
                </a:lnTo>
                <a:lnTo>
                  <a:pt x="5981" y="2370"/>
                </a:lnTo>
                <a:lnTo>
                  <a:pt x="5952" y="2365"/>
                </a:lnTo>
                <a:lnTo>
                  <a:pt x="5921" y="2362"/>
                </a:lnTo>
                <a:lnTo>
                  <a:pt x="5889" y="2361"/>
                </a:lnTo>
                <a:lnTo>
                  <a:pt x="5872" y="2362"/>
                </a:lnTo>
                <a:lnTo>
                  <a:pt x="5855" y="2363"/>
                </a:lnTo>
                <a:lnTo>
                  <a:pt x="5840" y="2364"/>
                </a:lnTo>
                <a:lnTo>
                  <a:pt x="5823" y="2366"/>
                </a:lnTo>
                <a:lnTo>
                  <a:pt x="5808" y="2369"/>
                </a:lnTo>
                <a:lnTo>
                  <a:pt x="5794" y="2372"/>
                </a:lnTo>
                <a:lnTo>
                  <a:pt x="5779" y="2376"/>
                </a:lnTo>
                <a:lnTo>
                  <a:pt x="5765" y="2381"/>
                </a:lnTo>
                <a:lnTo>
                  <a:pt x="5752" y="2387"/>
                </a:lnTo>
                <a:lnTo>
                  <a:pt x="5740" y="2392"/>
                </a:lnTo>
                <a:lnTo>
                  <a:pt x="5726" y="2398"/>
                </a:lnTo>
                <a:lnTo>
                  <a:pt x="5715" y="2405"/>
                </a:lnTo>
                <a:lnTo>
                  <a:pt x="5703" y="2412"/>
                </a:lnTo>
                <a:lnTo>
                  <a:pt x="5693" y="2419"/>
                </a:lnTo>
                <a:lnTo>
                  <a:pt x="5682" y="2427"/>
                </a:lnTo>
                <a:lnTo>
                  <a:pt x="5672" y="2436"/>
                </a:lnTo>
                <a:lnTo>
                  <a:pt x="5663" y="2445"/>
                </a:lnTo>
                <a:lnTo>
                  <a:pt x="5654" y="2453"/>
                </a:lnTo>
                <a:lnTo>
                  <a:pt x="5646" y="2463"/>
                </a:lnTo>
                <a:lnTo>
                  <a:pt x="5639" y="2472"/>
                </a:lnTo>
                <a:lnTo>
                  <a:pt x="5631" y="2484"/>
                </a:lnTo>
                <a:lnTo>
                  <a:pt x="5624" y="2494"/>
                </a:lnTo>
                <a:lnTo>
                  <a:pt x="5618" y="2505"/>
                </a:lnTo>
                <a:lnTo>
                  <a:pt x="5613" y="2515"/>
                </a:lnTo>
                <a:lnTo>
                  <a:pt x="5608" y="2527"/>
                </a:lnTo>
                <a:lnTo>
                  <a:pt x="5604" y="2539"/>
                </a:lnTo>
                <a:lnTo>
                  <a:pt x="5601" y="2551"/>
                </a:lnTo>
                <a:lnTo>
                  <a:pt x="5598" y="2563"/>
                </a:lnTo>
                <a:lnTo>
                  <a:pt x="5596" y="2575"/>
                </a:lnTo>
                <a:lnTo>
                  <a:pt x="5594" y="2588"/>
                </a:lnTo>
                <a:lnTo>
                  <a:pt x="5593" y="2601"/>
                </a:lnTo>
                <a:lnTo>
                  <a:pt x="5593" y="2613"/>
                </a:lnTo>
                <a:lnTo>
                  <a:pt x="5594" y="2633"/>
                </a:lnTo>
                <a:lnTo>
                  <a:pt x="5596" y="2651"/>
                </a:lnTo>
                <a:lnTo>
                  <a:pt x="5600" y="2668"/>
                </a:lnTo>
                <a:lnTo>
                  <a:pt x="5606" y="2686"/>
                </a:lnTo>
                <a:lnTo>
                  <a:pt x="5614" y="2703"/>
                </a:lnTo>
                <a:lnTo>
                  <a:pt x="5623" y="2719"/>
                </a:lnTo>
                <a:lnTo>
                  <a:pt x="5635" y="2736"/>
                </a:lnTo>
                <a:lnTo>
                  <a:pt x="5649" y="2752"/>
                </a:lnTo>
                <a:lnTo>
                  <a:pt x="5663" y="2766"/>
                </a:lnTo>
                <a:lnTo>
                  <a:pt x="5680" y="2782"/>
                </a:lnTo>
                <a:lnTo>
                  <a:pt x="5699" y="2795"/>
                </a:lnTo>
                <a:lnTo>
                  <a:pt x="5720" y="2809"/>
                </a:lnTo>
                <a:lnTo>
                  <a:pt x="5743" y="2821"/>
                </a:lnTo>
                <a:lnTo>
                  <a:pt x="5767" y="2834"/>
                </a:lnTo>
                <a:lnTo>
                  <a:pt x="5793" y="2846"/>
                </a:lnTo>
                <a:lnTo>
                  <a:pt x="5821" y="2856"/>
                </a:lnTo>
                <a:lnTo>
                  <a:pt x="5842" y="2864"/>
                </a:lnTo>
                <a:lnTo>
                  <a:pt x="5861" y="2873"/>
                </a:lnTo>
                <a:lnTo>
                  <a:pt x="5878" y="2881"/>
                </a:lnTo>
                <a:lnTo>
                  <a:pt x="5894" y="2889"/>
                </a:lnTo>
                <a:lnTo>
                  <a:pt x="5908" y="2897"/>
                </a:lnTo>
                <a:lnTo>
                  <a:pt x="5921" y="2905"/>
                </a:lnTo>
                <a:lnTo>
                  <a:pt x="5933" y="2913"/>
                </a:lnTo>
                <a:lnTo>
                  <a:pt x="5943" y="2923"/>
                </a:lnTo>
                <a:lnTo>
                  <a:pt x="5952" y="2932"/>
                </a:lnTo>
                <a:lnTo>
                  <a:pt x="5959" y="2942"/>
                </a:lnTo>
                <a:lnTo>
                  <a:pt x="5965" y="2952"/>
                </a:lnTo>
                <a:lnTo>
                  <a:pt x="5970" y="2963"/>
                </a:lnTo>
                <a:lnTo>
                  <a:pt x="5974" y="2975"/>
                </a:lnTo>
                <a:lnTo>
                  <a:pt x="5977" y="2987"/>
                </a:lnTo>
                <a:lnTo>
                  <a:pt x="5978" y="2999"/>
                </a:lnTo>
                <a:lnTo>
                  <a:pt x="5979" y="3012"/>
                </a:lnTo>
                <a:lnTo>
                  <a:pt x="5978" y="3027"/>
                </a:lnTo>
                <a:lnTo>
                  <a:pt x="5976" y="3039"/>
                </a:lnTo>
                <a:lnTo>
                  <a:pt x="5973" y="3051"/>
                </a:lnTo>
                <a:lnTo>
                  <a:pt x="5969" y="3063"/>
                </a:lnTo>
                <a:lnTo>
                  <a:pt x="5963" y="3075"/>
                </a:lnTo>
                <a:lnTo>
                  <a:pt x="5957" y="3085"/>
                </a:lnTo>
                <a:lnTo>
                  <a:pt x="5949" y="3095"/>
                </a:lnTo>
                <a:lnTo>
                  <a:pt x="5939" y="3104"/>
                </a:lnTo>
                <a:lnTo>
                  <a:pt x="5927" y="3112"/>
                </a:lnTo>
                <a:lnTo>
                  <a:pt x="5916" y="3120"/>
                </a:lnTo>
                <a:lnTo>
                  <a:pt x="5902" y="3126"/>
                </a:lnTo>
                <a:lnTo>
                  <a:pt x="5888" y="3131"/>
                </a:lnTo>
                <a:lnTo>
                  <a:pt x="5871" y="3135"/>
                </a:lnTo>
                <a:lnTo>
                  <a:pt x="5854" y="3138"/>
                </a:lnTo>
                <a:lnTo>
                  <a:pt x="5835" y="3140"/>
                </a:lnTo>
                <a:lnTo>
                  <a:pt x="5814" y="3141"/>
                </a:lnTo>
                <a:lnTo>
                  <a:pt x="5800" y="3140"/>
                </a:lnTo>
                <a:lnTo>
                  <a:pt x="5785" y="3139"/>
                </a:lnTo>
                <a:lnTo>
                  <a:pt x="5770" y="3138"/>
                </a:lnTo>
                <a:lnTo>
                  <a:pt x="5756" y="3135"/>
                </a:lnTo>
                <a:lnTo>
                  <a:pt x="5727" y="3129"/>
                </a:lnTo>
                <a:lnTo>
                  <a:pt x="5699" y="3121"/>
                </a:lnTo>
                <a:lnTo>
                  <a:pt x="5673" y="3111"/>
                </a:lnTo>
                <a:lnTo>
                  <a:pt x="5649" y="3101"/>
                </a:lnTo>
                <a:lnTo>
                  <a:pt x="5626" y="3091"/>
                </a:lnTo>
                <a:lnTo>
                  <a:pt x="5607" y="3080"/>
                </a:lnTo>
                <a:lnTo>
                  <a:pt x="5569" y="3197"/>
                </a:lnTo>
                <a:close/>
                <a:moveTo>
                  <a:pt x="4867" y="3197"/>
                </a:moveTo>
                <a:lnTo>
                  <a:pt x="4890" y="3210"/>
                </a:lnTo>
                <a:lnTo>
                  <a:pt x="4917" y="3222"/>
                </a:lnTo>
                <a:lnTo>
                  <a:pt x="4945" y="3232"/>
                </a:lnTo>
                <a:lnTo>
                  <a:pt x="4975" y="3241"/>
                </a:lnTo>
                <a:lnTo>
                  <a:pt x="5007" y="3248"/>
                </a:lnTo>
                <a:lnTo>
                  <a:pt x="5039" y="3253"/>
                </a:lnTo>
                <a:lnTo>
                  <a:pt x="5056" y="3255"/>
                </a:lnTo>
                <a:lnTo>
                  <a:pt x="5073" y="3257"/>
                </a:lnTo>
                <a:lnTo>
                  <a:pt x="5090" y="3257"/>
                </a:lnTo>
                <a:lnTo>
                  <a:pt x="5108" y="3258"/>
                </a:lnTo>
                <a:lnTo>
                  <a:pt x="5126" y="3257"/>
                </a:lnTo>
                <a:lnTo>
                  <a:pt x="5145" y="3256"/>
                </a:lnTo>
                <a:lnTo>
                  <a:pt x="5162" y="3255"/>
                </a:lnTo>
                <a:lnTo>
                  <a:pt x="5179" y="3253"/>
                </a:lnTo>
                <a:lnTo>
                  <a:pt x="5196" y="3250"/>
                </a:lnTo>
                <a:lnTo>
                  <a:pt x="5212" y="3247"/>
                </a:lnTo>
                <a:lnTo>
                  <a:pt x="5227" y="3243"/>
                </a:lnTo>
                <a:lnTo>
                  <a:pt x="5243" y="3239"/>
                </a:lnTo>
                <a:lnTo>
                  <a:pt x="5257" y="3234"/>
                </a:lnTo>
                <a:lnTo>
                  <a:pt x="5271" y="3229"/>
                </a:lnTo>
                <a:lnTo>
                  <a:pt x="5284" y="3223"/>
                </a:lnTo>
                <a:lnTo>
                  <a:pt x="5298" y="3217"/>
                </a:lnTo>
                <a:lnTo>
                  <a:pt x="5310" y="3209"/>
                </a:lnTo>
                <a:lnTo>
                  <a:pt x="5321" y="3202"/>
                </a:lnTo>
                <a:lnTo>
                  <a:pt x="5332" y="3194"/>
                </a:lnTo>
                <a:lnTo>
                  <a:pt x="5343" y="3186"/>
                </a:lnTo>
                <a:lnTo>
                  <a:pt x="5353" y="3177"/>
                </a:lnTo>
                <a:lnTo>
                  <a:pt x="5362" y="3168"/>
                </a:lnTo>
                <a:lnTo>
                  <a:pt x="5371" y="3157"/>
                </a:lnTo>
                <a:lnTo>
                  <a:pt x="5379" y="3148"/>
                </a:lnTo>
                <a:lnTo>
                  <a:pt x="5386" y="3137"/>
                </a:lnTo>
                <a:lnTo>
                  <a:pt x="5394" y="3127"/>
                </a:lnTo>
                <a:lnTo>
                  <a:pt x="5400" y="3116"/>
                </a:lnTo>
                <a:lnTo>
                  <a:pt x="5406" y="3103"/>
                </a:lnTo>
                <a:lnTo>
                  <a:pt x="5411" y="3092"/>
                </a:lnTo>
                <a:lnTo>
                  <a:pt x="5415" y="3079"/>
                </a:lnTo>
                <a:lnTo>
                  <a:pt x="5419" y="3067"/>
                </a:lnTo>
                <a:lnTo>
                  <a:pt x="5422" y="3053"/>
                </a:lnTo>
                <a:lnTo>
                  <a:pt x="5424" y="3040"/>
                </a:lnTo>
                <a:lnTo>
                  <a:pt x="5426" y="3027"/>
                </a:lnTo>
                <a:lnTo>
                  <a:pt x="5427" y="3012"/>
                </a:lnTo>
                <a:lnTo>
                  <a:pt x="5427" y="2998"/>
                </a:lnTo>
                <a:lnTo>
                  <a:pt x="5426" y="2976"/>
                </a:lnTo>
                <a:lnTo>
                  <a:pt x="5424" y="2953"/>
                </a:lnTo>
                <a:lnTo>
                  <a:pt x="5419" y="2932"/>
                </a:lnTo>
                <a:lnTo>
                  <a:pt x="5413" y="2912"/>
                </a:lnTo>
                <a:lnTo>
                  <a:pt x="5405" y="2893"/>
                </a:lnTo>
                <a:lnTo>
                  <a:pt x="5395" y="2876"/>
                </a:lnTo>
                <a:lnTo>
                  <a:pt x="5383" y="2858"/>
                </a:lnTo>
                <a:lnTo>
                  <a:pt x="5370" y="2843"/>
                </a:lnTo>
                <a:lnTo>
                  <a:pt x="5355" y="2828"/>
                </a:lnTo>
                <a:lnTo>
                  <a:pt x="5338" y="2813"/>
                </a:lnTo>
                <a:lnTo>
                  <a:pt x="5320" y="2800"/>
                </a:lnTo>
                <a:lnTo>
                  <a:pt x="5300" y="2787"/>
                </a:lnTo>
                <a:lnTo>
                  <a:pt x="5277" y="2775"/>
                </a:lnTo>
                <a:lnTo>
                  <a:pt x="5254" y="2763"/>
                </a:lnTo>
                <a:lnTo>
                  <a:pt x="5229" y="2752"/>
                </a:lnTo>
                <a:lnTo>
                  <a:pt x="5202" y="2741"/>
                </a:lnTo>
                <a:lnTo>
                  <a:pt x="5163" y="2726"/>
                </a:lnTo>
                <a:lnTo>
                  <a:pt x="5129" y="2709"/>
                </a:lnTo>
                <a:lnTo>
                  <a:pt x="5115" y="2702"/>
                </a:lnTo>
                <a:lnTo>
                  <a:pt x="5102" y="2694"/>
                </a:lnTo>
                <a:lnTo>
                  <a:pt x="5090" y="2686"/>
                </a:lnTo>
                <a:lnTo>
                  <a:pt x="5079" y="2678"/>
                </a:lnTo>
                <a:lnTo>
                  <a:pt x="5070" y="2669"/>
                </a:lnTo>
                <a:lnTo>
                  <a:pt x="5062" y="2660"/>
                </a:lnTo>
                <a:lnTo>
                  <a:pt x="5056" y="2651"/>
                </a:lnTo>
                <a:lnTo>
                  <a:pt x="5050" y="2641"/>
                </a:lnTo>
                <a:lnTo>
                  <a:pt x="5046" y="2631"/>
                </a:lnTo>
                <a:lnTo>
                  <a:pt x="5043" y="2618"/>
                </a:lnTo>
                <a:lnTo>
                  <a:pt x="5041" y="2607"/>
                </a:lnTo>
                <a:lnTo>
                  <a:pt x="5040" y="2594"/>
                </a:lnTo>
                <a:lnTo>
                  <a:pt x="5041" y="2583"/>
                </a:lnTo>
                <a:lnTo>
                  <a:pt x="5043" y="2570"/>
                </a:lnTo>
                <a:lnTo>
                  <a:pt x="5046" y="2559"/>
                </a:lnTo>
                <a:lnTo>
                  <a:pt x="5050" y="2549"/>
                </a:lnTo>
                <a:lnTo>
                  <a:pt x="5055" y="2539"/>
                </a:lnTo>
                <a:lnTo>
                  <a:pt x="5061" y="2528"/>
                </a:lnTo>
                <a:lnTo>
                  <a:pt x="5069" y="2519"/>
                </a:lnTo>
                <a:lnTo>
                  <a:pt x="5077" y="2511"/>
                </a:lnTo>
                <a:lnTo>
                  <a:pt x="5086" y="2504"/>
                </a:lnTo>
                <a:lnTo>
                  <a:pt x="5098" y="2497"/>
                </a:lnTo>
                <a:lnTo>
                  <a:pt x="5109" y="2491"/>
                </a:lnTo>
                <a:lnTo>
                  <a:pt x="5121" y="2486"/>
                </a:lnTo>
                <a:lnTo>
                  <a:pt x="5135" y="2483"/>
                </a:lnTo>
                <a:lnTo>
                  <a:pt x="5150" y="2479"/>
                </a:lnTo>
                <a:lnTo>
                  <a:pt x="5166" y="2477"/>
                </a:lnTo>
                <a:lnTo>
                  <a:pt x="5182" y="2476"/>
                </a:lnTo>
                <a:lnTo>
                  <a:pt x="5198" y="2477"/>
                </a:lnTo>
                <a:lnTo>
                  <a:pt x="5212" y="2478"/>
                </a:lnTo>
                <a:lnTo>
                  <a:pt x="5225" y="2479"/>
                </a:lnTo>
                <a:lnTo>
                  <a:pt x="5239" y="2482"/>
                </a:lnTo>
                <a:lnTo>
                  <a:pt x="5264" y="2488"/>
                </a:lnTo>
                <a:lnTo>
                  <a:pt x="5287" y="2495"/>
                </a:lnTo>
                <a:lnTo>
                  <a:pt x="5309" y="2502"/>
                </a:lnTo>
                <a:lnTo>
                  <a:pt x="5328" y="2510"/>
                </a:lnTo>
                <a:lnTo>
                  <a:pt x="5345" y="2518"/>
                </a:lnTo>
                <a:lnTo>
                  <a:pt x="5358" y="2526"/>
                </a:lnTo>
                <a:lnTo>
                  <a:pt x="5396" y="2414"/>
                </a:lnTo>
                <a:lnTo>
                  <a:pt x="5377" y="2404"/>
                </a:lnTo>
                <a:lnTo>
                  <a:pt x="5356" y="2394"/>
                </a:lnTo>
                <a:lnTo>
                  <a:pt x="5332" y="2385"/>
                </a:lnTo>
                <a:lnTo>
                  <a:pt x="5306" y="2376"/>
                </a:lnTo>
                <a:lnTo>
                  <a:pt x="5278" y="2370"/>
                </a:lnTo>
                <a:lnTo>
                  <a:pt x="5249" y="2365"/>
                </a:lnTo>
                <a:lnTo>
                  <a:pt x="5218" y="2362"/>
                </a:lnTo>
                <a:lnTo>
                  <a:pt x="5186" y="2361"/>
                </a:lnTo>
                <a:lnTo>
                  <a:pt x="5169" y="2362"/>
                </a:lnTo>
                <a:lnTo>
                  <a:pt x="5153" y="2363"/>
                </a:lnTo>
                <a:lnTo>
                  <a:pt x="5136" y="2364"/>
                </a:lnTo>
                <a:lnTo>
                  <a:pt x="5121" y="2366"/>
                </a:lnTo>
                <a:lnTo>
                  <a:pt x="5106" y="2369"/>
                </a:lnTo>
                <a:lnTo>
                  <a:pt x="5090" y="2372"/>
                </a:lnTo>
                <a:lnTo>
                  <a:pt x="5076" y="2376"/>
                </a:lnTo>
                <a:lnTo>
                  <a:pt x="5063" y="2381"/>
                </a:lnTo>
                <a:lnTo>
                  <a:pt x="5050" y="2387"/>
                </a:lnTo>
                <a:lnTo>
                  <a:pt x="5036" y="2392"/>
                </a:lnTo>
                <a:lnTo>
                  <a:pt x="5024" y="2398"/>
                </a:lnTo>
                <a:lnTo>
                  <a:pt x="5012" y="2405"/>
                </a:lnTo>
                <a:lnTo>
                  <a:pt x="5001" y="2412"/>
                </a:lnTo>
                <a:lnTo>
                  <a:pt x="4989" y="2419"/>
                </a:lnTo>
                <a:lnTo>
                  <a:pt x="4979" y="2427"/>
                </a:lnTo>
                <a:lnTo>
                  <a:pt x="4969" y="2436"/>
                </a:lnTo>
                <a:lnTo>
                  <a:pt x="4960" y="2445"/>
                </a:lnTo>
                <a:lnTo>
                  <a:pt x="4952" y="2453"/>
                </a:lnTo>
                <a:lnTo>
                  <a:pt x="4944" y="2463"/>
                </a:lnTo>
                <a:lnTo>
                  <a:pt x="4935" y="2472"/>
                </a:lnTo>
                <a:lnTo>
                  <a:pt x="4928" y="2484"/>
                </a:lnTo>
                <a:lnTo>
                  <a:pt x="4922" y="2494"/>
                </a:lnTo>
                <a:lnTo>
                  <a:pt x="4916" y="2505"/>
                </a:lnTo>
                <a:lnTo>
                  <a:pt x="4911" y="2515"/>
                </a:lnTo>
                <a:lnTo>
                  <a:pt x="4906" y="2527"/>
                </a:lnTo>
                <a:lnTo>
                  <a:pt x="4902" y="2539"/>
                </a:lnTo>
                <a:lnTo>
                  <a:pt x="4898" y="2551"/>
                </a:lnTo>
                <a:lnTo>
                  <a:pt x="4895" y="2563"/>
                </a:lnTo>
                <a:lnTo>
                  <a:pt x="4892" y="2575"/>
                </a:lnTo>
                <a:lnTo>
                  <a:pt x="4891" y="2588"/>
                </a:lnTo>
                <a:lnTo>
                  <a:pt x="4890" y="2601"/>
                </a:lnTo>
                <a:lnTo>
                  <a:pt x="4889" y="2613"/>
                </a:lnTo>
                <a:lnTo>
                  <a:pt x="4890" y="2633"/>
                </a:lnTo>
                <a:lnTo>
                  <a:pt x="4894" y="2651"/>
                </a:lnTo>
                <a:lnTo>
                  <a:pt x="4898" y="2668"/>
                </a:lnTo>
                <a:lnTo>
                  <a:pt x="4904" y="2686"/>
                </a:lnTo>
                <a:lnTo>
                  <a:pt x="4912" y="2703"/>
                </a:lnTo>
                <a:lnTo>
                  <a:pt x="4921" y="2719"/>
                </a:lnTo>
                <a:lnTo>
                  <a:pt x="4932" y="2736"/>
                </a:lnTo>
                <a:lnTo>
                  <a:pt x="4946" y="2752"/>
                </a:lnTo>
                <a:lnTo>
                  <a:pt x="4961" y="2766"/>
                </a:lnTo>
                <a:lnTo>
                  <a:pt x="4977" y="2782"/>
                </a:lnTo>
                <a:lnTo>
                  <a:pt x="4997" y="2795"/>
                </a:lnTo>
                <a:lnTo>
                  <a:pt x="5017" y="2809"/>
                </a:lnTo>
                <a:lnTo>
                  <a:pt x="5039" y="2821"/>
                </a:lnTo>
                <a:lnTo>
                  <a:pt x="5064" y="2834"/>
                </a:lnTo>
                <a:lnTo>
                  <a:pt x="5090" y="2846"/>
                </a:lnTo>
                <a:lnTo>
                  <a:pt x="5119" y="2856"/>
                </a:lnTo>
                <a:lnTo>
                  <a:pt x="5139" y="2864"/>
                </a:lnTo>
                <a:lnTo>
                  <a:pt x="5158" y="2873"/>
                </a:lnTo>
                <a:lnTo>
                  <a:pt x="5175" y="2881"/>
                </a:lnTo>
                <a:lnTo>
                  <a:pt x="5192" y="2889"/>
                </a:lnTo>
                <a:lnTo>
                  <a:pt x="5206" y="2897"/>
                </a:lnTo>
                <a:lnTo>
                  <a:pt x="5218" y="2905"/>
                </a:lnTo>
                <a:lnTo>
                  <a:pt x="5230" y="2913"/>
                </a:lnTo>
                <a:lnTo>
                  <a:pt x="5241" y="2923"/>
                </a:lnTo>
                <a:lnTo>
                  <a:pt x="5249" y="2932"/>
                </a:lnTo>
                <a:lnTo>
                  <a:pt x="5257" y="2942"/>
                </a:lnTo>
                <a:lnTo>
                  <a:pt x="5263" y="2952"/>
                </a:lnTo>
                <a:lnTo>
                  <a:pt x="5268" y="2963"/>
                </a:lnTo>
                <a:lnTo>
                  <a:pt x="5272" y="2975"/>
                </a:lnTo>
                <a:lnTo>
                  <a:pt x="5274" y="2987"/>
                </a:lnTo>
                <a:lnTo>
                  <a:pt x="5276" y="2999"/>
                </a:lnTo>
                <a:lnTo>
                  <a:pt x="5276" y="3012"/>
                </a:lnTo>
                <a:lnTo>
                  <a:pt x="5276" y="3027"/>
                </a:lnTo>
                <a:lnTo>
                  <a:pt x="5274" y="3039"/>
                </a:lnTo>
                <a:lnTo>
                  <a:pt x="5271" y="3051"/>
                </a:lnTo>
                <a:lnTo>
                  <a:pt x="5267" y="3063"/>
                </a:lnTo>
                <a:lnTo>
                  <a:pt x="5261" y="3075"/>
                </a:lnTo>
                <a:lnTo>
                  <a:pt x="5254" y="3085"/>
                </a:lnTo>
                <a:lnTo>
                  <a:pt x="5246" y="3095"/>
                </a:lnTo>
                <a:lnTo>
                  <a:pt x="5236" y="3104"/>
                </a:lnTo>
                <a:lnTo>
                  <a:pt x="5225" y="3112"/>
                </a:lnTo>
                <a:lnTo>
                  <a:pt x="5213" y="3120"/>
                </a:lnTo>
                <a:lnTo>
                  <a:pt x="5200" y="3126"/>
                </a:lnTo>
                <a:lnTo>
                  <a:pt x="5184" y="3131"/>
                </a:lnTo>
                <a:lnTo>
                  <a:pt x="5168" y="3135"/>
                </a:lnTo>
                <a:lnTo>
                  <a:pt x="5151" y="3138"/>
                </a:lnTo>
                <a:lnTo>
                  <a:pt x="5132" y="3140"/>
                </a:lnTo>
                <a:lnTo>
                  <a:pt x="5112" y="3141"/>
                </a:lnTo>
                <a:lnTo>
                  <a:pt x="5097" y="3140"/>
                </a:lnTo>
                <a:lnTo>
                  <a:pt x="5082" y="3139"/>
                </a:lnTo>
                <a:lnTo>
                  <a:pt x="5068" y="3138"/>
                </a:lnTo>
                <a:lnTo>
                  <a:pt x="5053" y="3135"/>
                </a:lnTo>
                <a:lnTo>
                  <a:pt x="5024" y="3129"/>
                </a:lnTo>
                <a:lnTo>
                  <a:pt x="4997" y="3121"/>
                </a:lnTo>
                <a:lnTo>
                  <a:pt x="4970" y="3111"/>
                </a:lnTo>
                <a:lnTo>
                  <a:pt x="4946" y="3101"/>
                </a:lnTo>
                <a:lnTo>
                  <a:pt x="4923" y="3091"/>
                </a:lnTo>
                <a:lnTo>
                  <a:pt x="4904" y="3080"/>
                </a:lnTo>
                <a:lnTo>
                  <a:pt x="4867" y="3197"/>
                </a:lnTo>
                <a:close/>
                <a:moveTo>
                  <a:pt x="4726" y="2839"/>
                </a:moveTo>
                <a:lnTo>
                  <a:pt x="4729" y="2825"/>
                </a:lnTo>
                <a:lnTo>
                  <a:pt x="4730" y="2808"/>
                </a:lnTo>
                <a:lnTo>
                  <a:pt x="4731" y="2789"/>
                </a:lnTo>
                <a:lnTo>
                  <a:pt x="4732" y="2766"/>
                </a:lnTo>
                <a:lnTo>
                  <a:pt x="4731" y="2736"/>
                </a:lnTo>
                <a:lnTo>
                  <a:pt x="4728" y="2703"/>
                </a:lnTo>
                <a:lnTo>
                  <a:pt x="4726" y="2687"/>
                </a:lnTo>
                <a:lnTo>
                  <a:pt x="4723" y="2670"/>
                </a:lnTo>
                <a:lnTo>
                  <a:pt x="4720" y="2653"/>
                </a:lnTo>
                <a:lnTo>
                  <a:pt x="4716" y="2637"/>
                </a:lnTo>
                <a:lnTo>
                  <a:pt x="4712" y="2619"/>
                </a:lnTo>
                <a:lnTo>
                  <a:pt x="4707" y="2602"/>
                </a:lnTo>
                <a:lnTo>
                  <a:pt x="4701" y="2586"/>
                </a:lnTo>
                <a:lnTo>
                  <a:pt x="4694" y="2568"/>
                </a:lnTo>
                <a:lnTo>
                  <a:pt x="4687" y="2552"/>
                </a:lnTo>
                <a:lnTo>
                  <a:pt x="4679" y="2536"/>
                </a:lnTo>
                <a:lnTo>
                  <a:pt x="4670" y="2520"/>
                </a:lnTo>
                <a:lnTo>
                  <a:pt x="4661" y="2505"/>
                </a:lnTo>
                <a:lnTo>
                  <a:pt x="4651" y="2490"/>
                </a:lnTo>
                <a:lnTo>
                  <a:pt x="4639" y="2475"/>
                </a:lnTo>
                <a:lnTo>
                  <a:pt x="4627" y="2461"/>
                </a:lnTo>
                <a:lnTo>
                  <a:pt x="4614" y="2448"/>
                </a:lnTo>
                <a:lnTo>
                  <a:pt x="4600" y="2436"/>
                </a:lnTo>
                <a:lnTo>
                  <a:pt x="4585" y="2423"/>
                </a:lnTo>
                <a:lnTo>
                  <a:pt x="4569" y="2412"/>
                </a:lnTo>
                <a:lnTo>
                  <a:pt x="4553" y="2403"/>
                </a:lnTo>
                <a:lnTo>
                  <a:pt x="4534" y="2394"/>
                </a:lnTo>
                <a:lnTo>
                  <a:pt x="4516" y="2386"/>
                </a:lnTo>
                <a:lnTo>
                  <a:pt x="4495" y="2378"/>
                </a:lnTo>
                <a:lnTo>
                  <a:pt x="4474" y="2372"/>
                </a:lnTo>
                <a:lnTo>
                  <a:pt x="4453" y="2367"/>
                </a:lnTo>
                <a:lnTo>
                  <a:pt x="4429" y="2364"/>
                </a:lnTo>
                <a:lnTo>
                  <a:pt x="4405" y="2362"/>
                </a:lnTo>
                <a:lnTo>
                  <a:pt x="4379" y="2361"/>
                </a:lnTo>
                <a:lnTo>
                  <a:pt x="4356" y="2362"/>
                </a:lnTo>
                <a:lnTo>
                  <a:pt x="4333" y="2364"/>
                </a:lnTo>
                <a:lnTo>
                  <a:pt x="4311" y="2367"/>
                </a:lnTo>
                <a:lnTo>
                  <a:pt x="4289" y="2370"/>
                </a:lnTo>
                <a:lnTo>
                  <a:pt x="4269" y="2375"/>
                </a:lnTo>
                <a:lnTo>
                  <a:pt x="4248" y="2381"/>
                </a:lnTo>
                <a:lnTo>
                  <a:pt x="4229" y="2390"/>
                </a:lnTo>
                <a:lnTo>
                  <a:pt x="4210" y="2398"/>
                </a:lnTo>
                <a:lnTo>
                  <a:pt x="4191" y="2407"/>
                </a:lnTo>
                <a:lnTo>
                  <a:pt x="4174" y="2416"/>
                </a:lnTo>
                <a:lnTo>
                  <a:pt x="4158" y="2427"/>
                </a:lnTo>
                <a:lnTo>
                  <a:pt x="4141" y="2440"/>
                </a:lnTo>
                <a:lnTo>
                  <a:pt x="4125" y="2453"/>
                </a:lnTo>
                <a:lnTo>
                  <a:pt x="4111" y="2466"/>
                </a:lnTo>
                <a:lnTo>
                  <a:pt x="4096" y="2480"/>
                </a:lnTo>
                <a:lnTo>
                  <a:pt x="4083" y="2496"/>
                </a:lnTo>
                <a:lnTo>
                  <a:pt x="4070" y="2512"/>
                </a:lnTo>
                <a:lnTo>
                  <a:pt x="4058" y="2528"/>
                </a:lnTo>
                <a:lnTo>
                  <a:pt x="4046" y="2546"/>
                </a:lnTo>
                <a:lnTo>
                  <a:pt x="4036" y="2564"/>
                </a:lnTo>
                <a:lnTo>
                  <a:pt x="4027" y="2583"/>
                </a:lnTo>
                <a:lnTo>
                  <a:pt x="4018" y="2602"/>
                </a:lnTo>
                <a:lnTo>
                  <a:pt x="4010" y="2622"/>
                </a:lnTo>
                <a:lnTo>
                  <a:pt x="4002" y="2643"/>
                </a:lnTo>
                <a:lnTo>
                  <a:pt x="3995" y="2664"/>
                </a:lnTo>
                <a:lnTo>
                  <a:pt x="3990" y="2686"/>
                </a:lnTo>
                <a:lnTo>
                  <a:pt x="3985" y="2708"/>
                </a:lnTo>
                <a:lnTo>
                  <a:pt x="3981" y="2731"/>
                </a:lnTo>
                <a:lnTo>
                  <a:pt x="3978" y="2753"/>
                </a:lnTo>
                <a:lnTo>
                  <a:pt x="3976" y="2777"/>
                </a:lnTo>
                <a:lnTo>
                  <a:pt x="3975" y="2801"/>
                </a:lnTo>
                <a:lnTo>
                  <a:pt x="3974" y="2825"/>
                </a:lnTo>
                <a:lnTo>
                  <a:pt x="3975" y="2849"/>
                </a:lnTo>
                <a:lnTo>
                  <a:pt x="3976" y="2872"/>
                </a:lnTo>
                <a:lnTo>
                  <a:pt x="3978" y="2895"/>
                </a:lnTo>
                <a:lnTo>
                  <a:pt x="3982" y="2917"/>
                </a:lnTo>
                <a:lnTo>
                  <a:pt x="3986" y="2939"/>
                </a:lnTo>
                <a:lnTo>
                  <a:pt x="3990" y="2960"/>
                </a:lnTo>
                <a:lnTo>
                  <a:pt x="3996" y="2981"/>
                </a:lnTo>
                <a:lnTo>
                  <a:pt x="4004" y="3001"/>
                </a:lnTo>
                <a:lnTo>
                  <a:pt x="4011" y="3021"/>
                </a:lnTo>
                <a:lnTo>
                  <a:pt x="4019" y="3039"/>
                </a:lnTo>
                <a:lnTo>
                  <a:pt x="4029" y="3057"/>
                </a:lnTo>
                <a:lnTo>
                  <a:pt x="4038" y="3075"/>
                </a:lnTo>
                <a:lnTo>
                  <a:pt x="4049" y="3092"/>
                </a:lnTo>
                <a:lnTo>
                  <a:pt x="4061" y="3107"/>
                </a:lnTo>
                <a:lnTo>
                  <a:pt x="4074" y="3124"/>
                </a:lnTo>
                <a:lnTo>
                  <a:pt x="4087" y="3138"/>
                </a:lnTo>
                <a:lnTo>
                  <a:pt x="4100" y="3152"/>
                </a:lnTo>
                <a:lnTo>
                  <a:pt x="4116" y="3165"/>
                </a:lnTo>
                <a:lnTo>
                  <a:pt x="4131" y="3177"/>
                </a:lnTo>
                <a:lnTo>
                  <a:pt x="4147" y="3189"/>
                </a:lnTo>
                <a:lnTo>
                  <a:pt x="4165" y="3199"/>
                </a:lnTo>
                <a:lnTo>
                  <a:pt x="4182" y="3209"/>
                </a:lnTo>
                <a:lnTo>
                  <a:pt x="4201" y="3219"/>
                </a:lnTo>
                <a:lnTo>
                  <a:pt x="4220" y="3227"/>
                </a:lnTo>
                <a:lnTo>
                  <a:pt x="4239" y="3234"/>
                </a:lnTo>
                <a:lnTo>
                  <a:pt x="4260" y="3240"/>
                </a:lnTo>
                <a:lnTo>
                  <a:pt x="4281" y="3245"/>
                </a:lnTo>
                <a:lnTo>
                  <a:pt x="4303" y="3250"/>
                </a:lnTo>
                <a:lnTo>
                  <a:pt x="4325" y="3253"/>
                </a:lnTo>
                <a:lnTo>
                  <a:pt x="4348" y="3256"/>
                </a:lnTo>
                <a:lnTo>
                  <a:pt x="4372" y="3257"/>
                </a:lnTo>
                <a:lnTo>
                  <a:pt x="4396" y="3258"/>
                </a:lnTo>
                <a:lnTo>
                  <a:pt x="4422" y="3257"/>
                </a:lnTo>
                <a:lnTo>
                  <a:pt x="4445" y="3256"/>
                </a:lnTo>
                <a:lnTo>
                  <a:pt x="4469" y="3255"/>
                </a:lnTo>
                <a:lnTo>
                  <a:pt x="4491" y="3253"/>
                </a:lnTo>
                <a:lnTo>
                  <a:pt x="4513" y="3250"/>
                </a:lnTo>
                <a:lnTo>
                  <a:pt x="4533" y="3247"/>
                </a:lnTo>
                <a:lnTo>
                  <a:pt x="4553" y="3243"/>
                </a:lnTo>
                <a:lnTo>
                  <a:pt x="4571" y="3240"/>
                </a:lnTo>
                <a:lnTo>
                  <a:pt x="4605" y="3231"/>
                </a:lnTo>
                <a:lnTo>
                  <a:pt x="4635" y="3222"/>
                </a:lnTo>
                <a:lnTo>
                  <a:pt x="4662" y="3213"/>
                </a:lnTo>
                <a:lnTo>
                  <a:pt x="4684" y="3202"/>
                </a:lnTo>
                <a:lnTo>
                  <a:pt x="4656" y="3091"/>
                </a:lnTo>
                <a:lnTo>
                  <a:pt x="4633" y="3100"/>
                </a:lnTo>
                <a:lnTo>
                  <a:pt x="4610" y="3108"/>
                </a:lnTo>
                <a:lnTo>
                  <a:pt x="4585" y="3116"/>
                </a:lnTo>
                <a:lnTo>
                  <a:pt x="4558" y="3123"/>
                </a:lnTo>
                <a:lnTo>
                  <a:pt x="4527" y="3128"/>
                </a:lnTo>
                <a:lnTo>
                  <a:pt x="4494" y="3132"/>
                </a:lnTo>
                <a:lnTo>
                  <a:pt x="4458" y="3135"/>
                </a:lnTo>
                <a:lnTo>
                  <a:pt x="4418" y="3135"/>
                </a:lnTo>
                <a:lnTo>
                  <a:pt x="4404" y="3135"/>
                </a:lnTo>
                <a:lnTo>
                  <a:pt x="4389" y="3134"/>
                </a:lnTo>
                <a:lnTo>
                  <a:pt x="4375" y="3133"/>
                </a:lnTo>
                <a:lnTo>
                  <a:pt x="4361" y="3131"/>
                </a:lnTo>
                <a:lnTo>
                  <a:pt x="4346" y="3129"/>
                </a:lnTo>
                <a:lnTo>
                  <a:pt x="4333" y="3126"/>
                </a:lnTo>
                <a:lnTo>
                  <a:pt x="4320" y="3123"/>
                </a:lnTo>
                <a:lnTo>
                  <a:pt x="4307" y="3119"/>
                </a:lnTo>
                <a:lnTo>
                  <a:pt x="4294" y="3113"/>
                </a:lnTo>
                <a:lnTo>
                  <a:pt x="4281" y="3108"/>
                </a:lnTo>
                <a:lnTo>
                  <a:pt x="4269" y="3103"/>
                </a:lnTo>
                <a:lnTo>
                  <a:pt x="4258" y="3097"/>
                </a:lnTo>
                <a:lnTo>
                  <a:pt x="4246" y="3090"/>
                </a:lnTo>
                <a:lnTo>
                  <a:pt x="4235" y="3083"/>
                </a:lnTo>
                <a:lnTo>
                  <a:pt x="4224" y="3075"/>
                </a:lnTo>
                <a:lnTo>
                  <a:pt x="4214" y="3066"/>
                </a:lnTo>
                <a:lnTo>
                  <a:pt x="4205" y="3056"/>
                </a:lnTo>
                <a:lnTo>
                  <a:pt x="4195" y="3046"/>
                </a:lnTo>
                <a:lnTo>
                  <a:pt x="4186" y="3036"/>
                </a:lnTo>
                <a:lnTo>
                  <a:pt x="4178" y="3025"/>
                </a:lnTo>
                <a:lnTo>
                  <a:pt x="4170" y="3012"/>
                </a:lnTo>
                <a:lnTo>
                  <a:pt x="4163" y="3000"/>
                </a:lnTo>
                <a:lnTo>
                  <a:pt x="4157" y="2987"/>
                </a:lnTo>
                <a:lnTo>
                  <a:pt x="4150" y="2974"/>
                </a:lnTo>
                <a:lnTo>
                  <a:pt x="4144" y="2959"/>
                </a:lnTo>
                <a:lnTo>
                  <a:pt x="4140" y="2944"/>
                </a:lnTo>
                <a:lnTo>
                  <a:pt x="4136" y="2929"/>
                </a:lnTo>
                <a:lnTo>
                  <a:pt x="4132" y="2911"/>
                </a:lnTo>
                <a:lnTo>
                  <a:pt x="4129" y="2895"/>
                </a:lnTo>
                <a:lnTo>
                  <a:pt x="4127" y="2877"/>
                </a:lnTo>
                <a:lnTo>
                  <a:pt x="4126" y="2858"/>
                </a:lnTo>
                <a:lnTo>
                  <a:pt x="4125" y="2839"/>
                </a:lnTo>
                <a:lnTo>
                  <a:pt x="4726" y="2839"/>
                </a:lnTo>
                <a:close/>
                <a:moveTo>
                  <a:pt x="4127" y="2727"/>
                </a:moveTo>
                <a:lnTo>
                  <a:pt x="4130" y="2706"/>
                </a:lnTo>
                <a:lnTo>
                  <a:pt x="4134" y="2685"/>
                </a:lnTo>
                <a:lnTo>
                  <a:pt x="4140" y="2663"/>
                </a:lnTo>
                <a:lnTo>
                  <a:pt x="4147" y="2642"/>
                </a:lnTo>
                <a:lnTo>
                  <a:pt x="4156" y="2620"/>
                </a:lnTo>
                <a:lnTo>
                  <a:pt x="4166" y="2599"/>
                </a:lnTo>
                <a:lnTo>
                  <a:pt x="4178" y="2578"/>
                </a:lnTo>
                <a:lnTo>
                  <a:pt x="4191" y="2559"/>
                </a:lnTo>
                <a:lnTo>
                  <a:pt x="4198" y="2550"/>
                </a:lnTo>
                <a:lnTo>
                  <a:pt x="4207" y="2542"/>
                </a:lnTo>
                <a:lnTo>
                  <a:pt x="4215" y="2533"/>
                </a:lnTo>
                <a:lnTo>
                  <a:pt x="4224" y="2525"/>
                </a:lnTo>
                <a:lnTo>
                  <a:pt x="4233" y="2517"/>
                </a:lnTo>
                <a:lnTo>
                  <a:pt x="4242" y="2510"/>
                </a:lnTo>
                <a:lnTo>
                  <a:pt x="4253" y="2504"/>
                </a:lnTo>
                <a:lnTo>
                  <a:pt x="4264" y="2498"/>
                </a:lnTo>
                <a:lnTo>
                  <a:pt x="4274" y="2492"/>
                </a:lnTo>
                <a:lnTo>
                  <a:pt x="4286" y="2488"/>
                </a:lnTo>
                <a:lnTo>
                  <a:pt x="4298" y="2484"/>
                </a:lnTo>
                <a:lnTo>
                  <a:pt x="4311" y="2479"/>
                </a:lnTo>
                <a:lnTo>
                  <a:pt x="4324" y="2476"/>
                </a:lnTo>
                <a:lnTo>
                  <a:pt x="4337" y="2474"/>
                </a:lnTo>
                <a:lnTo>
                  <a:pt x="4352" y="2473"/>
                </a:lnTo>
                <a:lnTo>
                  <a:pt x="4367" y="2473"/>
                </a:lnTo>
                <a:lnTo>
                  <a:pt x="4382" y="2473"/>
                </a:lnTo>
                <a:lnTo>
                  <a:pt x="4397" y="2475"/>
                </a:lnTo>
                <a:lnTo>
                  <a:pt x="4412" y="2477"/>
                </a:lnTo>
                <a:lnTo>
                  <a:pt x="4426" y="2480"/>
                </a:lnTo>
                <a:lnTo>
                  <a:pt x="4438" y="2484"/>
                </a:lnTo>
                <a:lnTo>
                  <a:pt x="4451" y="2488"/>
                </a:lnTo>
                <a:lnTo>
                  <a:pt x="4463" y="2493"/>
                </a:lnTo>
                <a:lnTo>
                  <a:pt x="4474" y="2499"/>
                </a:lnTo>
                <a:lnTo>
                  <a:pt x="4484" y="2505"/>
                </a:lnTo>
                <a:lnTo>
                  <a:pt x="4493" y="2512"/>
                </a:lnTo>
                <a:lnTo>
                  <a:pt x="4503" y="2519"/>
                </a:lnTo>
                <a:lnTo>
                  <a:pt x="4511" y="2527"/>
                </a:lnTo>
                <a:lnTo>
                  <a:pt x="4519" y="2536"/>
                </a:lnTo>
                <a:lnTo>
                  <a:pt x="4526" y="2545"/>
                </a:lnTo>
                <a:lnTo>
                  <a:pt x="4533" y="2553"/>
                </a:lnTo>
                <a:lnTo>
                  <a:pt x="4539" y="2563"/>
                </a:lnTo>
                <a:lnTo>
                  <a:pt x="4545" y="2572"/>
                </a:lnTo>
                <a:lnTo>
                  <a:pt x="4551" y="2583"/>
                </a:lnTo>
                <a:lnTo>
                  <a:pt x="4556" y="2593"/>
                </a:lnTo>
                <a:lnTo>
                  <a:pt x="4560" y="2603"/>
                </a:lnTo>
                <a:lnTo>
                  <a:pt x="4567" y="2624"/>
                </a:lnTo>
                <a:lnTo>
                  <a:pt x="4573" y="2646"/>
                </a:lnTo>
                <a:lnTo>
                  <a:pt x="4577" y="2666"/>
                </a:lnTo>
                <a:lnTo>
                  <a:pt x="4579" y="2688"/>
                </a:lnTo>
                <a:lnTo>
                  <a:pt x="4581" y="2708"/>
                </a:lnTo>
                <a:lnTo>
                  <a:pt x="4581" y="2727"/>
                </a:lnTo>
                <a:lnTo>
                  <a:pt x="4127" y="2727"/>
                </a:lnTo>
                <a:close/>
                <a:moveTo>
                  <a:pt x="3051" y="3240"/>
                </a:moveTo>
                <a:lnTo>
                  <a:pt x="3207" y="3240"/>
                </a:lnTo>
                <a:lnTo>
                  <a:pt x="3207" y="2721"/>
                </a:lnTo>
                <a:lnTo>
                  <a:pt x="3208" y="2703"/>
                </a:lnTo>
                <a:lnTo>
                  <a:pt x="3210" y="2684"/>
                </a:lnTo>
                <a:lnTo>
                  <a:pt x="3214" y="2665"/>
                </a:lnTo>
                <a:lnTo>
                  <a:pt x="3219" y="2649"/>
                </a:lnTo>
                <a:lnTo>
                  <a:pt x="3224" y="2633"/>
                </a:lnTo>
                <a:lnTo>
                  <a:pt x="3231" y="2617"/>
                </a:lnTo>
                <a:lnTo>
                  <a:pt x="3239" y="2602"/>
                </a:lnTo>
                <a:lnTo>
                  <a:pt x="3249" y="2588"/>
                </a:lnTo>
                <a:lnTo>
                  <a:pt x="3259" y="2573"/>
                </a:lnTo>
                <a:lnTo>
                  <a:pt x="3271" y="2560"/>
                </a:lnTo>
                <a:lnTo>
                  <a:pt x="3283" y="2548"/>
                </a:lnTo>
                <a:lnTo>
                  <a:pt x="3296" y="2537"/>
                </a:lnTo>
                <a:lnTo>
                  <a:pt x="3309" y="2526"/>
                </a:lnTo>
                <a:lnTo>
                  <a:pt x="3325" y="2517"/>
                </a:lnTo>
                <a:lnTo>
                  <a:pt x="3340" y="2509"/>
                </a:lnTo>
                <a:lnTo>
                  <a:pt x="3356" y="2502"/>
                </a:lnTo>
                <a:lnTo>
                  <a:pt x="3373" y="2497"/>
                </a:lnTo>
                <a:lnTo>
                  <a:pt x="3391" y="2493"/>
                </a:lnTo>
                <a:lnTo>
                  <a:pt x="3410" y="2490"/>
                </a:lnTo>
                <a:lnTo>
                  <a:pt x="3428" y="2490"/>
                </a:lnTo>
                <a:lnTo>
                  <a:pt x="3441" y="2490"/>
                </a:lnTo>
                <a:lnTo>
                  <a:pt x="3454" y="2491"/>
                </a:lnTo>
                <a:lnTo>
                  <a:pt x="3467" y="2492"/>
                </a:lnTo>
                <a:lnTo>
                  <a:pt x="3479" y="2495"/>
                </a:lnTo>
                <a:lnTo>
                  <a:pt x="3490" y="2498"/>
                </a:lnTo>
                <a:lnTo>
                  <a:pt x="3500" y="2501"/>
                </a:lnTo>
                <a:lnTo>
                  <a:pt x="3512" y="2505"/>
                </a:lnTo>
                <a:lnTo>
                  <a:pt x="3521" y="2510"/>
                </a:lnTo>
                <a:lnTo>
                  <a:pt x="3530" y="2515"/>
                </a:lnTo>
                <a:lnTo>
                  <a:pt x="3539" y="2520"/>
                </a:lnTo>
                <a:lnTo>
                  <a:pt x="3547" y="2526"/>
                </a:lnTo>
                <a:lnTo>
                  <a:pt x="3555" y="2534"/>
                </a:lnTo>
                <a:lnTo>
                  <a:pt x="3563" y="2541"/>
                </a:lnTo>
                <a:lnTo>
                  <a:pt x="3570" y="2549"/>
                </a:lnTo>
                <a:lnTo>
                  <a:pt x="3576" y="2557"/>
                </a:lnTo>
                <a:lnTo>
                  <a:pt x="3582" y="2565"/>
                </a:lnTo>
                <a:lnTo>
                  <a:pt x="3588" y="2574"/>
                </a:lnTo>
                <a:lnTo>
                  <a:pt x="3593" y="2584"/>
                </a:lnTo>
                <a:lnTo>
                  <a:pt x="3598" y="2593"/>
                </a:lnTo>
                <a:lnTo>
                  <a:pt x="3602" y="2603"/>
                </a:lnTo>
                <a:lnTo>
                  <a:pt x="3610" y="2624"/>
                </a:lnTo>
                <a:lnTo>
                  <a:pt x="3616" y="2647"/>
                </a:lnTo>
                <a:lnTo>
                  <a:pt x="3621" y="2669"/>
                </a:lnTo>
                <a:lnTo>
                  <a:pt x="3624" y="2694"/>
                </a:lnTo>
                <a:lnTo>
                  <a:pt x="3626" y="2719"/>
                </a:lnTo>
                <a:lnTo>
                  <a:pt x="3627" y="2745"/>
                </a:lnTo>
                <a:lnTo>
                  <a:pt x="3627" y="3240"/>
                </a:lnTo>
                <a:lnTo>
                  <a:pt x="3783" y="3240"/>
                </a:lnTo>
                <a:lnTo>
                  <a:pt x="3783" y="2727"/>
                </a:lnTo>
                <a:lnTo>
                  <a:pt x="3782" y="2700"/>
                </a:lnTo>
                <a:lnTo>
                  <a:pt x="3780" y="2674"/>
                </a:lnTo>
                <a:lnTo>
                  <a:pt x="3778" y="2650"/>
                </a:lnTo>
                <a:lnTo>
                  <a:pt x="3775" y="2626"/>
                </a:lnTo>
                <a:lnTo>
                  <a:pt x="3770" y="2605"/>
                </a:lnTo>
                <a:lnTo>
                  <a:pt x="3765" y="2584"/>
                </a:lnTo>
                <a:lnTo>
                  <a:pt x="3759" y="2564"/>
                </a:lnTo>
                <a:lnTo>
                  <a:pt x="3751" y="2546"/>
                </a:lnTo>
                <a:lnTo>
                  <a:pt x="3744" y="2528"/>
                </a:lnTo>
                <a:lnTo>
                  <a:pt x="3736" y="2512"/>
                </a:lnTo>
                <a:lnTo>
                  <a:pt x="3727" y="2496"/>
                </a:lnTo>
                <a:lnTo>
                  <a:pt x="3718" y="2482"/>
                </a:lnTo>
                <a:lnTo>
                  <a:pt x="3708" y="2468"/>
                </a:lnTo>
                <a:lnTo>
                  <a:pt x="3697" y="2456"/>
                </a:lnTo>
                <a:lnTo>
                  <a:pt x="3687" y="2445"/>
                </a:lnTo>
                <a:lnTo>
                  <a:pt x="3676" y="2434"/>
                </a:lnTo>
                <a:lnTo>
                  <a:pt x="3664" y="2424"/>
                </a:lnTo>
                <a:lnTo>
                  <a:pt x="3652" y="2415"/>
                </a:lnTo>
                <a:lnTo>
                  <a:pt x="3640" y="2407"/>
                </a:lnTo>
                <a:lnTo>
                  <a:pt x="3628" y="2400"/>
                </a:lnTo>
                <a:lnTo>
                  <a:pt x="3615" y="2393"/>
                </a:lnTo>
                <a:lnTo>
                  <a:pt x="3602" y="2387"/>
                </a:lnTo>
                <a:lnTo>
                  <a:pt x="3589" y="2381"/>
                </a:lnTo>
                <a:lnTo>
                  <a:pt x="3577" y="2377"/>
                </a:lnTo>
                <a:lnTo>
                  <a:pt x="3564" y="2373"/>
                </a:lnTo>
                <a:lnTo>
                  <a:pt x="3551" y="2370"/>
                </a:lnTo>
                <a:lnTo>
                  <a:pt x="3539" y="2367"/>
                </a:lnTo>
                <a:lnTo>
                  <a:pt x="3526" y="2365"/>
                </a:lnTo>
                <a:lnTo>
                  <a:pt x="3502" y="2362"/>
                </a:lnTo>
                <a:lnTo>
                  <a:pt x="3479" y="2361"/>
                </a:lnTo>
                <a:lnTo>
                  <a:pt x="3453" y="2362"/>
                </a:lnTo>
                <a:lnTo>
                  <a:pt x="3428" y="2365"/>
                </a:lnTo>
                <a:lnTo>
                  <a:pt x="3403" y="2369"/>
                </a:lnTo>
                <a:lnTo>
                  <a:pt x="3381" y="2375"/>
                </a:lnTo>
                <a:lnTo>
                  <a:pt x="3358" y="2382"/>
                </a:lnTo>
                <a:lnTo>
                  <a:pt x="3338" y="2391"/>
                </a:lnTo>
                <a:lnTo>
                  <a:pt x="3319" y="2401"/>
                </a:lnTo>
                <a:lnTo>
                  <a:pt x="3300" y="2411"/>
                </a:lnTo>
                <a:lnTo>
                  <a:pt x="3283" y="2423"/>
                </a:lnTo>
                <a:lnTo>
                  <a:pt x="3267" y="2436"/>
                </a:lnTo>
                <a:lnTo>
                  <a:pt x="3251" y="2449"/>
                </a:lnTo>
                <a:lnTo>
                  <a:pt x="3238" y="2462"/>
                </a:lnTo>
                <a:lnTo>
                  <a:pt x="3225" y="2476"/>
                </a:lnTo>
                <a:lnTo>
                  <a:pt x="3214" y="2492"/>
                </a:lnTo>
                <a:lnTo>
                  <a:pt x="3204" y="2506"/>
                </a:lnTo>
                <a:lnTo>
                  <a:pt x="3195" y="2521"/>
                </a:lnTo>
                <a:lnTo>
                  <a:pt x="3192" y="2521"/>
                </a:lnTo>
                <a:lnTo>
                  <a:pt x="3183" y="2380"/>
                </a:lnTo>
                <a:lnTo>
                  <a:pt x="3044" y="2380"/>
                </a:lnTo>
                <a:lnTo>
                  <a:pt x="3046" y="2408"/>
                </a:lnTo>
                <a:lnTo>
                  <a:pt x="3048" y="2435"/>
                </a:lnTo>
                <a:lnTo>
                  <a:pt x="3049" y="2462"/>
                </a:lnTo>
                <a:lnTo>
                  <a:pt x="3050" y="2490"/>
                </a:lnTo>
                <a:lnTo>
                  <a:pt x="3050" y="2519"/>
                </a:lnTo>
                <a:lnTo>
                  <a:pt x="3051" y="2549"/>
                </a:lnTo>
                <a:lnTo>
                  <a:pt x="3051" y="2581"/>
                </a:lnTo>
                <a:lnTo>
                  <a:pt x="3051" y="2613"/>
                </a:lnTo>
                <a:lnTo>
                  <a:pt x="3051" y="3240"/>
                </a:lnTo>
                <a:close/>
                <a:moveTo>
                  <a:pt x="2712" y="2237"/>
                </a:moveTo>
                <a:lnTo>
                  <a:pt x="2724" y="2236"/>
                </a:lnTo>
                <a:lnTo>
                  <a:pt x="2734" y="2235"/>
                </a:lnTo>
                <a:lnTo>
                  <a:pt x="2744" y="2232"/>
                </a:lnTo>
                <a:lnTo>
                  <a:pt x="2753" y="2229"/>
                </a:lnTo>
                <a:lnTo>
                  <a:pt x="2762" y="2225"/>
                </a:lnTo>
                <a:lnTo>
                  <a:pt x="2770" y="2220"/>
                </a:lnTo>
                <a:lnTo>
                  <a:pt x="2778" y="2215"/>
                </a:lnTo>
                <a:lnTo>
                  <a:pt x="2784" y="2209"/>
                </a:lnTo>
                <a:lnTo>
                  <a:pt x="2790" y="2202"/>
                </a:lnTo>
                <a:lnTo>
                  <a:pt x="2795" y="2195"/>
                </a:lnTo>
                <a:lnTo>
                  <a:pt x="2800" y="2186"/>
                </a:lnTo>
                <a:lnTo>
                  <a:pt x="2803" y="2178"/>
                </a:lnTo>
                <a:lnTo>
                  <a:pt x="2806" y="2169"/>
                </a:lnTo>
                <a:lnTo>
                  <a:pt x="2808" y="2160"/>
                </a:lnTo>
                <a:lnTo>
                  <a:pt x="2809" y="2151"/>
                </a:lnTo>
                <a:lnTo>
                  <a:pt x="2810" y="2142"/>
                </a:lnTo>
                <a:lnTo>
                  <a:pt x="2809" y="2131"/>
                </a:lnTo>
                <a:lnTo>
                  <a:pt x="2808" y="2121"/>
                </a:lnTo>
                <a:lnTo>
                  <a:pt x="2806" y="2112"/>
                </a:lnTo>
                <a:lnTo>
                  <a:pt x="2803" y="2103"/>
                </a:lnTo>
                <a:lnTo>
                  <a:pt x="2799" y="2095"/>
                </a:lnTo>
                <a:lnTo>
                  <a:pt x="2795" y="2086"/>
                </a:lnTo>
                <a:lnTo>
                  <a:pt x="2790" y="2078"/>
                </a:lnTo>
                <a:lnTo>
                  <a:pt x="2784" y="2072"/>
                </a:lnTo>
                <a:lnTo>
                  <a:pt x="2777" y="2066"/>
                </a:lnTo>
                <a:lnTo>
                  <a:pt x="2770" y="2060"/>
                </a:lnTo>
                <a:lnTo>
                  <a:pt x="2761" y="2055"/>
                </a:lnTo>
                <a:lnTo>
                  <a:pt x="2753" y="2051"/>
                </a:lnTo>
                <a:lnTo>
                  <a:pt x="2744" y="2048"/>
                </a:lnTo>
                <a:lnTo>
                  <a:pt x="2735" y="2046"/>
                </a:lnTo>
                <a:lnTo>
                  <a:pt x="2725" y="2045"/>
                </a:lnTo>
                <a:lnTo>
                  <a:pt x="2714" y="2044"/>
                </a:lnTo>
                <a:lnTo>
                  <a:pt x="2703" y="2045"/>
                </a:lnTo>
                <a:lnTo>
                  <a:pt x="2693" y="2046"/>
                </a:lnTo>
                <a:lnTo>
                  <a:pt x="2684" y="2048"/>
                </a:lnTo>
                <a:lnTo>
                  <a:pt x="2675" y="2051"/>
                </a:lnTo>
                <a:lnTo>
                  <a:pt x="2665" y="2055"/>
                </a:lnTo>
                <a:lnTo>
                  <a:pt x="2657" y="2060"/>
                </a:lnTo>
                <a:lnTo>
                  <a:pt x="2650" y="2066"/>
                </a:lnTo>
                <a:lnTo>
                  <a:pt x="2644" y="2072"/>
                </a:lnTo>
                <a:lnTo>
                  <a:pt x="2638" y="2078"/>
                </a:lnTo>
                <a:lnTo>
                  <a:pt x="2632" y="2086"/>
                </a:lnTo>
                <a:lnTo>
                  <a:pt x="2628" y="2095"/>
                </a:lnTo>
                <a:lnTo>
                  <a:pt x="2624" y="2103"/>
                </a:lnTo>
                <a:lnTo>
                  <a:pt x="2621" y="2112"/>
                </a:lnTo>
                <a:lnTo>
                  <a:pt x="2619" y="2121"/>
                </a:lnTo>
                <a:lnTo>
                  <a:pt x="2618" y="2131"/>
                </a:lnTo>
                <a:lnTo>
                  <a:pt x="2616" y="2142"/>
                </a:lnTo>
                <a:lnTo>
                  <a:pt x="2618" y="2151"/>
                </a:lnTo>
                <a:lnTo>
                  <a:pt x="2619" y="2160"/>
                </a:lnTo>
                <a:lnTo>
                  <a:pt x="2621" y="2169"/>
                </a:lnTo>
                <a:lnTo>
                  <a:pt x="2624" y="2178"/>
                </a:lnTo>
                <a:lnTo>
                  <a:pt x="2627" y="2186"/>
                </a:lnTo>
                <a:lnTo>
                  <a:pt x="2632" y="2195"/>
                </a:lnTo>
                <a:lnTo>
                  <a:pt x="2637" y="2202"/>
                </a:lnTo>
                <a:lnTo>
                  <a:pt x="2643" y="2209"/>
                </a:lnTo>
                <a:lnTo>
                  <a:pt x="2649" y="2215"/>
                </a:lnTo>
                <a:lnTo>
                  <a:pt x="2656" y="2220"/>
                </a:lnTo>
                <a:lnTo>
                  <a:pt x="2663" y="2225"/>
                </a:lnTo>
                <a:lnTo>
                  <a:pt x="2673" y="2229"/>
                </a:lnTo>
                <a:lnTo>
                  <a:pt x="2681" y="2232"/>
                </a:lnTo>
                <a:lnTo>
                  <a:pt x="2690" y="2235"/>
                </a:lnTo>
                <a:lnTo>
                  <a:pt x="2700" y="2236"/>
                </a:lnTo>
                <a:lnTo>
                  <a:pt x="2710" y="2237"/>
                </a:lnTo>
                <a:lnTo>
                  <a:pt x="2712" y="2237"/>
                </a:lnTo>
                <a:close/>
                <a:moveTo>
                  <a:pt x="2792" y="3240"/>
                </a:moveTo>
                <a:lnTo>
                  <a:pt x="2792" y="2380"/>
                </a:lnTo>
                <a:lnTo>
                  <a:pt x="2636" y="2380"/>
                </a:lnTo>
                <a:lnTo>
                  <a:pt x="2636" y="3240"/>
                </a:lnTo>
                <a:lnTo>
                  <a:pt x="2792" y="3240"/>
                </a:lnTo>
                <a:close/>
                <a:moveTo>
                  <a:pt x="1876" y="3197"/>
                </a:moveTo>
                <a:lnTo>
                  <a:pt x="1899" y="3210"/>
                </a:lnTo>
                <a:lnTo>
                  <a:pt x="1925" y="3222"/>
                </a:lnTo>
                <a:lnTo>
                  <a:pt x="1953" y="3232"/>
                </a:lnTo>
                <a:lnTo>
                  <a:pt x="1983" y="3241"/>
                </a:lnTo>
                <a:lnTo>
                  <a:pt x="2014" y="3248"/>
                </a:lnTo>
                <a:lnTo>
                  <a:pt x="2048" y="3253"/>
                </a:lnTo>
                <a:lnTo>
                  <a:pt x="2064" y="3255"/>
                </a:lnTo>
                <a:lnTo>
                  <a:pt x="2082" y="3257"/>
                </a:lnTo>
                <a:lnTo>
                  <a:pt x="2099" y="3257"/>
                </a:lnTo>
                <a:lnTo>
                  <a:pt x="2116" y="3258"/>
                </a:lnTo>
                <a:lnTo>
                  <a:pt x="2135" y="3257"/>
                </a:lnTo>
                <a:lnTo>
                  <a:pt x="2153" y="3256"/>
                </a:lnTo>
                <a:lnTo>
                  <a:pt x="2170" y="3255"/>
                </a:lnTo>
                <a:lnTo>
                  <a:pt x="2188" y="3253"/>
                </a:lnTo>
                <a:lnTo>
                  <a:pt x="2204" y="3250"/>
                </a:lnTo>
                <a:lnTo>
                  <a:pt x="2220" y="3247"/>
                </a:lnTo>
                <a:lnTo>
                  <a:pt x="2236" y="3243"/>
                </a:lnTo>
                <a:lnTo>
                  <a:pt x="2251" y="3239"/>
                </a:lnTo>
                <a:lnTo>
                  <a:pt x="2265" y="3234"/>
                </a:lnTo>
                <a:lnTo>
                  <a:pt x="2280" y="3229"/>
                </a:lnTo>
                <a:lnTo>
                  <a:pt x="2293" y="3223"/>
                </a:lnTo>
                <a:lnTo>
                  <a:pt x="2305" y="3217"/>
                </a:lnTo>
                <a:lnTo>
                  <a:pt x="2317" y="3209"/>
                </a:lnTo>
                <a:lnTo>
                  <a:pt x="2330" y="3202"/>
                </a:lnTo>
                <a:lnTo>
                  <a:pt x="2341" y="3194"/>
                </a:lnTo>
                <a:lnTo>
                  <a:pt x="2351" y="3186"/>
                </a:lnTo>
                <a:lnTo>
                  <a:pt x="2361" y="3177"/>
                </a:lnTo>
                <a:lnTo>
                  <a:pt x="2371" y="3168"/>
                </a:lnTo>
                <a:lnTo>
                  <a:pt x="2380" y="3157"/>
                </a:lnTo>
                <a:lnTo>
                  <a:pt x="2388" y="3148"/>
                </a:lnTo>
                <a:lnTo>
                  <a:pt x="2395" y="3137"/>
                </a:lnTo>
                <a:lnTo>
                  <a:pt x="2402" y="3127"/>
                </a:lnTo>
                <a:lnTo>
                  <a:pt x="2408" y="3116"/>
                </a:lnTo>
                <a:lnTo>
                  <a:pt x="2414" y="3103"/>
                </a:lnTo>
                <a:lnTo>
                  <a:pt x="2420" y="3092"/>
                </a:lnTo>
                <a:lnTo>
                  <a:pt x="2424" y="3079"/>
                </a:lnTo>
                <a:lnTo>
                  <a:pt x="2428" y="3067"/>
                </a:lnTo>
                <a:lnTo>
                  <a:pt x="2431" y="3053"/>
                </a:lnTo>
                <a:lnTo>
                  <a:pt x="2433" y="3040"/>
                </a:lnTo>
                <a:lnTo>
                  <a:pt x="2435" y="3027"/>
                </a:lnTo>
                <a:lnTo>
                  <a:pt x="2436" y="3012"/>
                </a:lnTo>
                <a:lnTo>
                  <a:pt x="2436" y="2998"/>
                </a:lnTo>
                <a:lnTo>
                  <a:pt x="2435" y="2976"/>
                </a:lnTo>
                <a:lnTo>
                  <a:pt x="2432" y="2953"/>
                </a:lnTo>
                <a:lnTo>
                  <a:pt x="2428" y="2932"/>
                </a:lnTo>
                <a:lnTo>
                  <a:pt x="2422" y="2912"/>
                </a:lnTo>
                <a:lnTo>
                  <a:pt x="2413" y="2893"/>
                </a:lnTo>
                <a:lnTo>
                  <a:pt x="2403" y="2876"/>
                </a:lnTo>
                <a:lnTo>
                  <a:pt x="2392" y="2858"/>
                </a:lnTo>
                <a:lnTo>
                  <a:pt x="2379" y="2843"/>
                </a:lnTo>
                <a:lnTo>
                  <a:pt x="2363" y="2828"/>
                </a:lnTo>
                <a:lnTo>
                  <a:pt x="2346" y="2813"/>
                </a:lnTo>
                <a:lnTo>
                  <a:pt x="2328" y="2800"/>
                </a:lnTo>
                <a:lnTo>
                  <a:pt x="2308" y="2787"/>
                </a:lnTo>
                <a:lnTo>
                  <a:pt x="2286" y="2775"/>
                </a:lnTo>
                <a:lnTo>
                  <a:pt x="2262" y="2763"/>
                </a:lnTo>
                <a:lnTo>
                  <a:pt x="2237" y="2752"/>
                </a:lnTo>
                <a:lnTo>
                  <a:pt x="2210" y="2741"/>
                </a:lnTo>
                <a:lnTo>
                  <a:pt x="2171" y="2726"/>
                </a:lnTo>
                <a:lnTo>
                  <a:pt x="2138" y="2709"/>
                </a:lnTo>
                <a:lnTo>
                  <a:pt x="2124" y="2702"/>
                </a:lnTo>
                <a:lnTo>
                  <a:pt x="2110" y="2694"/>
                </a:lnTo>
                <a:lnTo>
                  <a:pt x="2098" y="2686"/>
                </a:lnTo>
                <a:lnTo>
                  <a:pt x="2088" y="2678"/>
                </a:lnTo>
                <a:lnTo>
                  <a:pt x="2079" y="2669"/>
                </a:lnTo>
                <a:lnTo>
                  <a:pt x="2070" y="2660"/>
                </a:lnTo>
                <a:lnTo>
                  <a:pt x="2064" y="2651"/>
                </a:lnTo>
                <a:lnTo>
                  <a:pt x="2058" y="2641"/>
                </a:lnTo>
                <a:lnTo>
                  <a:pt x="2054" y="2631"/>
                </a:lnTo>
                <a:lnTo>
                  <a:pt x="2051" y="2618"/>
                </a:lnTo>
                <a:lnTo>
                  <a:pt x="2049" y="2607"/>
                </a:lnTo>
                <a:lnTo>
                  <a:pt x="2049" y="2594"/>
                </a:lnTo>
                <a:lnTo>
                  <a:pt x="2049" y="2583"/>
                </a:lnTo>
                <a:lnTo>
                  <a:pt x="2051" y="2570"/>
                </a:lnTo>
                <a:lnTo>
                  <a:pt x="2054" y="2559"/>
                </a:lnTo>
                <a:lnTo>
                  <a:pt x="2058" y="2549"/>
                </a:lnTo>
                <a:lnTo>
                  <a:pt x="2063" y="2539"/>
                </a:lnTo>
                <a:lnTo>
                  <a:pt x="2069" y="2528"/>
                </a:lnTo>
                <a:lnTo>
                  <a:pt x="2077" y="2519"/>
                </a:lnTo>
                <a:lnTo>
                  <a:pt x="2086" y="2511"/>
                </a:lnTo>
                <a:lnTo>
                  <a:pt x="2095" y="2504"/>
                </a:lnTo>
                <a:lnTo>
                  <a:pt x="2105" y="2497"/>
                </a:lnTo>
                <a:lnTo>
                  <a:pt x="2117" y="2491"/>
                </a:lnTo>
                <a:lnTo>
                  <a:pt x="2130" y="2486"/>
                </a:lnTo>
                <a:lnTo>
                  <a:pt x="2144" y="2483"/>
                </a:lnTo>
                <a:lnTo>
                  <a:pt x="2158" y="2479"/>
                </a:lnTo>
                <a:lnTo>
                  <a:pt x="2175" y="2477"/>
                </a:lnTo>
                <a:lnTo>
                  <a:pt x="2191" y="2476"/>
                </a:lnTo>
                <a:lnTo>
                  <a:pt x="2206" y="2477"/>
                </a:lnTo>
                <a:lnTo>
                  <a:pt x="2220" y="2478"/>
                </a:lnTo>
                <a:lnTo>
                  <a:pt x="2234" y="2479"/>
                </a:lnTo>
                <a:lnTo>
                  <a:pt x="2247" y="2482"/>
                </a:lnTo>
                <a:lnTo>
                  <a:pt x="2273" y="2488"/>
                </a:lnTo>
                <a:lnTo>
                  <a:pt x="2296" y="2495"/>
                </a:lnTo>
                <a:lnTo>
                  <a:pt x="2317" y="2502"/>
                </a:lnTo>
                <a:lnTo>
                  <a:pt x="2336" y="2510"/>
                </a:lnTo>
                <a:lnTo>
                  <a:pt x="2352" y="2518"/>
                </a:lnTo>
                <a:lnTo>
                  <a:pt x="2366" y="2526"/>
                </a:lnTo>
                <a:lnTo>
                  <a:pt x="2404" y="2414"/>
                </a:lnTo>
                <a:lnTo>
                  <a:pt x="2385" y="2404"/>
                </a:lnTo>
                <a:lnTo>
                  <a:pt x="2364" y="2394"/>
                </a:lnTo>
                <a:lnTo>
                  <a:pt x="2340" y="2385"/>
                </a:lnTo>
                <a:lnTo>
                  <a:pt x="2314" y="2376"/>
                </a:lnTo>
                <a:lnTo>
                  <a:pt x="2287" y="2370"/>
                </a:lnTo>
                <a:lnTo>
                  <a:pt x="2257" y="2365"/>
                </a:lnTo>
                <a:lnTo>
                  <a:pt x="2227" y="2362"/>
                </a:lnTo>
                <a:lnTo>
                  <a:pt x="2195" y="2361"/>
                </a:lnTo>
                <a:lnTo>
                  <a:pt x="2178" y="2362"/>
                </a:lnTo>
                <a:lnTo>
                  <a:pt x="2161" y="2363"/>
                </a:lnTo>
                <a:lnTo>
                  <a:pt x="2145" y="2364"/>
                </a:lnTo>
                <a:lnTo>
                  <a:pt x="2130" y="2366"/>
                </a:lnTo>
                <a:lnTo>
                  <a:pt x="2114" y="2369"/>
                </a:lnTo>
                <a:lnTo>
                  <a:pt x="2099" y="2372"/>
                </a:lnTo>
                <a:lnTo>
                  <a:pt x="2085" y="2376"/>
                </a:lnTo>
                <a:lnTo>
                  <a:pt x="2071" y="2381"/>
                </a:lnTo>
                <a:lnTo>
                  <a:pt x="2057" y="2387"/>
                </a:lnTo>
                <a:lnTo>
                  <a:pt x="2045" y="2392"/>
                </a:lnTo>
                <a:lnTo>
                  <a:pt x="2033" y="2398"/>
                </a:lnTo>
                <a:lnTo>
                  <a:pt x="2020" y="2405"/>
                </a:lnTo>
                <a:lnTo>
                  <a:pt x="2009" y="2412"/>
                </a:lnTo>
                <a:lnTo>
                  <a:pt x="1998" y="2419"/>
                </a:lnTo>
                <a:lnTo>
                  <a:pt x="1988" y="2427"/>
                </a:lnTo>
                <a:lnTo>
                  <a:pt x="1978" y="2436"/>
                </a:lnTo>
                <a:lnTo>
                  <a:pt x="1968" y="2445"/>
                </a:lnTo>
                <a:lnTo>
                  <a:pt x="1959" y="2453"/>
                </a:lnTo>
                <a:lnTo>
                  <a:pt x="1951" y="2463"/>
                </a:lnTo>
                <a:lnTo>
                  <a:pt x="1944" y="2472"/>
                </a:lnTo>
                <a:lnTo>
                  <a:pt x="1937" y="2484"/>
                </a:lnTo>
                <a:lnTo>
                  <a:pt x="1930" y="2494"/>
                </a:lnTo>
                <a:lnTo>
                  <a:pt x="1925" y="2505"/>
                </a:lnTo>
                <a:lnTo>
                  <a:pt x="1918" y="2515"/>
                </a:lnTo>
                <a:lnTo>
                  <a:pt x="1914" y="2527"/>
                </a:lnTo>
                <a:lnTo>
                  <a:pt x="1910" y="2539"/>
                </a:lnTo>
                <a:lnTo>
                  <a:pt x="1906" y="2551"/>
                </a:lnTo>
                <a:lnTo>
                  <a:pt x="1903" y="2563"/>
                </a:lnTo>
                <a:lnTo>
                  <a:pt x="1901" y="2575"/>
                </a:lnTo>
                <a:lnTo>
                  <a:pt x="1899" y="2588"/>
                </a:lnTo>
                <a:lnTo>
                  <a:pt x="1898" y="2601"/>
                </a:lnTo>
                <a:lnTo>
                  <a:pt x="1898" y="2613"/>
                </a:lnTo>
                <a:lnTo>
                  <a:pt x="1899" y="2633"/>
                </a:lnTo>
                <a:lnTo>
                  <a:pt x="1902" y="2651"/>
                </a:lnTo>
                <a:lnTo>
                  <a:pt x="1906" y="2668"/>
                </a:lnTo>
                <a:lnTo>
                  <a:pt x="1912" y="2686"/>
                </a:lnTo>
                <a:lnTo>
                  <a:pt x="1919" y="2703"/>
                </a:lnTo>
                <a:lnTo>
                  <a:pt x="1930" y="2719"/>
                </a:lnTo>
                <a:lnTo>
                  <a:pt x="1941" y="2736"/>
                </a:lnTo>
                <a:lnTo>
                  <a:pt x="1954" y="2752"/>
                </a:lnTo>
                <a:lnTo>
                  <a:pt x="1969" y="2766"/>
                </a:lnTo>
                <a:lnTo>
                  <a:pt x="1986" y="2782"/>
                </a:lnTo>
                <a:lnTo>
                  <a:pt x="2005" y="2795"/>
                </a:lnTo>
                <a:lnTo>
                  <a:pt x="2026" y="2809"/>
                </a:lnTo>
                <a:lnTo>
                  <a:pt x="2048" y="2821"/>
                </a:lnTo>
                <a:lnTo>
                  <a:pt x="2072" y="2834"/>
                </a:lnTo>
                <a:lnTo>
                  <a:pt x="2099" y="2846"/>
                </a:lnTo>
                <a:lnTo>
                  <a:pt x="2127" y="2856"/>
                </a:lnTo>
                <a:lnTo>
                  <a:pt x="2148" y="2864"/>
                </a:lnTo>
                <a:lnTo>
                  <a:pt x="2166" y="2873"/>
                </a:lnTo>
                <a:lnTo>
                  <a:pt x="2184" y="2881"/>
                </a:lnTo>
                <a:lnTo>
                  <a:pt x="2200" y="2889"/>
                </a:lnTo>
                <a:lnTo>
                  <a:pt x="2214" y="2897"/>
                </a:lnTo>
                <a:lnTo>
                  <a:pt x="2227" y="2905"/>
                </a:lnTo>
                <a:lnTo>
                  <a:pt x="2239" y="2913"/>
                </a:lnTo>
                <a:lnTo>
                  <a:pt x="2249" y="2923"/>
                </a:lnTo>
                <a:lnTo>
                  <a:pt x="2257" y="2932"/>
                </a:lnTo>
                <a:lnTo>
                  <a:pt x="2265" y="2942"/>
                </a:lnTo>
                <a:lnTo>
                  <a:pt x="2272" y="2952"/>
                </a:lnTo>
                <a:lnTo>
                  <a:pt x="2277" y="2963"/>
                </a:lnTo>
                <a:lnTo>
                  <a:pt x="2280" y="2975"/>
                </a:lnTo>
                <a:lnTo>
                  <a:pt x="2283" y="2987"/>
                </a:lnTo>
                <a:lnTo>
                  <a:pt x="2285" y="2999"/>
                </a:lnTo>
                <a:lnTo>
                  <a:pt x="2285" y="3012"/>
                </a:lnTo>
                <a:lnTo>
                  <a:pt x="2285" y="3027"/>
                </a:lnTo>
                <a:lnTo>
                  <a:pt x="2283" y="3039"/>
                </a:lnTo>
                <a:lnTo>
                  <a:pt x="2280" y="3051"/>
                </a:lnTo>
                <a:lnTo>
                  <a:pt x="2275" y="3063"/>
                </a:lnTo>
                <a:lnTo>
                  <a:pt x="2269" y="3075"/>
                </a:lnTo>
                <a:lnTo>
                  <a:pt x="2262" y="3085"/>
                </a:lnTo>
                <a:lnTo>
                  <a:pt x="2254" y="3095"/>
                </a:lnTo>
                <a:lnTo>
                  <a:pt x="2244" y="3104"/>
                </a:lnTo>
                <a:lnTo>
                  <a:pt x="2234" y="3112"/>
                </a:lnTo>
                <a:lnTo>
                  <a:pt x="2222" y="3120"/>
                </a:lnTo>
                <a:lnTo>
                  <a:pt x="2208" y="3126"/>
                </a:lnTo>
                <a:lnTo>
                  <a:pt x="2193" y="3131"/>
                </a:lnTo>
                <a:lnTo>
                  <a:pt x="2177" y="3135"/>
                </a:lnTo>
                <a:lnTo>
                  <a:pt x="2159" y="3138"/>
                </a:lnTo>
                <a:lnTo>
                  <a:pt x="2140" y="3140"/>
                </a:lnTo>
                <a:lnTo>
                  <a:pt x="2119" y="3141"/>
                </a:lnTo>
                <a:lnTo>
                  <a:pt x="2105" y="3140"/>
                </a:lnTo>
                <a:lnTo>
                  <a:pt x="2091" y="3139"/>
                </a:lnTo>
                <a:lnTo>
                  <a:pt x="2076" y="3138"/>
                </a:lnTo>
                <a:lnTo>
                  <a:pt x="2061" y="3135"/>
                </a:lnTo>
                <a:lnTo>
                  <a:pt x="2033" y="3129"/>
                </a:lnTo>
                <a:lnTo>
                  <a:pt x="2005" y="3121"/>
                </a:lnTo>
                <a:lnTo>
                  <a:pt x="1979" y="3111"/>
                </a:lnTo>
                <a:lnTo>
                  <a:pt x="1954" y="3101"/>
                </a:lnTo>
                <a:lnTo>
                  <a:pt x="1932" y="3091"/>
                </a:lnTo>
                <a:lnTo>
                  <a:pt x="1912" y="3080"/>
                </a:lnTo>
                <a:lnTo>
                  <a:pt x="1876" y="3197"/>
                </a:lnTo>
                <a:close/>
                <a:moveTo>
                  <a:pt x="1674" y="2380"/>
                </a:moveTo>
                <a:lnTo>
                  <a:pt x="1518" y="2380"/>
                </a:lnTo>
                <a:lnTo>
                  <a:pt x="1518" y="2906"/>
                </a:lnTo>
                <a:lnTo>
                  <a:pt x="1517" y="2929"/>
                </a:lnTo>
                <a:lnTo>
                  <a:pt x="1514" y="2949"/>
                </a:lnTo>
                <a:lnTo>
                  <a:pt x="1510" y="2969"/>
                </a:lnTo>
                <a:lnTo>
                  <a:pt x="1504" y="2986"/>
                </a:lnTo>
                <a:lnTo>
                  <a:pt x="1498" y="2999"/>
                </a:lnTo>
                <a:lnTo>
                  <a:pt x="1492" y="3012"/>
                </a:lnTo>
                <a:lnTo>
                  <a:pt x="1484" y="3026"/>
                </a:lnTo>
                <a:lnTo>
                  <a:pt x="1474" y="3039"/>
                </a:lnTo>
                <a:lnTo>
                  <a:pt x="1465" y="3051"/>
                </a:lnTo>
                <a:lnTo>
                  <a:pt x="1454" y="3062"/>
                </a:lnTo>
                <a:lnTo>
                  <a:pt x="1443" y="3074"/>
                </a:lnTo>
                <a:lnTo>
                  <a:pt x="1430" y="3085"/>
                </a:lnTo>
                <a:lnTo>
                  <a:pt x="1416" y="3094"/>
                </a:lnTo>
                <a:lnTo>
                  <a:pt x="1402" y="3103"/>
                </a:lnTo>
                <a:lnTo>
                  <a:pt x="1387" y="3111"/>
                </a:lnTo>
                <a:lnTo>
                  <a:pt x="1370" y="3118"/>
                </a:lnTo>
                <a:lnTo>
                  <a:pt x="1354" y="3123"/>
                </a:lnTo>
                <a:lnTo>
                  <a:pt x="1336" y="3127"/>
                </a:lnTo>
                <a:lnTo>
                  <a:pt x="1317" y="3129"/>
                </a:lnTo>
                <a:lnTo>
                  <a:pt x="1299" y="3130"/>
                </a:lnTo>
                <a:lnTo>
                  <a:pt x="1286" y="3130"/>
                </a:lnTo>
                <a:lnTo>
                  <a:pt x="1273" y="3129"/>
                </a:lnTo>
                <a:lnTo>
                  <a:pt x="1261" y="3127"/>
                </a:lnTo>
                <a:lnTo>
                  <a:pt x="1250" y="3125"/>
                </a:lnTo>
                <a:lnTo>
                  <a:pt x="1239" y="3122"/>
                </a:lnTo>
                <a:lnTo>
                  <a:pt x="1228" y="3119"/>
                </a:lnTo>
                <a:lnTo>
                  <a:pt x="1218" y="3115"/>
                </a:lnTo>
                <a:lnTo>
                  <a:pt x="1209" y="3110"/>
                </a:lnTo>
                <a:lnTo>
                  <a:pt x="1200" y="3104"/>
                </a:lnTo>
                <a:lnTo>
                  <a:pt x="1192" y="3099"/>
                </a:lnTo>
                <a:lnTo>
                  <a:pt x="1184" y="3093"/>
                </a:lnTo>
                <a:lnTo>
                  <a:pt x="1176" y="3086"/>
                </a:lnTo>
                <a:lnTo>
                  <a:pt x="1169" y="3079"/>
                </a:lnTo>
                <a:lnTo>
                  <a:pt x="1162" y="3071"/>
                </a:lnTo>
                <a:lnTo>
                  <a:pt x="1156" y="3062"/>
                </a:lnTo>
                <a:lnTo>
                  <a:pt x="1150" y="3053"/>
                </a:lnTo>
                <a:lnTo>
                  <a:pt x="1145" y="3044"/>
                </a:lnTo>
                <a:lnTo>
                  <a:pt x="1140" y="3035"/>
                </a:lnTo>
                <a:lnTo>
                  <a:pt x="1135" y="3025"/>
                </a:lnTo>
                <a:lnTo>
                  <a:pt x="1130" y="3013"/>
                </a:lnTo>
                <a:lnTo>
                  <a:pt x="1123" y="2991"/>
                </a:lnTo>
                <a:lnTo>
                  <a:pt x="1117" y="2966"/>
                </a:lnTo>
                <a:lnTo>
                  <a:pt x="1112" y="2941"/>
                </a:lnTo>
                <a:lnTo>
                  <a:pt x="1109" y="2913"/>
                </a:lnTo>
                <a:lnTo>
                  <a:pt x="1107" y="2885"/>
                </a:lnTo>
                <a:lnTo>
                  <a:pt x="1107" y="2855"/>
                </a:lnTo>
                <a:lnTo>
                  <a:pt x="1107" y="2380"/>
                </a:lnTo>
                <a:lnTo>
                  <a:pt x="951" y="2380"/>
                </a:lnTo>
                <a:lnTo>
                  <a:pt x="951" y="2883"/>
                </a:lnTo>
                <a:lnTo>
                  <a:pt x="951" y="2910"/>
                </a:lnTo>
                <a:lnTo>
                  <a:pt x="953" y="2937"/>
                </a:lnTo>
                <a:lnTo>
                  <a:pt x="955" y="2961"/>
                </a:lnTo>
                <a:lnTo>
                  <a:pt x="958" y="2986"/>
                </a:lnTo>
                <a:lnTo>
                  <a:pt x="962" y="3008"/>
                </a:lnTo>
                <a:lnTo>
                  <a:pt x="966" y="3030"/>
                </a:lnTo>
                <a:lnTo>
                  <a:pt x="972" y="3049"/>
                </a:lnTo>
                <a:lnTo>
                  <a:pt x="978" y="3069"/>
                </a:lnTo>
                <a:lnTo>
                  <a:pt x="985" y="3087"/>
                </a:lnTo>
                <a:lnTo>
                  <a:pt x="992" y="3103"/>
                </a:lnTo>
                <a:lnTo>
                  <a:pt x="1000" y="3120"/>
                </a:lnTo>
                <a:lnTo>
                  <a:pt x="1009" y="3134"/>
                </a:lnTo>
                <a:lnTo>
                  <a:pt x="1018" y="3148"/>
                </a:lnTo>
                <a:lnTo>
                  <a:pt x="1027" y="3161"/>
                </a:lnTo>
                <a:lnTo>
                  <a:pt x="1038" y="3173"/>
                </a:lnTo>
                <a:lnTo>
                  <a:pt x="1048" y="3184"/>
                </a:lnTo>
                <a:lnTo>
                  <a:pt x="1059" y="3194"/>
                </a:lnTo>
                <a:lnTo>
                  <a:pt x="1070" y="3203"/>
                </a:lnTo>
                <a:lnTo>
                  <a:pt x="1082" y="3213"/>
                </a:lnTo>
                <a:lnTo>
                  <a:pt x="1094" y="3220"/>
                </a:lnTo>
                <a:lnTo>
                  <a:pt x="1106" y="3227"/>
                </a:lnTo>
                <a:lnTo>
                  <a:pt x="1118" y="3233"/>
                </a:lnTo>
                <a:lnTo>
                  <a:pt x="1131" y="3238"/>
                </a:lnTo>
                <a:lnTo>
                  <a:pt x="1144" y="3243"/>
                </a:lnTo>
                <a:lnTo>
                  <a:pt x="1157" y="3247"/>
                </a:lnTo>
                <a:lnTo>
                  <a:pt x="1169" y="3251"/>
                </a:lnTo>
                <a:lnTo>
                  <a:pt x="1183" y="3253"/>
                </a:lnTo>
                <a:lnTo>
                  <a:pt x="1196" y="3256"/>
                </a:lnTo>
                <a:lnTo>
                  <a:pt x="1221" y="3258"/>
                </a:lnTo>
                <a:lnTo>
                  <a:pt x="1247" y="3259"/>
                </a:lnTo>
                <a:lnTo>
                  <a:pt x="1274" y="3258"/>
                </a:lnTo>
                <a:lnTo>
                  <a:pt x="1301" y="3255"/>
                </a:lnTo>
                <a:lnTo>
                  <a:pt x="1326" y="3251"/>
                </a:lnTo>
                <a:lnTo>
                  <a:pt x="1350" y="3244"/>
                </a:lnTo>
                <a:lnTo>
                  <a:pt x="1372" y="3237"/>
                </a:lnTo>
                <a:lnTo>
                  <a:pt x="1394" y="3228"/>
                </a:lnTo>
                <a:lnTo>
                  <a:pt x="1413" y="3217"/>
                </a:lnTo>
                <a:lnTo>
                  <a:pt x="1432" y="3205"/>
                </a:lnTo>
                <a:lnTo>
                  <a:pt x="1449" y="3194"/>
                </a:lnTo>
                <a:lnTo>
                  <a:pt x="1464" y="3181"/>
                </a:lnTo>
                <a:lnTo>
                  <a:pt x="1478" y="3168"/>
                </a:lnTo>
                <a:lnTo>
                  <a:pt x="1492" y="3154"/>
                </a:lnTo>
                <a:lnTo>
                  <a:pt x="1503" y="3140"/>
                </a:lnTo>
                <a:lnTo>
                  <a:pt x="1513" y="3127"/>
                </a:lnTo>
                <a:lnTo>
                  <a:pt x="1523" y="3113"/>
                </a:lnTo>
                <a:lnTo>
                  <a:pt x="1531" y="3100"/>
                </a:lnTo>
                <a:lnTo>
                  <a:pt x="1535" y="3100"/>
                </a:lnTo>
                <a:lnTo>
                  <a:pt x="1543" y="3240"/>
                </a:lnTo>
                <a:lnTo>
                  <a:pt x="1682" y="3240"/>
                </a:lnTo>
                <a:lnTo>
                  <a:pt x="1680" y="3215"/>
                </a:lnTo>
                <a:lnTo>
                  <a:pt x="1679" y="3187"/>
                </a:lnTo>
                <a:lnTo>
                  <a:pt x="1678" y="3159"/>
                </a:lnTo>
                <a:lnTo>
                  <a:pt x="1676" y="3131"/>
                </a:lnTo>
                <a:lnTo>
                  <a:pt x="1675" y="3100"/>
                </a:lnTo>
                <a:lnTo>
                  <a:pt x="1674" y="3070"/>
                </a:lnTo>
                <a:lnTo>
                  <a:pt x="1674" y="3037"/>
                </a:lnTo>
                <a:lnTo>
                  <a:pt x="1674" y="3004"/>
                </a:lnTo>
                <a:lnTo>
                  <a:pt x="1674" y="2380"/>
                </a:lnTo>
                <a:close/>
                <a:moveTo>
                  <a:pt x="0" y="3236"/>
                </a:moveTo>
                <a:lnTo>
                  <a:pt x="20" y="3239"/>
                </a:lnTo>
                <a:lnTo>
                  <a:pt x="43" y="3242"/>
                </a:lnTo>
                <a:lnTo>
                  <a:pt x="70" y="3244"/>
                </a:lnTo>
                <a:lnTo>
                  <a:pt x="99" y="3246"/>
                </a:lnTo>
                <a:lnTo>
                  <a:pt x="130" y="3248"/>
                </a:lnTo>
                <a:lnTo>
                  <a:pt x="164" y="3250"/>
                </a:lnTo>
                <a:lnTo>
                  <a:pt x="201" y="3250"/>
                </a:lnTo>
                <a:lnTo>
                  <a:pt x="239" y="3251"/>
                </a:lnTo>
                <a:lnTo>
                  <a:pt x="275" y="3250"/>
                </a:lnTo>
                <a:lnTo>
                  <a:pt x="310" y="3249"/>
                </a:lnTo>
                <a:lnTo>
                  <a:pt x="343" y="3247"/>
                </a:lnTo>
                <a:lnTo>
                  <a:pt x="374" y="3244"/>
                </a:lnTo>
                <a:lnTo>
                  <a:pt x="405" y="3240"/>
                </a:lnTo>
                <a:lnTo>
                  <a:pt x="433" y="3236"/>
                </a:lnTo>
                <a:lnTo>
                  <a:pt x="461" y="3230"/>
                </a:lnTo>
                <a:lnTo>
                  <a:pt x="487" y="3224"/>
                </a:lnTo>
                <a:lnTo>
                  <a:pt x="512" y="3217"/>
                </a:lnTo>
                <a:lnTo>
                  <a:pt x="536" y="3207"/>
                </a:lnTo>
                <a:lnTo>
                  <a:pt x="558" y="3198"/>
                </a:lnTo>
                <a:lnTo>
                  <a:pt x="579" y="3189"/>
                </a:lnTo>
                <a:lnTo>
                  <a:pt x="599" y="3178"/>
                </a:lnTo>
                <a:lnTo>
                  <a:pt x="617" y="3166"/>
                </a:lnTo>
                <a:lnTo>
                  <a:pt x="634" y="3152"/>
                </a:lnTo>
                <a:lnTo>
                  <a:pt x="651" y="3139"/>
                </a:lnTo>
                <a:lnTo>
                  <a:pt x="662" y="3128"/>
                </a:lnTo>
                <a:lnTo>
                  <a:pt x="673" y="3116"/>
                </a:lnTo>
                <a:lnTo>
                  <a:pt x="683" y="3104"/>
                </a:lnTo>
                <a:lnTo>
                  <a:pt x="693" y="3091"/>
                </a:lnTo>
                <a:lnTo>
                  <a:pt x="702" y="3078"/>
                </a:lnTo>
                <a:lnTo>
                  <a:pt x="711" y="3064"/>
                </a:lnTo>
                <a:lnTo>
                  <a:pt x="718" y="3050"/>
                </a:lnTo>
                <a:lnTo>
                  <a:pt x="725" y="3036"/>
                </a:lnTo>
                <a:lnTo>
                  <a:pt x="731" y="3021"/>
                </a:lnTo>
                <a:lnTo>
                  <a:pt x="738" y="3005"/>
                </a:lnTo>
                <a:lnTo>
                  <a:pt x="743" y="2989"/>
                </a:lnTo>
                <a:lnTo>
                  <a:pt x="747" y="2972"/>
                </a:lnTo>
                <a:lnTo>
                  <a:pt x="750" y="2954"/>
                </a:lnTo>
                <a:lnTo>
                  <a:pt x="752" y="2937"/>
                </a:lnTo>
                <a:lnTo>
                  <a:pt x="753" y="2918"/>
                </a:lnTo>
                <a:lnTo>
                  <a:pt x="754" y="2899"/>
                </a:lnTo>
                <a:lnTo>
                  <a:pt x="753" y="2883"/>
                </a:lnTo>
                <a:lnTo>
                  <a:pt x="752" y="2866"/>
                </a:lnTo>
                <a:lnTo>
                  <a:pt x="750" y="2851"/>
                </a:lnTo>
                <a:lnTo>
                  <a:pt x="748" y="2837"/>
                </a:lnTo>
                <a:lnTo>
                  <a:pt x="745" y="2823"/>
                </a:lnTo>
                <a:lnTo>
                  <a:pt x="741" y="2808"/>
                </a:lnTo>
                <a:lnTo>
                  <a:pt x="736" y="2795"/>
                </a:lnTo>
                <a:lnTo>
                  <a:pt x="731" y="2782"/>
                </a:lnTo>
                <a:lnTo>
                  <a:pt x="725" y="2768"/>
                </a:lnTo>
                <a:lnTo>
                  <a:pt x="719" y="2757"/>
                </a:lnTo>
                <a:lnTo>
                  <a:pt x="713" y="2745"/>
                </a:lnTo>
                <a:lnTo>
                  <a:pt x="706" y="2734"/>
                </a:lnTo>
                <a:lnTo>
                  <a:pt x="698" y="2723"/>
                </a:lnTo>
                <a:lnTo>
                  <a:pt x="690" y="2713"/>
                </a:lnTo>
                <a:lnTo>
                  <a:pt x="681" y="2703"/>
                </a:lnTo>
                <a:lnTo>
                  <a:pt x="673" y="2694"/>
                </a:lnTo>
                <a:lnTo>
                  <a:pt x="655" y="2677"/>
                </a:lnTo>
                <a:lnTo>
                  <a:pt x="634" y="2660"/>
                </a:lnTo>
                <a:lnTo>
                  <a:pt x="614" y="2646"/>
                </a:lnTo>
                <a:lnTo>
                  <a:pt x="594" y="2634"/>
                </a:lnTo>
                <a:lnTo>
                  <a:pt x="572" y="2623"/>
                </a:lnTo>
                <a:lnTo>
                  <a:pt x="550" y="2614"/>
                </a:lnTo>
                <a:lnTo>
                  <a:pt x="528" y="2607"/>
                </a:lnTo>
                <a:lnTo>
                  <a:pt x="507" y="2601"/>
                </a:lnTo>
                <a:lnTo>
                  <a:pt x="507" y="2596"/>
                </a:lnTo>
                <a:lnTo>
                  <a:pt x="529" y="2587"/>
                </a:lnTo>
                <a:lnTo>
                  <a:pt x="552" y="2576"/>
                </a:lnTo>
                <a:lnTo>
                  <a:pt x="572" y="2565"/>
                </a:lnTo>
                <a:lnTo>
                  <a:pt x="591" y="2552"/>
                </a:lnTo>
                <a:lnTo>
                  <a:pt x="609" y="2539"/>
                </a:lnTo>
                <a:lnTo>
                  <a:pt x="625" y="2524"/>
                </a:lnTo>
                <a:lnTo>
                  <a:pt x="641" y="2508"/>
                </a:lnTo>
                <a:lnTo>
                  <a:pt x="655" y="2492"/>
                </a:lnTo>
                <a:lnTo>
                  <a:pt x="667" y="2474"/>
                </a:lnTo>
                <a:lnTo>
                  <a:pt x="678" y="2456"/>
                </a:lnTo>
                <a:lnTo>
                  <a:pt x="688" y="2437"/>
                </a:lnTo>
                <a:lnTo>
                  <a:pt x="695" y="2417"/>
                </a:lnTo>
                <a:lnTo>
                  <a:pt x="701" y="2397"/>
                </a:lnTo>
                <a:lnTo>
                  <a:pt x="706" y="2376"/>
                </a:lnTo>
                <a:lnTo>
                  <a:pt x="708" y="2355"/>
                </a:lnTo>
                <a:lnTo>
                  <a:pt x="709" y="2332"/>
                </a:lnTo>
                <a:lnTo>
                  <a:pt x="709" y="2315"/>
                </a:lnTo>
                <a:lnTo>
                  <a:pt x="708" y="2299"/>
                </a:lnTo>
                <a:lnTo>
                  <a:pt x="705" y="2282"/>
                </a:lnTo>
                <a:lnTo>
                  <a:pt x="702" y="2267"/>
                </a:lnTo>
                <a:lnTo>
                  <a:pt x="699" y="2252"/>
                </a:lnTo>
                <a:lnTo>
                  <a:pt x="694" y="2236"/>
                </a:lnTo>
                <a:lnTo>
                  <a:pt x="689" y="2223"/>
                </a:lnTo>
                <a:lnTo>
                  <a:pt x="682" y="2209"/>
                </a:lnTo>
                <a:lnTo>
                  <a:pt x="675" y="2197"/>
                </a:lnTo>
                <a:lnTo>
                  <a:pt x="667" y="2184"/>
                </a:lnTo>
                <a:lnTo>
                  <a:pt x="659" y="2172"/>
                </a:lnTo>
                <a:lnTo>
                  <a:pt x="650" y="2161"/>
                </a:lnTo>
                <a:lnTo>
                  <a:pt x="641" y="2151"/>
                </a:lnTo>
                <a:lnTo>
                  <a:pt x="630" y="2140"/>
                </a:lnTo>
                <a:lnTo>
                  <a:pt x="619" y="2130"/>
                </a:lnTo>
                <a:lnTo>
                  <a:pt x="608" y="2122"/>
                </a:lnTo>
                <a:lnTo>
                  <a:pt x="595" y="2111"/>
                </a:lnTo>
                <a:lnTo>
                  <a:pt x="579" y="2101"/>
                </a:lnTo>
                <a:lnTo>
                  <a:pt x="564" y="2091"/>
                </a:lnTo>
                <a:lnTo>
                  <a:pt x="548" y="2082"/>
                </a:lnTo>
                <a:lnTo>
                  <a:pt x="531" y="2075"/>
                </a:lnTo>
                <a:lnTo>
                  <a:pt x="514" y="2068"/>
                </a:lnTo>
                <a:lnTo>
                  <a:pt x="495" y="2061"/>
                </a:lnTo>
                <a:lnTo>
                  <a:pt x="475" y="2056"/>
                </a:lnTo>
                <a:lnTo>
                  <a:pt x="455" y="2051"/>
                </a:lnTo>
                <a:lnTo>
                  <a:pt x="433" y="2047"/>
                </a:lnTo>
                <a:lnTo>
                  <a:pt x="411" y="2042"/>
                </a:lnTo>
                <a:lnTo>
                  <a:pt x="387" y="2039"/>
                </a:lnTo>
                <a:lnTo>
                  <a:pt x="363" y="2037"/>
                </a:lnTo>
                <a:lnTo>
                  <a:pt x="337" y="2036"/>
                </a:lnTo>
                <a:lnTo>
                  <a:pt x="310" y="2035"/>
                </a:lnTo>
                <a:lnTo>
                  <a:pt x="281" y="2034"/>
                </a:lnTo>
                <a:lnTo>
                  <a:pt x="241" y="2035"/>
                </a:lnTo>
                <a:lnTo>
                  <a:pt x="202" y="2036"/>
                </a:lnTo>
                <a:lnTo>
                  <a:pt x="163" y="2039"/>
                </a:lnTo>
                <a:lnTo>
                  <a:pt x="126" y="2042"/>
                </a:lnTo>
                <a:lnTo>
                  <a:pt x="90" y="2046"/>
                </a:lnTo>
                <a:lnTo>
                  <a:pt x="57" y="2051"/>
                </a:lnTo>
                <a:lnTo>
                  <a:pt x="26" y="2056"/>
                </a:lnTo>
                <a:lnTo>
                  <a:pt x="0" y="2061"/>
                </a:lnTo>
                <a:lnTo>
                  <a:pt x="0" y="3236"/>
                </a:lnTo>
                <a:close/>
                <a:moveTo>
                  <a:pt x="154" y="2666"/>
                </a:moveTo>
                <a:lnTo>
                  <a:pt x="281" y="2666"/>
                </a:lnTo>
                <a:lnTo>
                  <a:pt x="313" y="2667"/>
                </a:lnTo>
                <a:lnTo>
                  <a:pt x="344" y="2670"/>
                </a:lnTo>
                <a:lnTo>
                  <a:pt x="373" y="2674"/>
                </a:lnTo>
                <a:lnTo>
                  <a:pt x="401" y="2680"/>
                </a:lnTo>
                <a:lnTo>
                  <a:pt x="415" y="2684"/>
                </a:lnTo>
                <a:lnTo>
                  <a:pt x="428" y="2688"/>
                </a:lnTo>
                <a:lnTo>
                  <a:pt x="441" y="2692"/>
                </a:lnTo>
                <a:lnTo>
                  <a:pt x="454" y="2697"/>
                </a:lnTo>
                <a:lnTo>
                  <a:pt x="466" y="2702"/>
                </a:lnTo>
                <a:lnTo>
                  <a:pt x="477" y="2708"/>
                </a:lnTo>
                <a:lnTo>
                  <a:pt x="488" y="2714"/>
                </a:lnTo>
                <a:lnTo>
                  <a:pt x="500" y="2721"/>
                </a:lnTo>
                <a:lnTo>
                  <a:pt x="510" y="2729"/>
                </a:lnTo>
                <a:lnTo>
                  <a:pt x="519" y="2737"/>
                </a:lnTo>
                <a:lnTo>
                  <a:pt x="528" y="2745"/>
                </a:lnTo>
                <a:lnTo>
                  <a:pt x="537" y="2753"/>
                </a:lnTo>
                <a:lnTo>
                  <a:pt x="546" y="2762"/>
                </a:lnTo>
                <a:lnTo>
                  <a:pt x="553" y="2772"/>
                </a:lnTo>
                <a:lnTo>
                  <a:pt x="560" y="2783"/>
                </a:lnTo>
                <a:lnTo>
                  <a:pt x="566" y="2793"/>
                </a:lnTo>
                <a:lnTo>
                  <a:pt x="571" y="2804"/>
                </a:lnTo>
                <a:lnTo>
                  <a:pt x="576" y="2816"/>
                </a:lnTo>
                <a:lnTo>
                  <a:pt x="580" y="2829"/>
                </a:lnTo>
                <a:lnTo>
                  <a:pt x="584" y="2841"/>
                </a:lnTo>
                <a:lnTo>
                  <a:pt x="586" y="2854"/>
                </a:lnTo>
                <a:lnTo>
                  <a:pt x="589" y="2868"/>
                </a:lnTo>
                <a:lnTo>
                  <a:pt x="590" y="2883"/>
                </a:lnTo>
                <a:lnTo>
                  <a:pt x="591" y="2897"/>
                </a:lnTo>
                <a:lnTo>
                  <a:pt x="590" y="2913"/>
                </a:lnTo>
                <a:lnTo>
                  <a:pt x="589" y="2929"/>
                </a:lnTo>
                <a:lnTo>
                  <a:pt x="586" y="2943"/>
                </a:lnTo>
                <a:lnTo>
                  <a:pt x="583" y="2957"/>
                </a:lnTo>
                <a:lnTo>
                  <a:pt x="580" y="2971"/>
                </a:lnTo>
                <a:lnTo>
                  <a:pt x="575" y="2984"/>
                </a:lnTo>
                <a:lnTo>
                  <a:pt x="571" y="2996"/>
                </a:lnTo>
                <a:lnTo>
                  <a:pt x="565" y="3007"/>
                </a:lnTo>
                <a:lnTo>
                  <a:pt x="559" y="3019"/>
                </a:lnTo>
                <a:lnTo>
                  <a:pt x="552" y="3029"/>
                </a:lnTo>
                <a:lnTo>
                  <a:pt x="544" y="3038"/>
                </a:lnTo>
                <a:lnTo>
                  <a:pt x="535" y="3047"/>
                </a:lnTo>
                <a:lnTo>
                  <a:pt x="526" y="3056"/>
                </a:lnTo>
                <a:lnTo>
                  <a:pt x="517" y="3064"/>
                </a:lnTo>
                <a:lnTo>
                  <a:pt x="507" y="3072"/>
                </a:lnTo>
                <a:lnTo>
                  <a:pt x="497" y="3079"/>
                </a:lnTo>
                <a:lnTo>
                  <a:pt x="485" y="3086"/>
                </a:lnTo>
                <a:lnTo>
                  <a:pt x="474" y="3092"/>
                </a:lnTo>
                <a:lnTo>
                  <a:pt x="463" y="3097"/>
                </a:lnTo>
                <a:lnTo>
                  <a:pt x="451" y="3102"/>
                </a:lnTo>
                <a:lnTo>
                  <a:pt x="425" y="3111"/>
                </a:lnTo>
                <a:lnTo>
                  <a:pt x="399" y="3119"/>
                </a:lnTo>
                <a:lnTo>
                  <a:pt x="371" y="3124"/>
                </a:lnTo>
                <a:lnTo>
                  <a:pt x="343" y="3127"/>
                </a:lnTo>
                <a:lnTo>
                  <a:pt x="313" y="3130"/>
                </a:lnTo>
                <a:lnTo>
                  <a:pt x="283" y="3130"/>
                </a:lnTo>
                <a:lnTo>
                  <a:pt x="245" y="3130"/>
                </a:lnTo>
                <a:lnTo>
                  <a:pt x="210" y="3129"/>
                </a:lnTo>
                <a:lnTo>
                  <a:pt x="180" y="3126"/>
                </a:lnTo>
                <a:lnTo>
                  <a:pt x="154" y="3123"/>
                </a:lnTo>
                <a:lnTo>
                  <a:pt x="154" y="2666"/>
                </a:lnTo>
                <a:close/>
                <a:moveTo>
                  <a:pt x="154" y="2164"/>
                </a:moveTo>
                <a:lnTo>
                  <a:pt x="176" y="2161"/>
                </a:lnTo>
                <a:lnTo>
                  <a:pt x="205" y="2157"/>
                </a:lnTo>
                <a:lnTo>
                  <a:pt x="243" y="2155"/>
                </a:lnTo>
                <a:lnTo>
                  <a:pt x="290" y="2154"/>
                </a:lnTo>
                <a:lnTo>
                  <a:pt x="319" y="2155"/>
                </a:lnTo>
                <a:lnTo>
                  <a:pt x="347" y="2157"/>
                </a:lnTo>
                <a:lnTo>
                  <a:pt x="372" y="2160"/>
                </a:lnTo>
                <a:lnTo>
                  <a:pt x="397" y="2165"/>
                </a:lnTo>
                <a:lnTo>
                  <a:pt x="420" y="2171"/>
                </a:lnTo>
                <a:lnTo>
                  <a:pt x="442" y="2179"/>
                </a:lnTo>
                <a:lnTo>
                  <a:pt x="452" y="2183"/>
                </a:lnTo>
                <a:lnTo>
                  <a:pt x="461" y="2188"/>
                </a:lnTo>
                <a:lnTo>
                  <a:pt x="471" y="2194"/>
                </a:lnTo>
                <a:lnTo>
                  <a:pt x="479" y="2200"/>
                </a:lnTo>
                <a:lnTo>
                  <a:pt x="487" y="2206"/>
                </a:lnTo>
                <a:lnTo>
                  <a:pt x="496" y="2212"/>
                </a:lnTo>
                <a:lnTo>
                  <a:pt x="503" y="2219"/>
                </a:lnTo>
                <a:lnTo>
                  <a:pt x="510" y="2226"/>
                </a:lnTo>
                <a:lnTo>
                  <a:pt x="516" y="2234"/>
                </a:lnTo>
                <a:lnTo>
                  <a:pt x="522" y="2243"/>
                </a:lnTo>
                <a:lnTo>
                  <a:pt x="527" y="2251"/>
                </a:lnTo>
                <a:lnTo>
                  <a:pt x="532" y="2260"/>
                </a:lnTo>
                <a:lnTo>
                  <a:pt x="536" y="2269"/>
                </a:lnTo>
                <a:lnTo>
                  <a:pt x="541" y="2279"/>
                </a:lnTo>
                <a:lnTo>
                  <a:pt x="544" y="2290"/>
                </a:lnTo>
                <a:lnTo>
                  <a:pt x="547" y="2301"/>
                </a:lnTo>
                <a:lnTo>
                  <a:pt x="549" y="2312"/>
                </a:lnTo>
                <a:lnTo>
                  <a:pt x="550" y="2324"/>
                </a:lnTo>
                <a:lnTo>
                  <a:pt x="551" y="2337"/>
                </a:lnTo>
                <a:lnTo>
                  <a:pt x="552" y="2349"/>
                </a:lnTo>
                <a:lnTo>
                  <a:pt x="551" y="2360"/>
                </a:lnTo>
                <a:lnTo>
                  <a:pt x="550" y="2370"/>
                </a:lnTo>
                <a:lnTo>
                  <a:pt x="549" y="2380"/>
                </a:lnTo>
                <a:lnTo>
                  <a:pt x="547" y="2391"/>
                </a:lnTo>
                <a:lnTo>
                  <a:pt x="545" y="2401"/>
                </a:lnTo>
                <a:lnTo>
                  <a:pt x="542" y="2410"/>
                </a:lnTo>
                <a:lnTo>
                  <a:pt x="537" y="2420"/>
                </a:lnTo>
                <a:lnTo>
                  <a:pt x="533" y="2429"/>
                </a:lnTo>
                <a:lnTo>
                  <a:pt x="529" y="2439"/>
                </a:lnTo>
                <a:lnTo>
                  <a:pt x="524" y="2447"/>
                </a:lnTo>
                <a:lnTo>
                  <a:pt x="518" y="2456"/>
                </a:lnTo>
                <a:lnTo>
                  <a:pt x="513" y="2464"/>
                </a:lnTo>
                <a:lnTo>
                  <a:pt x="506" y="2471"/>
                </a:lnTo>
                <a:lnTo>
                  <a:pt x="499" y="2479"/>
                </a:lnTo>
                <a:lnTo>
                  <a:pt x="492" y="2487"/>
                </a:lnTo>
                <a:lnTo>
                  <a:pt x="483" y="2494"/>
                </a:lnTo>
                <a:lnTo>
                  <a:pt x="475" y="2500"/>
                </a:lnTo>
                <a:lnTo>
                  <a:pt x="466" y="2506"/>
                </a:lnTo>
                <a:lnTo>
                  <a:pt x="456" y="2512"/>
                </a:lnTo>
                <a:lnTo>
                  <a:pt x="447" y="2517"/>
                </a:lnTo>
                <a:lnTo>
                  <a:pt x="436" y="2523"/>
                </a:lnTo>
                <a:lnTo>
                  <a:pt x="425" y="2527"/>
                </a:lnTo>
                <a:lnTo>
                  <a:pt x="414" y="2532"/>
                </a:lnTo>
                <a:lnTo>
                  <a:pt x="403" y="2536"/>
                </a:lnTo>
                <a:lnTo>
                  <a:pt x="391" y="2540"/>
                </a:lnTo>
                <a:lnTo>
                  <a:pt x="377" y="2543"/>
                </a:lnTo>
                <a:lnTo>
                  <a:pt x="365" y="2545"/>
                </a:lnTo>
                <a:lnTo>
                  <a:pt x="352" y="2548"/>
                </a:lnTo>
                <a:lnTo>
                  <a:pt x="323" y="2550"/>
                </a:lnTo>
                <a:lnTo>
                  <a:pt x="294" y="2551"/>
                </a:lnTo>
                <a:lnTo>
                  <a:pt x="154" y="2551"/>
                </a:lnTo>
                <a:lnTo>
                  <a:pt x="154" y="2164"/>
                </a:lnTo>
                <a:close/>
                <a:moveTo>
                  <a:pt x="0" y="18"/>
                </a:moveTo>
                <a:lnTo>
                  <a:pt x="0" y="1214"/>
                </a:lnTo>
                <a:lnTo>
                  <a:pt x="156" y="1214"/>
                </a:lnTo>
                <a:lnTo>
                  <a:pt x="156" y="18"/>
                </a:lnTo>
                <a:lnTo>
                  <a:pt x="0" y="18"/>
                </a:lnTo>
                <a:close/>
                <a:moveTo>
                  <a:pt x="653" y="1214"/>
                </a:moveTo>
                <a:lnTo>
                  <a:pt x="809" y="1214"/>
                </a:lnTo>
                <a:lnTo>
                  <a:pt x="809" y="149"/>
                </a:lnTo>
                <a:lnTo>
                  <a:pt x="1174" y="149"/>
                </a:lnTo>
                <a:lnTo>
                  <a:pt x="1174" y="18"/>
                </a:lnTo>
                <a:lnTo>
                  <a:pt x="288" y="18"/>
                </a:lnTo>
                <a:lnTo>
                  <a:pt x="288" y="149"/>
                </a:lnTo>
                <a:lnTo>
                  <a:pt x="653" y="149"/>
                </a:lnTo>
                <a:lnTo>
                  <a:pt x="653" y="1214"/>
                </a:lnTo>
                <a:close/>
                <a:moveTo>
                  <a:pt x="1623" y="1153"/>
                </a:moveTo>
                <a:lnTo>
                  <a:pt x="1636" y="1161"/>
                </a:lnTo>
                <a:lnTo>
                  <a:pt x="1650" y="1170"/>
                </a:lnTo>
                <a:lnTo>
                  <a:pt x="1665" y="1177"/>
                </a:lnTo>
                <a:lnTo>
                  <a:pt x="1682" y="1184"/>
                </a:lnTo>
                <a:lnTo>
                  <a:pt x="1699" y="1191"/>
                </a:lnTo>
                <a:lnTo>
                  <a:pt x="1717" y="1197"/>
                </a:lnTo>
                <a:lnTo>
                  <a:pt x="1737" y="1203"/>
                </a:lnTo>
                <a:lnTo>
                  <a:pt x="1756" y="1208"/>
                </a:lnTo>
                <a:lnTo>
                  <a:pt x="1777" y="1214"/>
                </a:lnTo>
                <a:lnTo>
                  <a:pt x="1798" y="1219"/>
                </a:lnTo>
                <a:lnTo>
                  <a:pt x="1819" y="1223"/>
                </a:lnTo>
                <a:lnTo>
                  <a:pt x="1841" y="1226"/>
                </a:lnTo>
                <a:lnTo>
                  <a:pt x="1863" y="1229"/>
                </a:lnTo>
                <a:lnTo>
                  <a:pt x="1885" y="1231"/>
                </a:lnTo>
                <a:lnTo>
                  <a:pt x="1906" y="1232"/>
                </a:lnTo>
                <a:lnTo>
                  <a:pt x="1929" y="1232"/>
                </a:lnTo>
                <a:lnTo>
                  <a:pt x="1954" y="1232"/>
                </a:lnTo>
                <a:lnTo>
                  <a:pt x="1980" y="1230"/>
                </a:lnTo>
                <a:lnTo>
                  <a:pt x="2004" y="1228"/>
                </a:lnTo>
                <a:lnTo>
                  <a:pt x="2028" y="1225"/>
                </a:lnTo>
                <a:lnTo>
                  <a:pt x="2050" y="1221"/>
                </a:lnTo>
                <a:lnTo>
                  <a:pt x="2071" y="1215"/>
                </a:lnTo>
                <a:lnTo>
                  <a:pt x="2093" y="1210"/>
                </a:lnTo>
                <a:lnTo>
                  <a:pt x="2112" y="1204"/>
                </a:lnTo>
                <a:lnTo>
                  <a:pt x="2132" y="1197"/>
                </a:lnTo>
                <a:lnTo>
                  <a:pt x="2150" y="1189"/>
                </a:lnTo>
                <a:lnTo>
                  <a:pt x="2167" y="1181"/>
                </a:lnTo>
                <a:lnTo>
                  <a:pt x="2184" y="1172"/>
                </a:lnTo>
                <a:lnTo>
                  <a:pt x="2200" y="1161"/>
                </a:lnTo>
                <a:lnTo>
                  <a:pt x="2215" y="1151"/>
                </a:lnTo>
                <a:lnTo>
                  <a:pt x="2230" y="1140"/>
                </a:lnTo>
                <a:lnTo>
                  <a:pt x="2243" y="1129"/>
                </a:lnTo>
                <a:lnTo>
                  <a:pt x="2255" y="1116"/>
                </a:lnTo>
                <a:lnTo>
                  <a:pt x="2266" y="1103"/>
                </a:lnTo>
                <a:lnTo>
                  <a:pt x="2278" y="1090"/>
                </a:lnTo>
                <a:lnTo>
                  <a:pt x="2288" y="1077"/>
                </a:lnTo>
                <a:lnTo>
                  <a:pt x="2297" y="1062"/>
                </a:lnTo>
                <a:lnTo>
                  <a:pt x="2305" y="1048"/>
                </a:lnTo>
                <a:lnTo>
                  <a:pt x="2313" y="1034"/>
                </a:lnTo>
                <a:lnTo>
                  <a:pt x="2319" y="1018"/>
                </a:lnTo>
                <a:lnTo>
                  <a:pt x="2326" y="1003"/>
                </a:lnTo>
                <a:lnTo>
                  <a:pt x="2331" y="987"/>
                </a:lnTo>
                <a:lnTo>
                  <a:pt x="2336" y="971"/>
                </a:lnTo>
                <a:lnTo>
                  <a:pt x="2339" y="955"/>
                </a:lnTo>
                <a:lnTo>
                  <a:pt x="2342" y="938"/>
                </a:lnTo>
                <a:lnTo>
                  <a:pt x="2344" y="921"/>
                </a:lnTo>
                <a:lnTo>
                  <a:pt x="2345" y="904"/>
                </a:lnTo>
                <a:lnTo>
                  <a:pt x="2345" y="888"/>
                </a:lnTo>
                <a:lnTo>
                  <a:pt x="2345" y="871"/>
                </a:lnTo>
                <a:lnTo>
                  <a:pt x="2344" y="855"/>
                </a:lnTo>
                <a:lnTo>
                  <a:pt x="2343" y="840"/>
                </a:lnTo>
                <a:lnTo>
                  <a:pt x="2341" y="825"/>
                </a:lnTo>
                <a:lnTo>
                  <a:pt x="2338" y="810"/>
                </a:lnTo>
                <a:lnTo>
                  <a:pt x="2335" y="797"/>
                </a:lnTo>
                <a:lnTo>
                  <a:pt x="2331" y="783"/>
                </a:lnTo>
                <a:lnTo>
                  <a:pt x="2327" y="769"/>
                </a:lnTo>
                <a:lnTo>
                  <a:pt x="2322" y="757"/>
                </a:lnTo>
                <a:lnTo>
                  <a:pt x="2315" y="744"/>
                </a:lnTo>
                <a:lnTo>
                  <a:pt x="2309" y="732"/>
                </a:lnTo>
                <a:lnTo>
                  <a:pt x="2302" y="720"/>
                </a:lnTo>
                <a:lnTo>
                  <a:pt x="2295" y="708"/>
                </a:lnTo>
                <a:lnTo>
                  <a:pt x="2287" y="697"/>
                </a:lnTo>
                <a:lnTo>
                  <a:pt x="2279" y="687"/>
                </a:lnTo>
                <a:lnTo>
                  <a:pt x="2269" y="675"/>
                </a:lnTo>
                <a:lnTo>
                  <a:pt x="2259" y="665"/>
                </a:lnTo>
                <a:lnTo>
                  <a:pt x="2249" y="655"/>
                </a:lnTo>
                <a:lnTo>
                  <a:pt x="2238" y="646"/>
                </a:lnTo>
                <a:lnTo>
                  <a:pt x="2227" y="636"/>
                </a:lnTo>
                <a:lnTo>
                  <a:pt x="2202" y="617"/>
                </a:lnTo>
                <a:lnTo>
                  <a:pt x="2175" y="600"/>
                </a:lnTo>
                <a:lnTo>
                  <a:pt x="2145" y="582"/>
                </a:lnTo>
                <a:lnTo>
                  <a:pt x="2113" y="567"/>
                </a:lnTo>
                <a:lnTo>
                  <a:pt x="2079" y="551"/>
                </a:lnTo>
                <a:lnTo>
                  <a:pt x="2042" y="536"/>
                </a:lnTo>
                <a:lnTo>
                  <a:pt x="2012" y="524"/>
                </a:lnTo>
                <a:lnTo>
                  <a:pt x="1985" y="512"/>
                </a:lnTo>
                <a:lnTo>
                  <a:pt x="1958" y="501"/>
                </a:lnTo>
                <a:lnTo>
                  <a:pt x="1935" y="489"/>
                </a:lnTo>
                <a:lnTo>
                  <a:pt x="1913" y="476"/>
                </a:lnTo>
                <a:lnTo>
                  <a:pt x="1894" y="464"/>
                </a:lnTo>
                <a:lnTo>
                  <a:pt x="1877" y="452"/>
                </a:lnTo>
                <a:lnTo>
                  <a:pt x="1861" y="439"/>
                </a:lnTo>
                <a:lnTo>
                  <a:pt x="1848" y="425"/>
                </a:lnTo>
                <a:lnTo>
                  <a:pt x="1836" y="411"/>
                </a:lnTo>
                <a:lnTo>
                  <a:pt x="1826" y="396"/>
                </a:lnTo>
                <a:lnTo>
                  <a:pt x="1818" y="380"/>
                </a:lnTo>
                <a:lnTo>
                  <a:pt x="1812" y="363"/>
                </a:lnTo>
                <a:lnTo>
                  <a:pt x="1807" y="346"/>
                </a:lnTo>
                <a:lnTo>
                  <a:pt x="1805" y="327"/>
                </a:lnTo>
                <a:lnTo>
                  <a:pt x="1804" y="307"/>
                </a:lnTo>
                <a:lnTo>
                  <a:pt x="1805" y="292"/>
                </a:lnTo>
                <a:lnTo>
                  <a:pt x="1807" y="276"/>
                </a:lnTo>
                <a:lnTo>
                  <a:pt x="1811" y="260"/>
                </a:lnTo>
                <a:lnTo>
                  <a:pt x="1816" y="245"/>
                </a:lnTo>
                <a:lnTo>
                  <a:pt x="1823" y="229"/>
                </a:lnTo>
                <a:lnTo>
                  <a:pt x="1833" y="214"/>
                </a:lnTo>
                <a:lnTo>
                  <a:pt x="1843" y="200"/>
                </a:lnTo>
                <a:lnTo>
                  <a:pt x="1855" y="186"/>
                </a:lnTo>
                <a:lnTo>
                  <a:pt x="1862" y="180"/>
                </a:lnTo>
                <a:lnTo>
                  <a:pt x="1870" y="174"/>
                </a:lnTo>
                <a:lnTo>
                  <a:pt x="1878" y="168"/>
                </a:lnTo>
                <a:lnTo>
                  <a:pt x="1887" y="163"/>
                </a:lnTo>
                <a:lnTo>
                  <a:pt x="1895" y="158"/>
                </a:lnTo>
                <a:lnTo>
                  <a:pt x="1905" y="153"/>
                </a:lnTo>
                <a:lnTo>
                  <a:pt x="1915" y="149"/>
                </a:lnTo>
                <a:lnTo>
                  <a:pt x="1926" y="144"/>
                </a:lnTo>
                <a:lnTo>
                  <a:pt x="1937" y="140"/>
                </a:lnTo>
                <a:lnTo>
                  <a:pt x="1948" y="137"/>
                </a:lnTo>
                <a:lnTo>
                  <a:pt x="1960" y="134"/>
                </a:lnTo>
                <a:lnTo>
                  <a:pt x="1972" y="132"/>
                </a:lnTo>
                <a:lnTo>
                  <a:pt x="1986" y="130"/>
                </a:lnTo>
                <a:lnTo>
                  <a:pt x="2000" y="129"/>
                </a:lnTo>
                <a:lnTo>
                  <a:pt x="2014" y="128"/>
                </a:lnTo>
                <a:lnTo>
                  <a:pt x="2030" y="127"/>
                </a:lnTo>
                <a:lnTo>
                  <a:pt x="2049" y="128"/>
                </a:lnTo>
                <a:lnTo>
                  <a:pt x="2068" y="129"/>
                </a:lnTo>
                <a:lnTo>
                  <a:pt x="2087" y="131"/>
                </a:lnTo>
                <a:lnTo>
                  <a:pt x="2105" y="133"/>
                </a:lnTo>
                <a:lnTo>
                  <a:pt x="2123" y="136"/>
                </a:lnTo>
                <a:lnTo>
                  <a:pt x="2139" y="139"/>
                </a:lnTo>
                <a:lnTo>
                  <a:pt x="2154" y="143"/>
                </a:lnTo>
                <a:lnTo>
                  <a:pt x="2168" y="148"/>
                </a:lnTo>
                <a:lnTo>
                  <a:pt x="2196" y="157"/>
                </a:lnTo>
                <a:lnTo>
                  <a:pt x="2219" y="166"/>
                </a:lnTo>
                <a:lnTo>
                  <a:pt x="2239" y="175"/>
                </a:lnTo>
                <a:lnTo>
                  <a:pt x="2255" y="184"/>
                </a:lnTo>
                <a:lnTo>
                  <a:pt x="2297" y="57"/>
                </a:lnTo>
                <a:lnTo>
                  <a:pt x="2277" y="46"/>
                </a:lnTo>
                <a:lnTo>
                  <a:pt x="2251" y="36"/>
                </a:lnTo>
                <a:lnTo>
                  <a:pt x="2224" y="26"/>
                </a:lnTo>
                <a:lnTo>
                  <a:pt x="2192" y="18"/>
                </a:lnTo>
                <a:lnTo>
                  <a:pt x="2175" y="14"/>
                </a:lnTo>
                <a:lnTo>
                  <a:pt x="2157" y="11"/>
                </a:lnTo>
                <a:lnTo>
                  <a:pt x="2139" y="8"/>
                </a:lnTo>
                <a:lnTo>
                  <a:pt x="2119" y="5"/>
                </a:lnTo>
                <a:lnTo>
                  <a:pt x="2099" y="3"/>
                </a:lnTo>
                <a:lnTo>
                  <a:pt x="2079" y="2"/>
                </a:lnTo>
                <a:lnTo>
                  <a:pt x="2057" y="1"/>
                </a:lnTo>
                <a:lnTo>
                  <a:pt x="2035" y="0"/>
                </a:lnTo>
                <a:lnTo>
                  <a:pt x="2013" y="1"/>
                </a:lnTo>
                <a:lnTo>
                  <a:pt x="1992" y="2"/>
                </a:lnTo>
                <a:lnTo>
                  <a:pt x="1971" y="4"/>
                </a:lnTo>
                <a:lnTo>
                  <a:pt x="1951" y="7"/>
                </a:lnTo>
                <a:lnTo>
                  <a:pt x="1932" y="10"/>
                </a:lnTo>
                <a:lnTo>
                  <a:pt x="1912" y="14"/>
                </a:lnTo>
                <a:lnTo>
                  <a:pt x="1894" y="19"/>
                </a:lnTo>
                <a:lnTo>
                  <a:pt x="1877" y="24"/>
                </a:lnTo>
                <a:lnTo>
                  <a:pt x="1859" y="31"/>
                </a:lnTo>
                <a:lnTo>
                  <a:pt x="1842" y="37"/>
                </a:lnTo>
                <a:lnTo>
                  <a:pt x="1826" y="45"/>
                </a:lnTo>
                <a:lnTo>
                  <a:pt x="1810" y="54"/>
                </a:lnTo>
                <a:lnTo>
                  <a:pt x="1795" y="63"/>
                </a:lnTo>
                <a:lnTo>
                  <a:pt x="1781" y="72"/>
                </a:lnTo>
                <a:lnTo>
                  <a:pt x="1767" y="82"/>
                </a:lnTo>
                <a:lnTo>
                  <a:pt x="1754" y="92"/>
                </a:lnTo>
                <a:lnTo>
                  <a:pt x="1742" y="104"/>
                </a:lnTo>
                <a:lnTo>
                  <a:pt x="1731" y="115"/>
                </a:lnTo>
                <a:lnTo>
                  <a:pt x="1719" y="127"/>
                </a:lnTo>
                <a:lnTo>
                  <a:pt x="1709" y="140"/>
                </a:lnTo>
                <a:lnTo>
                  <a:pt x="1700" y="153"/>
                </a:lnTo>
                <a:lnTo>
                  <a:pt x="1691" y="167"/>
                </a:lnTo>
                <a:lnTo>
                  <a:pt x="1683" y="181"/>
                </a:lnTo>
                <a:lnTo>
                  <a:pt x="1675" y="196"/>
                </a:lnTo>
                <a:lnTo>
                  <a:pt x="1669" y="210"/>
                </a:lnTo>
                <a:lnTo>
                  <a:pt x="1663" y="225"/>
                </a:lnTo>
                <a:lnTo>
                  <a:pt x="1659" y="241"/>
                </a:lnTo>
                <a:lnTo>
                  <a:pt x="1655" y="257"/>
                </a:lnTo>
                <a:lnTo>
                  <a:pt x="1652" y="273"/>
                </a:lnTo>
                <a:lnTo>
                  <a:pt x="1650" y="290"/>
                </a:lnTo>
                <a:lnTo>
                  <a:pt x="1648" y="308"/>
                </a:lnTo>
                <a:lnTo>
                  <a:pt x="1648" y="324"/>
                </a:lnTo>
                <a:lnTo>
                  <a:pt x="1648" y="341"/>
                </a:lnTo>
                <a:lnTo>
                  <a:pt x="1649" y="355"/>
                </a:lnTo>
                <a:lnTo>
                  <a:pt x="1651" y="370"/>
                </a:lnTo>
                <a:lnTo>
                  <a:pt x="1653" y="384"/>
                </a:lnTo>
                <a:lnTo>
                  <a:pt x="1656" y="399"/>
                </a:lnTo>
                <a:lnTo>
                  <a:pt x="1660" y="412"/>
                </a:lnTo>
                <a:lnTo>
                  <a:pt x="1665" y="425"/>
                </a:lnTo>
                <a:lnTo>
                  <a:pt x="1669" y="439"/>
                </a:lnTo>
                <a:lnTo>
                  <a:pt x="1675" y="451"/>
                </a:lnTo>
                <a:lnTo>
                  <a:pt x="1682" y="463"/>
                </a:lnTo>
                <a:lnTo>
                  <a:pt x="1689" y="475"/>
                </a:lnTo>
                <a:lnTo>
                  <a:pt x="1696" y="487"/>
                </a:lnTo>
                <a:lnTo>
                  <a:pt x="1705" y="499"/>
                </a:lnTo>
                <a:lnTo>
                  <a:pt x="1713" y="509"/>
                </a:lnTo>
                <a:lnTo>
                  <a:pt x="1722" y="520"/>
                </a:lnTo>
                <a:lnTo>
                  <a:pt x="1733" y="530"/>
                </a:lnTo>
                <a:lnTo>
                  <a:pt x="1743" y="541"/>
                </a:lnTo>
                <a:lnTo>
                  <a:pt x="1754" y="551"/>
                </a:lnTo>
                <a:lnTo>
                  <a:pt x="1766" y="560"/>
                </a:lnTo>
                <a:lnTo>
                  <a:pt x="1779" y="569"/>
                </a:lnTo>
                <a:lnTo>
                  <a:pt x="1804" y="588"/>
                </a:lnTo>
                <a:lnTo>
                  <a:pt x="1832" y="604"/>
                </a:lnTo>
                <a:lnTo>
                  <a:pt x="1862" y="620"/>
                </a:lnTo>
                <a:lnTo>
                  <a:pt x="1894" y="635"/>
                </a:lnTo>
                <a:lnTo>
                  <a:pt x="1929" y="649"/>
                </a:lnTo>
                <a:lnTo>
                  <a:pt x="1964" y="662"/>
                </a:lnTo>
                <a:lnTo>
                  <a:pt x="1993" y="673"/>
                </a:lnTo>
                <a:lnTo>
                  <a:pt x="2019" y="685"/>
                </a:lnTo>
                <a:lnTo>
                  <a:pt x="2045" y="697"/>
                </a:lnTo>
                <a:lnTo>
                  <a:pt x="2067" y="709"/>
                </a:lnTo>
                <a:lnTo>
                  <a:pt x="2088" y="721"/>
                </a:lnTo>
                <a:lnTo>
                  <a:pt x="2106" y="735"/>
                </a:lnTo>
                <a:lnTo>
                  <a:pt x="2123" y="748"/>
                </a:lnTo>
                <a:lnTo>
                  <a:pt x="2137" y="761"/>
                </a:lnTo>
                <a:lnTo>
                  <a:pt x="2150" y="776"/>
                </a:lnTo>
                <a:lnTo>
                  <a:pt x="2160" y="792"/>
                </a:lnTo>
                <a:lnTo>
                  <a:pt x="2169" y="807"/>
                </a:lnTo>
                <a:lnTo>
                  <a:pt x="2177" y="823"/>
                </a:lnTo>
                <a:lnTo>
                  <a:pt x="2183" y="842"/>
                </a:lnTo>
                <a:lnTo>
                  <a:pt x="2186" y="860"/>
                </a:lnTo>
                <a:lnTo>
                  <a:pt x="2189" y="880"/>
                </a:lnTo>
                <a:lnTo>
                  <a:pt x="2189" y="900"/>
                </a:lnTo>
                <a:lnTo>
                  <a:pt x="2189" y="911"/>
                </a:lnTo>
                <a:lnTo>
                  <a:pt x="2188" y="922"/>
                </a:lnTo>
                <a:lnTo>
                  <a:pt x="2187" y="933"/>
                </a:lnTo>
                <a:lnTo>
                  <a:pt x="2185" y="943"/>
                </a:lnTo>
                <a:lnTo>
                  <a:pt x="2183" y="953"/>
                </a:lnTo>
                <a:lnTo>
                  <a:pt x="2180" y="963"/>
                </a:lnTo>
                <a:lnTo>
                  <a:pt x="2177" y="972"/>
                </a:lnTo>
                <a:lnTo>
                  <a:pt x="2173" y="983"/>
                </a:lnTo>
                <a:lnTo>
                  <a:pt x="2167" y="992"/>
                </a:lnTo>
                <a:lnTo>
                  <a:pt x="2163" y="1000"/>
                </a:lnTo>
                <a:lnTo>
                  <a:pt x="2157" y="1008"/>
                </a:lnTo>
                <a:lnTo>
                  <a:pt x="2152" y="1016"/>
                </a:lnTo>
                <a:lnTo>
                  <a:pt x="2145" y="1025"/>
                </a:lnTo>
                <a:lnTo>
                  <a:pt x="2139" y="1032"/>
                </a:lnTo>
                <a:lnTo>
                  <a:pt x="2131" y="1040"/>
                </a:lnTo>
                <a:lnTo>
                  <a:pt x="2124" y="1046"/>
                </a:lnTo>
                <a:lnTo>
                  <a:pt x="2115" y="1053"/>
                </a:lnTo>
                <a:lnTo>
                  <a:pt x="2106" y="1059"/>
                </a:lnTo>
                <a:lnTo>
                  <a:pt x="2097" y="1064"/>
                </a:lnTo>
                <a:lnTo>
                  <a:pt x="2088" y="1069"/>
                </a:lnTo>
                <a:lnTo>
                  <a:pt x="2078" y="1075"/>
                </a:lnTo>
                <a:lnTo>
                  <a:pt x="2067" y="1080"/>
                </a:lnTo>
                <a:lnTo>
                  <a:pt x="2056" y="1084"/>
                </a:lnTo>
                <a:lnTo>
                  <a:pt x="2045" y="1088"/>
                </a:lnTo>
                <a:lnTo>
                  <a:pt x="2020" y="1094"/>
                </a:lnTo>
                <a:lnTo>
                  <a:pt x="1995" y="1098"/>
                </a:lnTo>
                <a:lnTo>
                  <a:pt x="1967" y="1101"/>
                </a:lnTo>
                <a:lnTo>
                  <a:pt x="1939" y="1102"/>
                </a:lnTo>
                <a:lnTo>
                  <a:pt x="1919" y="1102"/>
                </a:lnTo>
                <a:lnTo>
                  <a:pt x="1899" y="1101"/>
                </a:lnTo>
                <a:lnTo>
                  <a:pt x="1880" y="1099"/>
                </a:lnTo>
                <a:lnTo>
                  <a:pt x="1861" y="1096"/>
                </a:lnTo>
                <a:lnTo>
                  <a:pt x="1842" y="1093"/>
                </a:lnTo>
                <a:lnTo>
                  <a:pt x="1823" y="1089"/>
                </a:lnTo>
                <a:lnTo>
                  <a:pt x="1805" y="1085"/>
                </a:lnTo>
                <a:lnTo>
                  <a:pt x="1788" y="1080"/>
                </a:lnTo>
                <a:lnTo>
                  <a:pt x="1770" y="1075"/>
                </a:lnTo>
                <a:lnTo>
                  <a:pt x="1753" y="1068"/>
                </a:lnTo>
                <a:lnTo>
                  <a:pt x="1737" y="1062"/>
                </a:lnTo>
                <a:lnTo>
                  <a:pt x="1721" y="1056"/>
                </a:lnTo>
                <a:lnTo>
                  <a:pt x="1706" y="1049"/>
                </a:lnTo>
                <a:lnTo>
                  <a:pt x="1691" y="1041"/>
                </a:lnTo>
                <a:lnTo>
                  <a:pt x="1678" y="1034"/>
                </a:lnTo>
                <a:lnTo>
                  <a:pt x="1664" y="1026"/>
                </a:lnTo>
                <a:lnTo>
                  <a:pt x="1623" y="1153"/>
                </a:lnTo>
                <a:close/>
                <a:moveTo>
                  <a:pt x="3253" y="813"/>
                </a:moveTo>
                <a:lnTo>
                  <a:pt x="3256" y="799"/>
                </a:lnTo>
                <a:lnTo>
                  <a:pt x="3257" y="782"/>
                </a:lnTo>
                <a:lnTo>
                  <a:pt x="3258" y="762"/>
                </a:lnTo>
                <a:lnTo>
                  <a:pt x="3259" y="740"/>
                </a:lnTo>
                <a:lnTo>
                  <a:pt x="3258" y="709"/>
                </a:lnTo>
                <a:lnTo>
                  <a:pt x="3255" y="677"/>
                </a:lnTo>
                <a:lnTo>
                  <a:pt x="3253" y="661"/>
                </a:lnTo>
                <a:lnTo>
                  <a:pt x="3250" y="644"/>
                </a:lnTo>
                <a:lnTo>
                  <a:pt x="3247" y="627"/>
                </a:lnTo>
                <a:lnTo>
                  <a:pt x="3243" y="610"/>
                </a:lnTo>
                <a:lnTo>
                  <a:pt x="3239" y="593"/>
                </a:lnTo>
                <a:lnTo>
                  <a:pt x="3234" y="576"/>
                </a:lnTo>
                <a:lnTo>
                  <a:pt x="3228" y="559"/>
                </a:lnTo>
                <a:lnTo>
                  <a:pt x="3222" y="543"/>
                </a:lnTo>
                <a:lnTo>
                  <a:pt x="3214" y="526"/>
                </a:lnTo>
                <a:lnTo>
                  <a:pt x="3206" y="510"/>
                </a:lnTo>
                <a:lnTo>
                  <a:pt x="3197" y="494"/>
                </a:lnTo>
                <a:lnTo>
                  <a:pt x="3188" y="478"/>
                </a:lnTo>
                <a:lnTo>
                  <a:pt x="3177" y="463"/>
                </a:lnTo>
                <a:lnTo>
                  <a:pt x="3166" y="449"/>
                </a:lnTo>
                <a:lnTo>
                  <a:pt x="3154" y="435"/>
                </a:lnTo>
                <a:lnTo>
                  <a:pt x="3141" y="422"/>
                </a:lnTo>
                <a:lnTo>
                  <a:pt x="3127" y="409"/>
                </a:lnTo>
                <a:lnTo>
                  <a:pt x="3113" y="398"/>
                </a:lnTo>
                <a:lnTo>
                  <a:pt x="3096" y="386"/>
                </a:lnTo>
                <a:lnTo>
                  <a:pt x="3080" y="376"/>
                </a:lnTo>
                <a:lnTo>
                  <a:pt x="3061" y="367"/>
                </a:lnTo>
                <a:lnTo>
                  <a:pt x="3043" y="359"/>
                </a:lnTo>
                <a:lnTo>
                  <a:pt x="3023" y="352"/>
                </a:lnTo>
                <a:lnTo>
                  <a:pt x="3001" y="347"/>
                </a:lnTo>
                <a:lnTo>
                  <a:pt x="2980" y="342"/>
                </a:lnTo>
                <a:lnTo>
                  <a:pt x="2956" y="338"/>
                </a:lnTo>
                <a:lnTo>
                  <a:pt x="2932" y="336"/>
                </a:lnTo>
                <a:lnTo>
                  <a:pt x="2906" y="335"/>
                </a:lnTo>
                <a:lnTo>
                  <a:pt x="2883" y="335"/>
                </a:lnTo>
                <a:lnTo>
                  <a:pt x="2860" y="337"/>
                </a:lnTo>
                <a:lnTo>
                  <a:pt x="2838" y="341"/>
                </a:lnTo>
                <a:lnTo>
                  <a:pt x="2817" y="345"/>
                </a:lnTo>
                <a:lnTo>
                  <a:pt x="2796" y="350"/>
                </a:lnTo>
                <a:lnTo>
                  <a:pt x="2776" y="356"/>
                </a:lnTo>
                <a:lnTo>
                  <a:pt x="2756" y="363"/>
                </a:lnTo>
                <a:lnTo>
                  <a:pt x="2737" y="371"/>
                </a:lnTo>
                <a:lnTo>
                  <a:pt x="2719" y="380"/>
                </a:lnTo>
                <a:lnTo>
                  <a:pt x="2701" y="391"/>
                </a:lnTo>
                <a:lnTo>
                  <a:pt x="2685" y="402"/>
                </a:lnTo>
                <a:lnTo>
                  <a:pt x="2669" y="414"/>
                </a:lnTo>
                <a:lnTo>
                  <a:pt x="2652" y="426"/>
                </a:lnTo>
                <a:lnTo>
                  <a:pt x="2638" y="441"/>
                </a:lnTo>
                <a:lnTo>
                  <a:pt x="2624" y="455"/>
                </a:lnTo>
                <a:lnTo>
                  <a:pt x="2610" y="470"/>
                </a:lnTo>
                <a:lnTo>
                  <a:pt x="2597" y="485"/>
                </a:lnTo>
                <a:lnTo>
                  <a:pt x="2585" y="503"/>
                </a:lnTo>
                <a:lnTo>
                  <a:pt x="2574" y="520"/>
                </a:lnTo>
                <a:lnTo>
                  <a:pt x="2563" y="539"/>
                </a:lnTo>
                <a:lnTo>
                  <a:pt x="2554" y="557"/>
                </a:lnTo>
                <a:lnTo>
                  <a:pt x="2545" y="576"/>
                </a:lnTo>
                <a:lnTo>
                  <a:pt x="2537" y="597"/>
                </a:lnTo>
                <a:lnTo>
                  <a:pt x="2530" y="617"/>
                </a:lnTo>
                <a:lnTo>
                  <a:pt x="2523" y="638"/>
                </a:lnTo>
                <a:lnTo>
                  <a:pt x="2517" y="660"/>
                </a:lnTo>
                <a:lnTo>
                  <a:pt x="2512" y="682"/>
                </a:lnTo>
                <a:lnTo>
                  <a:pt x="2508" y="704"/>
                </a:lnTo>
                <a:lnTo>
                  <a:pt x="2505" y="727"/>
                </a:lnTo>
                <a:lnTo>
                  <a:pt x="2503" y="751"/>
                </a:lnTo>
                <a:lnTo>
                  <a:pt x="2502" y="774"/>
                </a:lnTo>
                <a:lnTo>
                  <a:pt x="2501" y="799"/>
                </a:lnTo>
                <a:lnTo>
                  <a:pt x="2502" y="822"/>
                </a:lnTo>
                <a:lnTo>
                  <a:pt x="2503" y="846"/>
                </a:lnTo>
                <a:lnTo>
                  <a:pt x="2505" y="868"/>
                </a:lnTo>
                <a:lnTo>
                  <a:pt x="2508" y="891"/>
                </a:lnTo>
                <a:lnTo>
                  <a:pt x="2513" y="913"/>
                </a:lnTo>
                <a:lnTo>
                  <a:pt x="2517" y="934"/>
                </a:lnTo>
                <a:lnTo>
                  <a:pt x="2524" y="955"/>
                </a:lnTo>
                <a:lnTo>
                  <a:pt x="2531" y="975"/>
                </a:lnTo>
                <a:lnTo>
                  <a:pt x="2538" y="994"/>
                </a:lnTo>
                <a:lnTo>
                  <a:pt x="2546" y="1013"/>
                </a:lnTo>
                <a:lnTo>
                  <a:pt x="2555" y="1032"/>
                </a:lnTo>
                <a:lnTo>
                  <a:pt x="2565" y="1049"/>
                </a:lnTo>
                <a:lnTo>
                  <a:pt x="2577" y="1065"/>
                </a:lnTo>
                <a:lnTo>
                  <a:pt x="2588" y="1082"/>
                </a:lnTo>
                <a:lnTo>
                  <a:pt x="2601" y="1097"/>
                </a:lnTo>
                <a:lnTo>
                  <a:pt x="2614" y="1112"/>
                </a:lnTo>
                <a:lnTo>
                  <a:pt x="2628" y="1126"/>
                </a:lnTo>
                <a:lnTo>
                  <a:pt x="2643" y="1139"/>
                </a:lnTo>
                <a:lnTo>
                  <a:pt x="2658" y="1151"/>
                </a:lnTo>
                <a:lnTo>
                  <a:pt x="2675" y="1162"/>
                </a:lnTo>
                <a:lnTo>
                  <a:pt x="2692" y="1174"/>
                </a:lnTo>
                <a:lnTo>
                  <a:pt x="2709" y="1184"/>
                </a:lnTo>
                <a:lnTo>
                  <a:pt x="2728" y="1192"/>
                </a:lnTo>
                <a:lnTo>
                  <a:pt x="2747" y="1200"/>
                </a:lnTo>
                <a:lnTo>
                  <a:pt x="2767" y="1207"/>
                </a:lnTo>
                <a:lnTo>
                  <a:pt x="2787" y="1214"/>
                </a:lnTo>
                <a:lnTo>
                  <a:pt x="2808" y="1220"/>
                </a:lnTo>
                <a:lnTo>
                  <a:pt x="2830" y="1224"/>
                </a:lnTo>
                <a:lnTo>
                  <a:pt x="2852" y="1228"/>
                </a:lnTo>
                <a:lnTo>
                  <a:pt x="2876" y="1230"/>
                </a:lnTo>
                <a:lnTo>
                  <a:pt x="2899" y="1232"/>
                </a:lnTo>
                <a:lnTo>
                  <a:pt x="2924" y="1232"/>
                </a:lnTo>
                <a:lnTo>
                  <a:pt x="2949" y="1232"/>
                </a:lnTo>
                <a:lnTo>
                  <a:pt x="2973" y="1231"/>
                </a:lnTo>
                <a:lnTo>
                  <a:pt x="2996" y="1229"/>
                </a:lnTo>
                <a:lnTo>
                  <a:pt x="3019" y="1227"/>
                </a:lnTo>
                <a:lnTo>
                  <a:pt x="3040" y="1225"/>
                </a:lnTo>
                <a:lnTo>
                  <a:pt x="3060" y="1222"/>
                </a:lnTo>
                <a:lnTo>
                  <a:pt x="3080" y="1218"/>
                </a:lnTo>
                <a:lnTo>
                  <a:pt x="3098" y="1213"/>
                </a:lnTo>
                <a:lnTo>
                  <a:pt x="3132" y="1205"/>
                </a:lnTo>
                <a:lnTo>
                  <a:pt x="3163" y="1196"/>
                </a:lnTo>
                <a:lnTo>
                  <a:pt x="3189" y="1186"/>
                </a:lnTo>
                <a:lnTo>
                  <a:pt x="3212" y="1177"/>
                </a:lnTo>
                <a:lnTo>
                  <a:pt x="3183" y="1064"/>
                </a:lnTo>
                <a:lnTo>
                  <a:pt x="3160" y="1074"/>
                </a:lnTo>
                <a:lnTo>
                  <a:pt x="3137" y="1083"/>
                </a:lnTo>
                <a:lnTo>
                  <a:pt x="3113" y="1090"/>
                </a:lnTo>
                <a:lnTo>
                  <a:pt x="3085" y="1096"/>
                </a:lnTo>
                <a:lnTo>
                  <a:pt x="3054" y="1102"/>
                </a:lnTo>
                <a:lnTo>
                  <a:pt x="3022" y="1106"/>
                </a:lnTo>
                <a:lnTo>
                  <a:pt x="2985" y="1108"/>
                </a:lnTo>
                <a:lnTo>
                  <a:pt x="2945" y="1109"/>
                </a:lnTo>
                <a:lnTo>
                  <a:pt x="2931" y="1109"/>
                </a:lnTo>
                <a:lnTo>
                  <a:pt x="2917" y="1108"/>
                </a:lnTo>
                <a:lnTo>
                  <a:pt x="2902" y="1107"/>
                </a:lnTo>
                <a:lnTo>
                  <a:pt x="2888" y="1105"/>
                </a:lnTo>
                <a:lnTo>
                  <a:pt x="2874" y="1103"/>
                </a:lnTo>
                <a:lnTo>
                  <a:pt x="2860" y="1100"/>
                </a:lnTo>
                <a:lnTo>
                  <a:pt x="2847" y="1096"/>
                </a:lnTo>
                <a:lnTo>
                  <a:pt x="2834" y="1092"/>
                </a:lnTo>
                <a:lnTo>
                  <a:pt x="2822" y="1088"/>
                </a:lnTo>
                <a:lnTo>
                  <a:pt x="2808" y="1083"/>
                </a:lnTo>
                <a:lnTo>
                  <a:pt x="2796" y="1077"/>
                </a:lnTo>
                <a:lnTo>
                  <a:pt x="2785" y="1071"/>
                </a:lnTo>
                <a:lnTo>
                  <a:pt x="2774" y="1063"/>
                </a:lnTo>
                <a:lnTo>
                  <a:pt x="2762" y="1056"/>
                </a:lnTo>
                <a:lnTo>
                  <a:pt x="2751" y="1048"/>
                </a:lnTo>
                <a:lnTo>
                  <a:pt x="2741" y="1040"/>
                </a:lnTo>
                <a:lnTo>
                  <a:pt x="2732" y="1031"/>
                </a:lnTo>
                <a:lnTo>
                  <a:pt x="2723" y="1020"/>
                </a:lnTo>
                <a:lnTo>
                  <a:pt x="2713" y="1010"/>
                </a:lnTo>
                <a:lnTo>
                  <a:pt x="2705" y="999"/>
                </a:lnTo>
                <a:lnTo>
                  <a:pt x="2697" y="987"/>
                </a:lnTo>
                <a:lnTo>
                  <a:pt x="2690" y="975"/>
                </a:lnTo>
                <a:lnTo>
                  <a:pt x="2684" y="961"/>
                </a:lnTo>
                <a:lnTo>
                  <a:pt x="2678" y="948"/>
                </a:lnTo>
                <a:lnTo>
                  <a:pt x="2672" y="933"/>
                </a:lnTo>
                <a:lnTo>
                  <a:pt x="2668" y="918"/>
                </a:lnTo>
                <a:lnTo>
                  <a:pt x="2663" y="902"/>
                </a:lnTo>
                <a:lnTo>
                  <a:pt x="2659" y="886"/>
                </a:lnTo>
                <a:lnTo>
                  <a:pt x="2656" y="868"/>
                </a:lnTo>
                <a:lnTo>
                  <a:pt x="2654" y="851"/>
                </a:lnTo>
                <a:lnTo>
                  <a:pt x="2653" y="832"/>
                </a:lnTo>
                <a:lnTo>
                  <a:pt x="2652" y="813"/>
                </a:lnTo>
                <a:lnTo>
                  <a:pt x="3253" y="813"/>
                </a:lnTo>
                <a:close/>
                <a:moveTo>
                  <a:pt x="2654" y="701"/>
                </a:moveTo>
                <a:lnTo>
                  <a:pt x="2657" y="680"/>
                </a:lnTo>
                <a:lnTo>
                  <a:pt x="2661" y="659"/>
                </a:lnTo>
                <a:lnTo>
                  <a:pt x="2668" y="638"/>
                </a:lnTo>
                <a:lnTo>
                  <a:pt x="2675" y="616"/>
                </a:lnTo>
                <a:lnTo>
                  <a:pt x="2683" y="594"/>
                </a:lnTo>
                <a:lnTo>
                  <a:pt x="2693" y="573"/>
                </a:lnTo>
                <a:lnTo>
                  <a:pt x="2705" y="553"/>
                </a:lnTo>
                <a:lnTo>
                  <a:pt x="2719" y="533"/>
                </a:lnTo>
                <a:lnTo>
                  <a:pt x="2726" y="524"/>
                </a:lnTo>
                <a:lnTo>
                  <a:pt x="2734" y="515"/>
                </a:lnTo>
                <a:lnTo>
                  <a:pt x="2742" y="507"/>
                </a:lnTo>
                <a:lnTo>
                  <a:pt x="2751" y="499"/>
                </a:lnTo>
                <a:lnTo>
                  <a:pt x="2760" y="492"/>
                </a:lnTo>
                <a:lnTo>
                  <a:pt x="2770" y="484"/>
                </a:lnTo>
                <a:lnTo>
                  <a:pt x="2780" y="477"/>
                </a:lnTo>
                <a:lnTo>
                  <a:pt x="2791" y="471"/>
                </a:lnTo>
                <a:lnTo>
                  <a:pt x="2801" y="466"/>
                </a:lnTo>
                <a:lnTo>
                  <a:pt x="2813" y="461"/>
                </a:lnTo>
                <a:lnTo>
                  <a:pt x="2826" y="457"/>
                </a:lnTo>
                <a:lnTo>
                  <a:pt x="2838" y="454"/>
                </a:lnTo>
                <a:lnTo>
                  <a:pt x="2851" y="451"/>
                </a:lnTo>
                <a:lnTo>
                  <a:pt x="2865" y="449"/>
                </a:lnTo>
                <a:lnTo>
                  <a:pt x="2879" y="448"/>
                </a:lnTo>
                <a:lnTo>
                  <a:pt x="2894" y="447"/>
                </a:lnTo>
                <a:lnTo>
                  <a:pt x="2909" y="448"/>
                </a:lnTo>
                <a:lnTo>
                  <a:pt x="2925" y="449"/>
                </a:lnTo>
                <a:lnTo>
                  <a:pt x="2939" y="451"/>
                </a:lnTo>
                <a:lnTo>
                  <a:pt x="2953" y="454"/>
                </a:lnTo>
                <a:lnTo>
                  <a:pt x="2966" y="458"/>
                </a:lnTo>
                <a:lnTo>
                  <a:pt x="2978" y="462"/>
                </a:lnTo>
                <a:lnTo>
                  <a:pt x="2990" y="467"/>
                </a:lnTo>
                <a:lnTo>
                  <a:pt x="3001" y="473"/>
                </a:lnTo>
                <a:lnTo>
                  <a:pt x="3011" y="479"/>
                </a:lnTo>
                <a:lnTo>
                  <a:pt x="3021" y="487"/>
                </a:lnTo>
                <a:lnTo>
                  <a:pt x="3030" y="494"/>
                </a:lnTo>
                <a:lnTo>
                  <a:pt x="3038" y="501"/>
                </a:lnTo>
                <a:lnTo>
                  <a:pt x="3046" y="510"/>
                </a:lnTo>
                <a:lnTo>
                  <a:pt x="3053" y="518"/>
                </a:lnTo>
                <a:lnTo>
                  <a:pt x="3060" y="527"/>
                </a:lnTo>
                <a:lnTo>
                  <a:pt x="3067" y="537"/>
                </a:lnTo>
                <a:lnTo>
                  <a:pt x="3073" y="547"/>
                </a:lnTo>
                <a:lnTo>
                  <a:pt x="3078" y="557"/>
                </a:lnTo>
                <a:lnTo>
                  <a:pt x="3083" y="566"/>
                </a:lnTo>
                <a:lnTo>
                  <a:pt x="3087" y="577"/>
                </a:lnTo>
                <a:lnTo>
                  <a:pt x="3094" y="598"/>
                </a:lnTo>
                <a:lnTo>
                  <a:pt x="3100" y="619"/>
                </a:lnTo>
                <a:lnTo>
                  <a:pt x="3104" y="641"/>
                </a:lnTo>
                <a:lnTo>
                  <a:pt x="3106" y="661"/>
                </a:lnTo>
                <a:lnTo>
                  <a:pt x="3108" y="682"/>
                </a:lnTo>
                <a:lnTo>
                  <a:pt x="3108" y="701"/>
                </a:lnTo>
                <a:lnTo>
                  <a:pt x="2654" y="701"/>
                </a:lnTo>
                <a:close/>
                <a:moveTo>
                  <a:pt x="3452" y="1214"/>
                </a:moveTo>
                <a:lnTo>
                  <a:pt x="3609" y="1214"/>
                </a:lnTo>
                <a:lnTo>
                  <a:pt x="3609" y="754"/>
                </a:lnTo>
                <a:lnTo>
                  <a:pt x="3609" y="736"/>
                </a:lnTo>
                <a:lnTo>
                  <a:pt x="3610" y="717"/>
                </a:lnTo>
                <a:lnTo>
                  <a:pt x="3612" y="699"/>
                </a:lnTo>
                <a:lnTo>
                  <a:pt x="3614" y="682"/>
                </a:lnTo>
                <a:lnTo>
                  <a:pt x="3619" y="660"/>
                </a:lnTo>
                <a:lnTo>
                  <a:pt x="3625" y="640"/>
                </a:lnTo>
                <a:lnTo>
                  <a:pt x="3632" y="620"/>
                </a:lnTo>
                <a:lnTo>
                  <a:pt x="3640" y="602"/>
                </a:lnTo>
                <a:lnTo>
                  <a:pt x="3649" y="585"/>
                </a:lnTo>
                <a:lnTo>
                  <a:pt x="3661" y="568"/>
                </a:lnTo>
                <a:lnTo>
                  <a:pt x="3673" y="553"/>
                </a:lnTo>
                <a:lnTo>
                  <a:pt x="3685" y="539"/>
                </a:lnTo>
                <a:lnTo>
                  <a:pt x="3699" y="526"/>
                </a:lnTo>
                <a:lnTo>
                  <a:pt x="3715" y="515"/>
                </a:lnTo>
                <a:lnTo>
                  <a:pt x="3730" y="506"/>
                </a:lnTo>
                <a:lnTo>
                  <a:pt x="3747" y="498"/>
                </a:lnTo>
                <a:lnTo>
                  <a:pt x="3765" y="492"/>
                </a:lnTo>
                <a:lnTo>
                  <a:pt x="3784" y="487"/>
                </a:lnTo>
                <a:lnTo>
                  <a:pt x="3803" y="483"/>
                </a:lnTo>
                <a:lnTo>
                  <a:pt x="3824" y="482"/>
                </a:lnTo>
                <a:lnTo>
                  <a:pt x="3838" y="483"/>
                </a:lnTo>
                <a:lnTo>
                  <a:pt x="3852" y="483"/>
                </a:lnTo>
                <a:lnTo>
                  <a:pt x="3865" y="484"/>
                </a:lnTo>
                <a:lnTo>
                  <a:pt x="3877" y="487"/>
                </a:lnTo>
                <a:lnTo>
                  <a:pt x="3877" y="338"/>
                </a:lnTo>
                <a:lnTo>
                  <a:pt x="3866" y="337"/>
                </a:lnTo>
                <a:lnTo>
                  <a:pt x="3856" y="336"/>
                </a:lnTo>
                <a:lnTo>
                  <a:pt x="3845" y="335"/>
                </a:lnTo>
                <a:lnTo>
                  <a:pt x="3834" y="335"/>
                </a:lnTo>
                <a:lnTo>
                  <a:pt x="3815" y="336"/>
                </a:lnTo>
                <a:lnTo>
                  <a:pt x="3795" y="338"/>
                </a:lnTo>
                <a:lnTo>
                  <a:pt x="3777" y="343"/>
                </a:lnTo>
                <a:lnTo>
                  <a:pt x="3758" y="349"/>
                </a:lnTo>
                <a:lnTo>
                  <a:pt x="3740" y="356"/>
                </a:lnTo>
                <a:lnTo>
                  <a:pt x="3723" y="364"/>
                </a:lnTo>
                <a:lnTo>
                  <a:pt x="3705" y="374"/>
                </a:lnTo>
                <a:lnTo>
                  <a:pt x="3689" y="386"/>
                </a:lnTo>
                <a:lnTo>
                  <a:pt x="3674" y="399"/>
                </a:lnTo>
                <a:lnTo>
                  <a:pt x="3660" y="413"/>
                </a:lnTo>
                <a:lnTo>
                  <a:pt x="3646" y="428"/>
                </a:lnTo>
                <a:lnTo>
                  <a:pt x="3634" y="446"/>
                </a:lnTo>
                <a:lnTo>
                  <a:pt x="3622" y="463"/>
                </a:lnTo>
                <a:lnTo>
                  <a:pt x="3612" y="482"/>
                </a:lnTo>
                <a:lnTo>
                  <a:pt x="3602" y="503"/>
                </a:lnTo>
                <a:lnTo>
                  <a:pt x="3594" y="523"/>
                </a:lnTo>
                <a:lnTo>
                  <a:pt x="3589" y="523"/>
                </a:lnTo>
                <a:lnTo>
                  <a:pt x="3582" y="355"/>
                </a:lnTo>
                <a:lnTo>
                  <a:pt x="3445" y="355"/>
                </a:lnTo>
                <a:lnTo>
                  <a:pt x="3447" y="385"/>
                </a:lnTo>
                <a:lnTo>
                  <a:pt x="3449" y="416"/>
                </a:lnTo>
                <a:lnTo>
                  <a:pt x="3450" y="448"/>
                </a:lnTo>
                <a:lnTo>
                  <a:pt x="3451" y="480"/>
                </a:lnTo>
                <a:lnTo>
                  <a:pt x="3451" y="515"/>
                </a:lnTo>
                <a:lnTo>
                  <a:pt x="3452" y="550"/>
                </a:lnTo>
                <a:lnTo>
                  <a:pt x="3452" y="586"/>
                </a:lnTo>
                <a:lnTo>
                  <a:pt x="3452" y="623"/>
                </a:lnTo>
                <a:lnTo>
                  <a:pt x="3452" y="1214"/>
                </a:lnTo>
                <a:close/>
                <a:moveTo>
                  <a:pt x="3971" y="355"/>
                </a:moveTo>
                <a:lnTo>
                  <a:pt x="4297" y="1214"/>
                </a:lnTo>
                <a:lnTo>
                  <a:pt x="4446" y="1214"/>
                </a:lnTo>
                <a:lnTo>
                  <a:pt x="4783" y="355"/>
                </a:lnTo>
                <a:lnTo>
                  <a:pt x="4620" y="355"/>
                </a:lnTo>
                <a:lnTo>
                  <a:pt x="4454" y="836"/>
                </a:lnTo>
                <a:lnTo>
                  <a:pt x="4442" y="865"/>
                </a:lnTo>
                <a:lnTo>
                  <a:pt x="4433" y="894"/>
                </a:lnTo>
                <a:lnTo>
                  <a:pt x="4423" y="922"/>
                </a:lnTo>
                <a:lnTo>
                  <a:pt x="4414" y="950"/>
                </a:lnTo>
                <a:lnTo>
                  <a:pt x="4405" y="978"/>
                </a:lnTo>
                <a:lnTo>
                  <a:pt x="4396" y="1004"/>
                </a:lnTo>
                <a:lnTo>
                  <a:pt x="4388" y="1031"/>
                </a:lnTo>
                <a:lnTo>
                  <a:pt x="4380" y="1058"/>
                </a:lnTo>
                <a:lnTo>
                  <a:pt x="4375" y="1058"/>
                </a:lnTo>
                <a:lnTo>
                  <a:pt x="4368" y="1031"/>
                </a:lnTo>
                <a:lnTo>
                  <a:pt x="4361" y="1004"/>
                </a:lnTo>
                <a:lnTo>
                  <a:pt x="4353" y="978"/>
                </a:lnTo>
                <a:lnTo>
                  <a:pt x="4344" y="950"/>
                </a:lnTo>
                <a:lnTo>
                  <a:pt x="4335" y="922"/>
                </a:lnTo>
                <a:lnTo>
                  <a:pt x="4326" y="894"/>
                </a:lnTo>
                <a:lnTo>
                  <a:pt x="4317" y="865"/>
                </a:lnTo>
                <a:lnTo>
                  <a:pt x="4306" y="836"/>
                </a:lnTo>
                <a:lnTo>
                  <a:pt x="4137" y="355"/>
                </a:lnTo>
                <a:lnTo>
                  <a:pt x="3971" y="355"/>
                </a:lnTo>
                <a:close/>
                <a:moveTo>
                  <a:pt x="5086" y="1214"/>
                </a:moveTo>
                <a:lnTo>
                  <a:pt x="5086" y="355"/>
                </a:lnTo>
                <a:lnTo>
                  <a:pt x="4930" y="355"/>
                </a:lnTo>
                <a:lnTo>
                  <a:pt x="4930" y="1214"/>
                </a:lnTo>
                <a:lnTo>
                  <a:pt x="5086" y="1214"/>
                </a:lnTo>
                <a:close/>
                <a:moveTo>
                  <a:pt x="5007" y="211"/>
                </a:moveTo>
                <a:lnTo>
                  <a:pt x="5018" y="211"/>
                </a:lnTo>
                <a:lnTo>
                  <a:pt x="5028" y="209"/>
                </a:lnTo>
                <a:lnTo>
                  <a:pt x="5038" y="207"/>
                </a:lnTo>
                <a:lnTo>
                  <a:pt x="5048" y="204"/>
                </a:lnTo>
                <a:lnTo>
                  <a:pt x="5057" y="200"/>
                </a:lnTo>
                <a:lnTo>
                  <a:pt x="5064" y="195"/>
                </a:lnTo>
                <a:lnTo>
                  <a:pt x="5072" y="188"/>
                </a:lnTo>
                <a:lnTo>
                  <a:pt x="5078" y="182"/>
                </a:lnTo>
                <a:lnTo>
                  <a:pt x="5084" y="175"/>
                </a:lnTo>
                <a:lnTo>
                  <a:pt x="5089" y="168"/>
                </a:lnTo>
                <a:lnTo>
                  <a:pt x="5094" y="160"/>
                </a:lnTo>
                <a:lnTo>
                  <a:pt x="5098" y="152"/>
                </a:lnTo>
                <a:lnTo>
                  <a:pt x="5101" y="143"/>
                </a:lnTo>
                <a:lnTo>
                  <a:pt x="5103" y="134"/>
                </a:lnTo>
                <a:lnTo>
                  <a:pt x="5104" y="125"/>
                </a:lnTo>
                <a:lnTo>
                  <a:pt x="5105" y="115"/>
                </a:lnTo>
                <a:lnTo>
                  <a:pt x="5104" y="105"/>
                </a:lnTo>
                <a:lnTo>
                  <a:pt x="5103" y="95"/>
                </a:lnTo>
                <a:lnTo>
                  <a:pt x="5101" y="85"/>
                </a:lnTo>
                <a:lnTo>
                  <a:pt x="5098" y="77"/>
                </a:lnTo>
                <a:lnTo>
                  <a:pt x="5094" y="68"/>
                </a:lnTo>
                <a:lnTo>
                  <a:pt x="5089" y="60"/>
                </a:lnTo>
                <a:lnTo>
                  <a:pt x="5084" y="53"/>
                </a:lnTo>
                <a:lnTo>
                  <a:pt x="5078" y="45"/>
                </a:lnTo>
                <a:lnTo>
                  <a:pt x="5071" y="39"/>
                </a:lnTo>
                <a:lnTo>
                  <a:pt x="5064" y="34"/>
                </a:lnTo>
                <a:lnTo>
                  <a:pt x="5056" y="29"/>
                </a:lnTo>
                <a:lnTo>
                  <a:pt x="5048" y="25"/>
                </a:lnTo>
                <a:lnTo>
                  <a:pt x="5038" y="22"/>
                </a:lnTo>
                <a:lnTo>
                  <a:pt x="5029" y="20"/>
                </a:lnTo>
                <a:lnTo>
                  <a:pt x="5019" y="18"/>
                </a:lnTo>
                <a:lnTo>
                  <a:pt x="5009" y="18"/>
                </a:lnTo>
                <a:lnTo>
                  <a:pt x="4998" y="18"/>
                </a:lnTo>
                <a:lnTo>
                  <a:pt x="4987" y="20"/>
                </a:lnTo>
                <a:lnTo>
                  <a:pt x="4978" y="22"/>
                </a:lnTo>
                <a:lnTo>
                  <a:pt x="4969" y="25"/>
                </a:lnTo>
                <a:lnTo>
                  <a:pt x="4960" y="29"/>
                </a:lnTo>
                <a:lnTo>
                  <a:pt x="4952" y="34"/>
                </a:lnTo>
                <a:lnTo>
                  <a:pt x="4945" y="39"/>
                </a:lnTo>
                <a:lnTo>
                  <a:pt x="4938" y="45"/>
                </a:lnTo>
                <a:lnTo>
                  <a:pt x="4932" y="53"/>
                </a:lnTo>
                <a:lnTo>
                  <a:pt x="4926" y="60"/>
                </a:lnTo>
                <a:lnTo>
                  <a:pt x="4922" y="68"/>
                </a:lnTo>
                <a:lnTo>
                  <a:pt x="4918" y="77"/>
                </a:lnTo>
                <a:lnTo>
                  <a:pt x="4915" y="85"/>
                </a:lnTo>
                <a:lnTo>
                  <a:pt x="4913" y="95"/>
                </a:lnTo>
                <a:lnTo>
                  <a:pt x="4912" y="105"/>
                </a:lnTo>
                <a:lnTo>
                  <a:pt x="4911" y="115"/>
                </a:lnTo>
                <a:lnTo>
                  <a:pt x="4912" y="125"/>
                </a:lnTo>
                <a:lnTo>
                  <a:pt x="4913" y="134"/>
                </a:lnTo>
                <a:lnTo>
                  <a:pt x="4915" y="143"/>
                </a:lnTo>
                <a:lnTo>
                  <a:pt x="4918" y="152"/>
                </a:lnTo>
                <a:lnTo>
                  <a:pt x="4921" y="160"/>
                </a:lnTo>
                <a:lnTo>
                  <a:pt x="4926" y="168"/>
                </a:lnTo>
                <a:lnTo>
                  <a:pt x="4931" y="175"/>
                </a:lnTo>
                <a:lnTo>
                  <a:pt x="4936" y="182"/>
                </a:lnTo>
                <a:lnTo>
                  <a:pt x="4944" y="188"/>
                </a:lnTo>
                <a:lnTo>
                  <a:pt x="4951" y="195"/>
                </a:lnTo>
                <a:lnTo>
                  <a:pt x="4958" y="200"/>
                </a:lnTo>
                <a:lnTo>
                  <a:pt x="4967" y="204"/>
                </a:lnTo>
                <a:lnTo>
                  <a:pt x="4975" y="207"/>
                </a:lnTo>
                <a:lnTo>
                  <a:pt x="4984" y="209"/>
                </a:lnTo>
                <a:lnTo>
                  <a:pt x="4995" y="211"/>
                </a:lnTo>
                <a:lnTo>
                  <a:pt x="5005" y="211"/>
                </a:lnTo>
                <a:lnTo>
                  <a:pt x="5007" y="211"/>
                </a:lnTo>
                <a:close/>
                <a:moveTo>
                  <a:pt x="5931" y="1064"/>
                </a:moveTo>
                <a:lnTo>
                  <a:pt x="5914" y="1073"/>
                </a:lnTo>
                <a:lnTo>
                  <a:pt x="5896" y="1080"/>
                </a:lnTo>
                <a:lnTo>
                  <a:pt x="5874" y="1087"/>
                </a:lnTo>
                <a:lnTo>
                  <a:pt x="5852" y="1093"/>
                </a:lnTo>
                <a:lnTo>
                  <a:pt x="5827" y="1098"/>
                </a:lnTo>
                <a:lnTo>
                  <a:pt x="5801" y="1102"/>
                </a:lnTo>
                <a:lnTo>
                  <a:pt x="5771" y="1105"/>
                </a:lnTo>
                <a:lnTo>
                  <a:pt x="5740" y="1106"/>
                </a:lnTo>
                <a:lnTo>
                  <a:pt x="5724" y="1105"/>
                </a:lnTo>
                <a:lnTo>
                  <a:pt x="5708" y="1104"/>
                </a:lnTo>
                <a:lnTo>
                  <a:pt x="5693" y="1102"/>
                </a:lnTo>
                <a:lnTo>
                  <a:pt x="5678" y="1100"/>
                </a:lnTo>
                <a:lnTo>
                  <a:pt x="5663" y="1097"/>
                </a:lnTo>
                <a:lnTo>
                  <a:pt x="5649" y="1093"/>
                </a:lnTo>
                <a:lnTo>
                  <a:pt x="5635" y="1089"/>
                </a:lnTo>
                <a:lnTo>
                  <a:pt x="5621" y="1084"/>
                </a:lnTo>
                <a:lnTo>
                  <a:pt x="5608" y="1078"/>
                </a:lnTo>
                <a:lnTo>
                  <a:pt x="5595" y="1072"/>
                </a:lnTo>
                <a:lnTo>
                  <a:pt x="5582" y="1064"/>
                </a:lnTo>
                <a:lnTo>
                  <a:pt x="5570" y="1056"/>
                </a:lnTo>
                <a:lnTo>
                  <a:pt x="5559" y="1048"/>
                </a:lnTo>
                <a:lnTo>
                  <a:pt x="5548" y="1039"/>
                </a:lnTo>
                <a:lnTo>
                  <a:pt x="5538" y="1030"/>
                </a:lnTo>
                <a:lnTo>
                  <a:pt x="5527" y="1019"/>
                </a:lnTo>
                <a:lnTo>
                  <a:pt x="5517" y="1009"/>
                </a:lnTo>
                <a:lnTo>
                  <a:pt x="5508" y="998"/>
                </a:lnTo>
                <a:lnTo>
                  <a:pt x="5499" y="986"/>
                </a:lnTo>
                <a:lnTo>
                  <a:pt x="5492" y="974"/>
                </a:lnTo>
                <a:lnTo>
                  <a:pt x="5483" y="960"/>
                </a:lnTo>
                <a:lnTo>
                  <a:pt x="5476" y="947"/>
                </a:lnTo>
                <a:lnTo>
                  <a:pt x="5470" y="933"/>
                </a:lnTo>
                <a:lnTo>
                  <a:pt x="5464" y="918"/>
                </a:lnTo>
                <a:lnTo>
                  <a:pt x="5459" y="903"/>
                </a:lnTo>
                <a:lnTo>
                  <a:pt x="5455" y="888"/>
                </a:lnTo>
                <a:lnTo>
                  <a:pt x="5451" y="871"/>
                </a:lnTo>
                <a:lnTo>
                  <a:pt x="5448" y="855"/>
                </a:lnTo>
                <a:lnTo>
                  <a:pt x="5445" y="839"/>
                </a:lnTo>
                <a:lnTo>
                  <a:pt x="5444" y="820"/>
                </a:lnTo>
                <a:lnTo>
                  <a:pt x="5442" y="803"/>
                </a:lnTo>
                <a:lnTo>
                  <a:pt x="5442" y="785"/>
                </a:lnTo>
                <a:lnTo>
                  <a:pt x="5442" y="768"/>
                </a:lnTo>
                <a:lnTo>
                  <a:pt x="5443" y="752"/>
                </a:lnTo>
                <a:lnTo>
                  <a:pt x="5445" y="736"/>
                </a:lnTo>
                <a:lnTo>
                  <a:pt x="5447" y="719"/>
                </a:lnTo>
                <a:lnTo>
                  <a:pt x="5450" y="704"/>
                </a:lnTo>
                <a:lnTo>
                  <a:pt x="5453" y="689"/>
                </a:lnTo>
                <a:lnTo>
                  <a:pt x="5457" y="673"/>
                </a:lnTo>
                <a:lnTo>
                  <a:pt x="5461" y="659"/>
                </a:lnTo>
                <a:lnTo>
                  <a:pt x="5466" y="645"/>
                </a:lnTo>
                <a:lnTo>
                  <a:pt x="5472" y="630"/>
                </a:lnTo>
                <a:lnTo>
                  <a:pt x="5478" y="617"/>
                </a:lnTo>
                <a:lnTo>
                  <a:pt x="5485" y="604"/>
                </a:lnTo>
                <a:lnTo>
                  <a:pt x="5494" y="591"/>
                </a:lnTo>
                <a:lnTo>
                  <a:pt x="5502" y="578"/>
                </a:lnTo>
                <a:lnTo>
                  <a:pt x="5510" y="567"/>
                </a:lnTo>
                <a:lnTo>
                  <a:pt x="5519" y="556"/>
                </a:lnTo>
                <a:lnTo>
                  <a:pt x="5529" y="545"/>
                </a:lnTo>
                <a:lnTo>
                  <a:pt x="5540" y="534"/>
                </a:lnTo>
                <a:lnTo>
                  <a:pt x="5551" y="524"/>
                </a:lnTo>
                <a:lnTo>
                  <a:pt x="5563" y="515"/>
                </a:lnTo>
                <a:lnTo>
                  <a:pt x="5574" y="507"/>
                </a:lnTo>
                <a:lnTo>
                  <a:pt x="5588" y="499"/>
                </a:lnTo>
                <a:lnTo>
                  <a:pt x="5601" y="492"/>
                </a:lnTo>
                <a:lnTo>
                  <a:pt x="5615" y="485"/>
                </a:lnTo>
                <a:lnTo>
                  <a:pt x="5629" y="479"/>
                </a:lnTo>
                <a:lnTo>
                  <a:pt x="5644" y="474"/>
                </a:lnTo>
                <a:lnTo>
                  <a:pt x="5659" y="470"/>
                </a:lnTo>
                <a:lnTo>
                  <a:pt x="5675" y="466"/>
                </a:lnTo>
                <a:lnTo>
                  <a:pt x="5692" y="463"/>
                </a:lnTo>
                <a:lnTo>
                  <a:pt x="5709" y="461"/>
                </a:lnTo>
                <a:lnTo>
                  <a:pt x="5727" y="460"/>
                </a:lnTo>
                <a:lnTo>
                  <a:pt x="5745" y="460"/>
                </a:lnTo>
                <a:lnTo>
                  <a:pt x="5775" y="461"/>
                </a:lnTo>
                <a:lnTo>
                  <a:pt x="5804" y="463"/>
                </a:lnTo>
                <a:lnTo>
                  <a:pt x="5830" y="467"/>
                </a:lnTo>
                <a:lnTo>
                  <a:pt x="5854" y="472"/>
                </a:lnTo>
                <a:lnTo>
                  <a:pt x="5875" y="479"/>
                </a:lnTo>
                <a:lnTo>
                  <a:pt x="5894" y="485"/>
                </a:lnTo>
                <a:lnTo>
                  <a:pt x="5911" y="493"/>
                </a:lnTo>
                <a:lnTo>
                  <a:pt x="5926" y="501"/>
                </a:lnTo>
                <a:lnTo>
                  <a:pt x="5961" y="381"/>
                </a:lnTo>
                <a:lnTo>
                  <a:pt x="5944" y="373"/>
                </a:lnTo>
                <a:lnTo>
                  <a:pt x="5922" y="365"/>
                </a:lnTo>
                <a:lnTo>
                  <a:pt x="5899" y="357"/>
                </a:lnTo>
                <a:lnTo>
                  <a:pt x="5872" y="350"/>
                </a:lnTo>
                <a:lnTo>
                  <a:pt x="5843" y="344"/>
                </a:lnTo>
                <a:lnTo>
                  <a:pt x="5812" y="339"/>
                </a:lnTo>
                <a:lnTo>
                  <a:pt x="5779" y="336"/>
                </a:lnTo>
                <a:lnTo>
                  <a:pt x="5745" y="335"/>
                </a:lnTo>
                <a:lnTo>
                  <a:pt x="5719" y="335"/>
                </a:lnTo>
                <a:lnTo>
                  <a:pt x="5694" y="337"/>
                </a:lnTo>
                <a:lnTo>
                  <a:pt x="5669" y="341"/>
                </a:lnTo>
                <a:lnTo>
                  <a:pt x="5645" y="345"/>
                </a:lnTo>
                <a:lnTo>
                  <a:pt x="5621" y="349"/>
                </a:lnTo>
                <a:lnTo>
                  <a:pt x="5599" y="355"/>
                </a:lnTo>
                <a:lnTo>
                  <a:pt x="5576" y="362"/>
                </a:lnTo>
                <a:lnTo>
                  <a:pt x="5555" y="370"/>
                </a:lnTo>
                <a:lnTo>
                  <a:pt x="5533" y="378"/>
                </a:lnTo>
                <a:lnTo>
                  <a:pt x="5514" y="388"/>
                </a:lnTo>
                <a:lnTo>
                  <a:pt x="5495" y="399"/>
                </a:lnTo>
                <a:lnTo>
                  <a:pt x="5476" y="411"/>
                </a:lnTo>
                <a:lnTo>
                  <a:pt x="5458" y="423"/>
                </a:lnTo>
                <a:lnTo>
                  <a:pt x="5441" y="436"/>
                </a:lnTo>
                <a:lnTo>
                  <a:pt x="5424" y="450"/>
                </a:lnTo>
                <a:lnTo>
                  <a:pt x="5409" y="465"/>
                </a:lnTo>
                <a:lnTo>
                  <a:pt x="5395" y="480"/>
                </a:lnTo>
                <a:lnTo>
                  <a:pt x="5380" y="497"/>
                </a:lnTo>
                <a:lnTo>
                  <a:pt x="5368" y="514"/>
                </a:lnTo>
                <a:lnTo>
                  <a:pt x="5356" y="532"/>
                </a:lnTo>
                <a:lnTo>
                  <a:pt x="5345" y="551"/>
                </a:lnTo>
                <a:lnTo>
                  <a:pt x="5334" y="570"/>
                </a:lnTo>
                <a:lnTo>
                  <a:pt x="5325" y="590"/>
                </a:lnTo>
                <a:lnTo>
                  <a:pt x="5316" y="610"/>
                </a:lnTo>
                <a:lnTo>
                  <a:pt x="5309" y="631"/>
                </a:lnTo>
                <a:lnTo>
                  <a:pt x="5303" y="653"/>
                </a:lnTo>
                <a:lnTo>
                  <a:pt x="5297" y="675"/>
                </a:lnTo>
                <a:lnTo>
                  <a:pt x="5293" y="698"/>
                </a:lnTo>
                <a:lnTo>
                  <a:pt x="5288" y="721"/>
                </a:lnTo>
                <a:lnTo>
                  <a:pt x="5285" y="745"/>
                </a:lnTo>
                <a:lnTo>
                  <a:pt x="5284" y="768"/>
                </a:lnTo>
                <a:lnTo>
                  <a:pt x="5283" y="793"/>
                </a:lnTo>
                <a:lnTo>
                  <a:pt x="5284" y="817"/>
                </a:lnTo>
                <a:lnTo>
                  <a:pt x="5285" y="842"/>
                </a:lnTo>
                <a:lnTo>
                  <a:pt x="5288" y="865"/>
                </a:lnTo>
                <a:lnTo>
                  <a:pt x="5292" y="888"/>
                </a:lnTo>
                <a:lnTo>
                  <a:pt x="5296" y="910"/>
                </a:lnTo>
                <a:lnTo>
                  <a:pt x="5301" y="932"/>
                </a:lnTo>
                <a:lnTo>
                  <a:pt x="5307" y="952"/>
                </a:lnTo>
                <a:lnTo>
                  <a:pt x="5314" y="972"/>
                </a:lnTo>
                <a:lnTo>
                  <a:pt x="5322" y="993"/>
                </a:lnTo>
                <a:lnTo>
                  <a:pt x="5330" y="1011"/>
                </a:lnTo>
                <a:lnTo>
                  <a:pt x="5341" y="1030"/>
                </a:lnTo>
                <a:lnTo>
                  <a:pt x="5351" y="1048"/>
                </a:lnTo>
                <a:lnTo>
                  <a:pt x="5362" y="1064"/>
                </a:lnTo>
                <a:lnTo>
                  <a:pt x="5374" y="1081"/>
                </a:lnTo>
                <a:lnTo>
                  <a:pt x="5386" y="1096"/>
                </a:lnTo>
                <a:lnTo>
                  <a:pt x="5401" y="1111"/>
                </a:lnTo>
                <a:lnTo>
                  <a:pt x="5415" y="1126"/>
                </a:lnTo>
                <a:lnTo>
                  <a:pt x="5429" y="1139"/>
                </a:lnTo>
                <a:lnTo>
                  <a:pt x="5446" y="1151"/>
                </a:lnTo>
                <a:lnTo>
                  <a:pt x="5462" y="1162"/>
                </a:lnTo>
                <a:lnTo>
                  <a:pt x="5479" y="1174"/>
                </a:lnTo>
                <a:lnTo>
                  <a:pt x="5498" y="1183"/>
                </a:lnTo>
                <a:lnTo>
                  <a:pt x="5516" y="1192"/>
                </a:lnTo>
                <a:lnTo>
                  <a:pt x="5535" y="1200"/>
                </a:lnTo>
                <a:lnTo>
                  <a:pt x="5555" y="1207"/>
                </a:lnTo>
                <a:lnTo>
                  <a:pt x="5575" y="1214"/>
                </a:lnTo>
                <a:lnTo>
                  <a:pt x="5597" y="1220"/>
                </a:lnTo>
                <a:lnTo>
                  <a:pt x="5618" y="1224"/>
                </a:lnTo>
                <a:lnTo>
                  <a:pt x="5641" y="1228"/>
                </a:lnTo>
                <a:lnTo>
                  <a:pt x="5664" y="1230"/>
                </a:lnTo>
                <a:lnTo>
                  <a:pt x="5688" y="1232"/>
                </a:lnTo>
                <a:lnTo>
                  <a:pt x="5711" y="1232"/>
                </a:lnTo>
                <a:lnTo>
                  <a:pt x="5732" y="1232"/>
                </a:lnTo>
                <a:lnTo>
                  <a:pt x="5754" y="1231"/>
                </a:lnTo>
                <a:lnTo>
                  <a:pt x="5773" y="1229"/>
                </a:lnTo>
                <a:lnTo>
                  <a:pt x="5793" y="1227"/>
                </a:lnTo>
                <a:lnTo>
                  <a:pt x="5829" y="1222"/>
                </a:lnTo>
                <a:lnTo>
                  <a:pt x="5863" y="1214"/>
                </a:lnTo>
                <a:lnTo>
                  <a:pt x="5893" y="1206"/>
                </a:lnTo>
                <a:lnTo>
                  <a:pt x="5918" y="1198"/>
                </a:lnTo>
                <a:lnTo>
                  <a:pt x="5941" y="1190"/>
                </a:lnTo>
                <a:lnTo>
                  <a:pt x="5958" y="1182"/>
                </a:lnTo>
                <a:lnTo>
                  <a:pt x="5931" y="1064"/>
                </a:lnTo>
                <a:close/>
                <a:moveTo>
                  <a:pt x="6820" y="813"/>
                </a:moveTo>
                <a:lnTo>
                  <a:pt x="6822" y="799"/>
                </a:lnTo>
                <a:lnTo>
                  <a:pt x="6825" y="782"/>
                </a:lnTo>
                <a:lnTo>
                  <a:pt x="6826" y="762"/>
                </a:lnTo>
                <a:lnTo>
                  <a:pt x="6826" y="740"/>
                </a:lnTo>
                <a:lnTo>
                  <a:pt x="6825" y="709"/>
                </a:lnTo>
                <a:lnTo>
                  <a:pt x="6822" y="677"/>
                </a:lnTo>
                <a:lnTo>
                  <a:pt x="6819" y="661"/>
                </a:lnTo>
                <a:lnTo>
                  <a:pt x="6817" y="644"/>
                </a:lnTo>
                <a:lnTo>
                  <a:pt x="6814" y="627"/>
                </a:lnTo>
                <a:lnTo>
                  <a:pt x="6810" y="610"/>
                </a:lnTo>
                <a:lnTo>
                  <a:pt x="6805" y="593"/>
                </a:lnTo>
                <a:lnTo>
                  <a:pt x="6800" y="576"/>
                </a:lnTo>
                <a:lnTo>
                  <a:pt x="6795" y="559"/>
                </a:lnTo>
                <a:lnTo>
                  <a:pt x="6788" y="543"/>
                </a:lnTo>
                <a:lnTo>
                  <a:pt x="6781" y="526"/>
                </a:lnTo>
                <a:lnTo>
                  <a:pt x="6772" y="510"/>
                </a:lnTo>
                <a:lnTo>
                  <a:pt x="6764" y="494"/>
                </a:lnTo>
                <a:lnTo>
                  <a:pt x="6754" y="478"/>
                </a:lnTo>
                <a:lnTo>
                  <a:pt x="6744" y="463"/>
                </a:lnTo>
                <a:lnTo>
                  <a:pt x="6733" y="449"/>
                </a:lnTo>
                <a:lnTo>
                  <a:pt x="6720" y="435"/>
                </a:lnTo>
                <a:lnTo>
                  <a:pt x="6707" y="422"/>
                </a:lnTo>
                <a:lnTo>
                  <a:pt x="6694" y="409"/>
                </a:lnTo>
                <a:lnTo>
                  <a:pt x="6679" y="398"/>
                </a:lnTo>
                <a:lnTo>
                  <a:pt x="6663" y="386"/>
                </a:lnTo>
                <a:lnTo>
                  <a:pt x="6646" y="376"/>
                </a:lnTo>
                <a:lnTo>
                  <a:pt x="6629" y="367"/>
                </a:lnTo>
                <a:lnTo>
                  <a:pt x="6609" y="359"/>
                </a:lnTo>
                <a:lnTo>
                  <a:pt x="6590" y="352"/>
                </a:lnTo>
                <a:lnTo>
                  <a:pt x="6568" y="347"/>
                </a:lnTo>
                <a:lnTo>
                  <a:pt x="6546" y="342"/>
                </a:lnTo>
                <a:lnTo>
                  <a:pt x="6522" y="338"/>
                </a:lnTo>
                <a:lnTo>
                  <a:pt x="6498" y="336"/>
                </a:lnTo>
                <a:lnTo>
                  <a:pt x="6472" y="335"/>
                </a:lnTo>
                <a:lnTo>
                  <a:pt x="6449" y="335"/>
                </a:lnTo>
                <a:lnTo>
                  <a:pt x="6426" y="337"/>
                </a:lnTo>
                <a:lnTo>
                  <a:pt x="6405" y="341"/>
                </a:lnTo>
                <a:lnTo>
                  <a:pt x="6384" y="345"/>
                </a:lnTo>
                <a:lnTo>
                  <a:pt x="6362" y="350"/>
                </a:lnTo>
                <a:lnTo>
                  <a:pt x="6343" y="356"/>
                </a:lnTo>
                <a:lnTo>
                  <a:pt x="6322" y="363"/>
                </a:lnTo>
                <a:lnTo>
                  <a:pt x="6304" y="371"/>
                </a:lnTo>
                <a:lnTo>
                  <a:pt x="6286" y="380"/>
                </a:lnTo>
                <a:lnTo>
                  <a:pt x="6268" y="391"/>
                </a:lnTo>
                <a:lnTo>
                  <a:pt x="6251" y="402"/>
                </a:lnTo>
                <a:lnTo>
                  <a:pt x="6235" y="414"/>
                </a:lnTo>
                <a:lnTo>
                  <a:pt x="6219" y="426"/>
                </a:lnTo>
                <a:lnTo>
                  <a:pt x="6204" y="441"/>
                </a:lnTo>
                <a:lnTo>
                  <a:pt x="6190" y="455"/>
                </a:lnTo>
                <a:lnTo>
                  <a:pt x="6176" y="470"/>
                </a:lnTo>
                <a:lnTo>
                  <a:pt x="6164" y="485"/>
                </a:lnTo>
                <a:lnTo>
                  <a:pt x="6152" y="503"/>
                </a:lnTo>
                <a:lnTo>
                  <a:pt x="6141" y="520"/>
                </a:lnTo>
                <a:lnTo>
                  <a:pt x="6131" y="539"/>
                </a:lnTo>
                <a:lnTo>
                  <a:pt x="6120" y="557"/>
                </a:lnTo>
                <a:lnTo>
                  <a:pt x="6111" y="576"/>
                </a:lnTo>
                <a:lnTo>
                  <a:pt x="6103" y="597"/>
                </a:lnTo>
                <a:lnTo>
                  <a:pt x="6096" y="617"/>
                </a:lnTo>
                <a:lnTo>
                  <a:pt x="6090" y="638"/>
                </a:lnTo>
                <a:lnTo>
                  <a:pt x="6084" y="660"/>
                </a:lnTo>
                <a:lnTo>
                  <a:pt x="6079" y="682"/>
                </a:lnTo>
                <a:lnTo>
                  <a:pt x="6075" y="704"/>
                </a:lnTo>
                <a:lnTo>
                  <a:pt x="6072" y="727"/>
                </a:lnTo>
                <a:lnTo>
                  <a:pt x="6070" y="751"/>
                </a:lnTo>
                <a:lnTo>
                  <a:pt x="6068" y="774"/>
                </a:lnTo>
                <a:lnTo>
                  <a:pt x="6068" y="799"/>
                </a:lnTo>
                <a:lnTo>
                  <a:pt x="6068" y="822"/>
                </a:lnTo>
                <a:lnTo>
                  <a:pt x="6070" y="846"/>
                </a:lnTo>
                <a:lnTo>
                  <a:pt x="6072" y="868"/>
                </a:lnTo>
                <a:lnTo>
                  <a:pt x="6075" y="891"/>
                </a:lnTo>
                <a:lnTo>
                  <a:pt x="6079" y="913"/>
                </a:lnTo>
                <a:lnTo>
                  <a:pt x="6085" y="934"/>
                </a:lnTo>
                <a:lnTo>
                  <a:pt x="6091" y="955"/>
                </a:lnTo>
                <a:lnTo>
                  <a:pt x="6097" y="975"/>
                </a:lnTo>
                <a:lnTo>
                  <a:pt x="6105" y="994"/>
                </a:lnTo>
                <a:lnTo>
                  <a:pt x="6113" y="1013"/>
                </a:lnTo>
                <a:lnTo>
                  <a:pt x="6122" y="1032"/>
                </a:lnTo>
                <a:lnTo>
                  <a:pt x="6133" y="1049"/>
                </a:lnTo>
                <a:lnTo>
                  <a:pt x="6144" y="1065"/>
                </a:lnTo>
                <a:lnTo>
                  <a:pt x="6155" y="1082"/>
                </a:lnTo>
                <a:lnTo>
                  <a:pt x="6167" y="1097"/>
                </a:lnTo>
                <a:lnTo>
                  <a:pt x="6181" y="1112"/>
                </a:lnTo>
                <a:lnTo>
                  <a:pt x="6195" y="1126"/>
                </a:lnTo>
                <a:lnTo>
                  <a:pt x="6209" y="1139"/>
                </a:lnTo>
                <a:lnTo>
                  <a:pt x="6225" y="1151"/>
                </a:lnTo>
                <a:lnTo>
                  <a:pt x="6242" y="1162"/>
                </a:lnTo>
                <a:lnTo>
                  <a:pt x="6258" y="1174"/>
                </a:lnTo>
                <a:lnTo>
                  <a:pt x="6276" y="1184"/>
                </a:lnTo>
                <a:lnTo>
                  <a:pt x="6295" y="1192"/>
                </a:lnTo>
                <a:lnTo>
                  <a:pt x="6313" y="1200"/>
                </a:lnTo>
                <a:lnTo>
                  <a:pt x="6334" y="1207"/>
                </a:lnTo>
                <a:lnTo>
                  <a:pt x="6354" y="1214"/>
                </a:lnTo>
                <a:lnTo>
                  <a:pt x="6375" y="1220"/>
                </a:lnTo>
                <a:lnTo>
                  <a:pt x="6397" y="1224"/>
                </a:lnTo>
                <a:lnTo>
                  <a:pt x="6419" y="1228"/>
                </a:lnTo>
                <a:lnTo>
                  <a:pt x="6443" y="1230"/>
                </a:lnTo>
                <a:lnTo>
                  <a:pt x="6466" y="1232"/>
                </a:lnTo>
                <a:lnTo>
                  <a:pt x="6491" y="1232"/>
                </a:lnTo>
                <a:lnTo>
                  <a:pt x="6515" y="1232"/>
                </a:lnTo>
                <a:lnTo>
                  <a:pt x="6540" y="1231"/>
                </a:lnTo>
                <a:lnTo>
                  <a:pt x="6563" y="1229"/>
                </a:lnTo>
                <a:lnTo>
                  <a:pt x="6585" y="1227"/>
                </a:lnTo>
                <a:lnTo>
                  <a:pt x="6606" y="1225"/>
                </a:lnTo>
                <a:lnTo>
                  <a:pt x="6627" y="1222"/>
                </a:lnTo>
                <a:lnTo>
                  <a:pt x="6646" y="1218"/>
                </a:lnTo>
                <a:lnTo>
                  <a:pt x="6664" y="1213"/>
                </a:lnTo>
                <a:lnTo>
                  <a:pt x="6699" y="1205"/>
                </a:lnTo>
                <a:lnTo>
                  <a:pt x="6729" y="1196"/>
                </a:lnTo>
                <a:lnTo>
                  <a:pt x="6755" y="1186"/>
                </a:lnTo>
                <a:lnTo>
                  <a:pt x="6778" y="1177"/>
                </a:lnTo>
                <a:lnTo>
                  <a:pt x="6749" y="1064"/>
                </a:lnTo>
                <a:lnTo>
                  <a:pt x="6728" y="1074"/>
                </a:lnTo>
                <a:lnTo>
                  <a:pt x="6704" y="1083"/>
                </a:lnTo>
                <a:lnTo>
                  <a:pt x="6679" y="1090"/>
                </a:lnTo>
                <a:lnTo>
                  <a:pt x="6651" y="1096"/>
                </a:lnTo>
                <a:lnTo>
                  <a:pt x="6621" y="1102"/>
                </a:lnTo>
                <a:lnTo>
                  <a:pt x="6588" y="1106"/>
                </a:lnTo>
                <a:lnTo>
                  <a:pt x="6552" y="1108"/>
                </a:lnTo>
                <a:lnTo>
                  <a:pt x="6511" y="1109"/>
                </a:lnTo>
                <a:lnTo>
                  <a:pt x="6497" y="1109"/>
                </a:lnTo>
                <a:lnTo>
                  <a:pt x="6483" y="1108"/>
                </a:lnTo>
                <a:lnTo>
                  <a:pt x="6468" y="1107"/>
                </a:lnTo>
                <a:lnTo>
                  <a:pt x="6454" y="1105"/>
                </a:lnTo>
                <a:lnTo>
                  <a:pt x="6441" y="1103"/>
                </a:lnTo>
                <a:lnTo>
                  <a:pt x="6426" y="1100"/>
                </a:lnTo>
                <a:lnTo>
                  <a:pt x="6413" y="1096"/>
                </a:lnTo>
                <a:lnTo>
                  <a:pt x="6401" y="1092"/>
                </a:lnTo>
                <a:lnTo>
                  <a:pt x="6388" y="1088"/>
                </a:lnTo>
                <a:lnTo>
                  <a:pt x="6375" y="1083"/>
                </a:lnTo>
                <a:lnTo>
                  <a:pt x="6363" y="1077"/>
                </a:lnTo>
                <a:lnTo>
                  <a:pt x="6351" y="1071"/>
                </a:lnTo>
                <a:lnTo>
                  <a:pt x="6340" y="1063"/>
                </a:lnTo>
                <a:lnTo>
                  <a:pt x="6329" y="1056"/>
                </a:lnTo>
                <a:lnTo>
                  <a:pt x="6318" y="1048"/>
                </a:lnTo>
                <a:lnTo>
                  <a:pt x="6308" y="1040"/>
                </a:lnTo>
                <a:lnTo>
                  <a:pt x="6298" y="1031"/>
                </a:lnTo>
                <a:lnTo>
                  <a:pt x="6289" y="1020"/>
                </a:lnTo>
                <a:lnTo>
                  <a:pt x="6281" y="1010"/>
                </a:lnTo>
                <a:lnTo>
                  <a:pt x="6272" y="999"/>
                </a:lnTo>
                <a:lnTo>
                  <a:pt x="6264" y="987"/>
                </a:lnTo>
                <a:lnTo>
                  <a:pt x="6257" y="975"/>
                </a:lnTo>
                <a:lnTo>
                  <a:pt x="6250" y="961"/>
                </a:lnTo>
                <a:lnTo>
                  <a:pt x="6244" y="948"/>
                </a:lnTo>
                <a:lnTo>
                  <a:pt x="6239" y="933"/>
                </a:lnTo>
                <a:lnTo>
                  <a:pt x="6234" y="918"/>
                </a:lnTo>
                <a:lnTo>
                  <a:pt x="6230" y="902"/>
                </a:lnTo>
                <a:lnTo>
                  <a:pt x="6226" y="886"/>
                </a:lnTo>
                <a:lnTo>
                  <a:pt x="6223" y="868"/>
                </a:lnTo>
                <a:lnTo>
                  <a:pt x="6221" y="851"/>
                </a:lnTo>
                <a:lnTo>
                  <a:pt x="6219" y="832"/>
                </a:lnTo>
                <a:lnTo>
                  <a:pt x="6219" y="813"/>
                </a:lnTo>
                <a:lnTo>
                  <a:pt x="6820" y="813"/>
                </a:lnTo>
                <a:close/>
                <a:moveTo>
                  <a:pt x="6220" y="701"/>
                </a:moveTo>
                <a:lnTo>
                  <a:pt x="6223" y="680"/>
                </a:lnTo>
                <a:lnTo>
                  <a:pt x="6227" y="659"/>
                </a:lnTo>
                <a:lnTo>
                  <a:pt x="6234" y="638"/>
                </a:lnTo>
                <a:lnTo>
                  <a:pt x="6241" y="616"/>
                </a:lnTo>
                <a:lnTo>
                  <a:pt x="6250" y="594"/>
                </a:lnTo>
                <a:lnTo>
                  <a:pt x="6260" y="573"/>
                </a:lnTo>
                <a:lnTo>
                  <a:pt x="6271" y="553"/>
                </a:lnTo>
                <a:lnTo>
                  <a:pt x="6286" y="533"/>
                </a:lnTo>
                <a:lnTo>
                  <a:pt x="6293" y="524"/>
                </a:lnTo>
                <a:lnTo>
                  <a:pt x="6300" y="515"/>
                </a:lnTo>
                <a:lnTo>
                  <a:pt x="6309" y="507"/>
                </a:lnTo>
                <a:lnTo>
                  <a:pt x="6317" y="499"/>
                </a:lnTo>
                <a:lnTo>
                  <a:pt x="6326" y="492"/>
                </a:lnTo>
                <a:lnTo>
                  <a:pt x="6337" y="484"/>
                </a:lnTo>
                <a:lnTo>
                  <a:pt x="6347" y="477"/>
                </a:lnTo>
                <a:lnTo>
                  <a:pt x="6357" y="471"/>
                </a:lnTo>
                <a:lnTo>
                  <a:pt x="6368" y="466"/>
                </a:lnTo>
                <a:lnTo>
                  <a:pt x="6380" y="461"/>
                </a:lnTo>
                <a:lnTo>
                  <a:pt x="6392" y="457"/>
                </a:lnTo>
                <a:lnTo>
                  <a:pt x="6405" y="454"/>
                </a:lnTo>
                <a:lnTo>
                  <a:pt x="6417" y="451"/>
                </a:lnTo>
                <a:lnTo>
                  <a:pt x="6432" y="449"/>
                </a:lnTo>
                <a:lnTo>
                  <a:pt x="6446" y="448"/>
                </a:lnTo>
                <a:lnTo>
                  <a:pt x="6460" y="447"/>
                </a:lnTo>
                <a:lnTo>
                  <a:pt x="6476" y="448"/>
                </a:lnTo>
                <a:lnTo>
                  <a:pt x="6491" y="449"/>
                </a:lnTo>
                <a:lnTo>
                  <a:pt x="6506" y="451"/>
                </a:lnTo>
                <a:lnTo>
                  <a:pt x="6519" y="454"/>
                </a:lnTo>
                <a:lnTo>
                  <a:pt x="6533" y="458"/>
                </a:lnTo>
                <a:lnTo>
                  <a:pt x="6545" y="462"/>
                </a:lnTo>
                <a:lnTo>
                  <a:pt x="6556" y="467"/>
                </a:lnTo>
                <a:lnTo>
                  <a:pt x="6567" y="473"/>
                </a:lnTo>
                <a:lnTo>
                  <a:pt x="6578" y="479"/>
                </a:lnTo>
                <a:lnTo>
                  <a:pt x="6588" y="487"/>
                </a:lnTo>
                <a:lnTo>
                  <a:pt x="6597" y="494"/>
                </a:lnTo>
                <a:lnTo>
                  <a:pt x="6605" y="501"/>
                </a:lnTo>
                <a:lnTo>
                  <a:pt x="6613" y="510"/>
                </a:lnTo>
                <a:lnTo>
                  <a:pt x="6620" y="518"/>
                </a:lnTo>
                <a:lnTo>
                  <a:pt x="6628" y="527"/>
                </a:lnTo>
                <a:lnTo>
                  <a:pt x="6634" y="537"/>
                </a:lnTo>
                <a:lnTo>
                  <a:pt x="6639" y="547"/>
                </a:lnTo>
                <a:lnTo>
                  <a:pt x="6645" y="557"/>
                </a:lnTo>
                <a:lnTo>
                  <a:pt x="6649" y="566"/>
                </a:lnTo>
                <a:lnTo>
                  <a:pt x="6654" y="577"/>
                </a:lnTo>
                <a:lnTo>
                  <a:pt x="6661" y="598"/>
                </a:lnTo>
                <a:lnTo>
                  <a:pt x="6666" y="619"/>
                </a:lnTo>
                <a:lnTo>
                  <a:pt x="6670" y="641"/>
                </a:lnTo>
                <a:lnTo>
                  <a:pt x="6673" y="661"/>
                </a:lnTo>
                <a:lnTo>
                  <a:pt x="6674" y="682"/>
                </a:lnTo>
                <a:lnTo>
                  <a:pt x="6674" y="701"/>
                </a:lnTo>
                <a:lnTo>
                  <a:pt x="6220" y="701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31694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144" y="1189037"/>
            <a:ext cx="842805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8229600" y="6311900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>
              <a:defRPr/>
            </a:pPr>
            <a:fld id="{13B55AB4-0D57-4FBE-946B-A81E4A9D2A4C}" type="slidenum">
              <a:rPr lang="en-US" sz="1200" smtClean="0">
                <a:solidFill>
                  <a:srgbClr val="000000"/>
                </a:solidFill>
              </a:rPr>
              <a:pPr algn="r">
                <a:defRPr/>
              </a:pPr>
              <a:t>‹#›</a:t>
            </a:fld>
            <a:r>
              <a:rPr lang="en-US" sz="1200" dirty="0" smtClean="0">
                <a:solidFill>
                  <a:srgbClr val="000000"/>
                </a:solidFill>
              </a:rPr>
              <a:t> </a:t>
            </a:r>
            <a:endParaRPr lang="en-US" sz="1200" dirty="0">
              <a:solidFill>
                <a:srgbClr val="000000"/>
              </a:solidFill>
            </a:endParaRPr>
          </a:p>
        </p:txBody>
      </p:sp>
      <p:grpSp>
        <p:nvGrpSpPr>
          <p:cNvPr id="5" name="Group 8"/>
          <p:cNvGrpSpPr>
            <a:grpSpLocks noChangeAspect="1"/>
          </p:cNvGrpSpPr>
          <p:nvPr/>
        </p:nvGrpSpPr>
        <p:grpSpPr bwMode="auto">
          <a:xfrm>
            <a:off x="425450" y="6426200"/>
            <a:ext cx="2422642" cy="279400"/>
            <a:chOff x="240" y="3744"/>
            <a:chExt cx="2055" cy="237"/>
          </a:xfrm>
        </p:grpSpPr>
        <p:sp>
          <p:nvSpPr>
            <p:cNvPr id="76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7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8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9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0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"/>
            <a:ext cx="1243832" cy="1066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31694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144" y="1189037"/>
            <a:ext cx="842805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8229600" y="6311900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>
              <a:defRPr/>
            </a:pPr>
            <a:fld id="{13B55AB4-0D57-4FBE-946B-A81E4A9D2A4C}" type="slidenum">
              <a:rPr lang="en-US" sz="1200" smtClean="0">
                <a:solidFill>
                  <a:srgbClr val="000000"/>
                </a:solidFill>
              </a:rPr>
              <a:pPr algn="r">
                <a:defRPr/>
              </a:pPr>
              <a:t>‹#›</a:t>
            </a:fld>
            <a:r>
              <a:rPr lang="en-US" sz="1200" dirty="0" smtClean="0">
                <a:solidFill>
                  <a:srgbClr val="000000"/>
                </a:solidFill>
              </a:rPr>
              <a:t> </a:t>
            </a:r>
            <a:endParaRPr lang="en-US" sz="1200" dirty="0">
              <a:solidFill>
                <a:srgbClr val="000000"/>
              </a:solidFill>
            </a:endParaRPr>
          </a:p>
        </p:txBody>
      </p:sp>
      <p:grpSp>
        <p:nvGrpSpPr>
          <p:cNvPr id="5" name="Group 8"/>
          <p:cNvGrpSpPr>
            <a:grpSpLocks noChangeAspect="1"/>
          </p:cNvGrpSpPr>
          <p:nvPr/>
        </p:nvGrpSpPr>
        <p:grpSpPr bwMode="auto">
          <a:xfrm>
            <a:off x="425450" y="6426200"/>
            <a:ext cx="2422642" cy="279400"/>
            <a:chOff x="240" y="3744"/>
            <a:chExt cx="2055" cy="237"/>
          </a:xfrm>
        </p:grpSpPr>
        <p:sp>
          <p:nvSpPr>
            <p:cNvPr id="76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7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8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9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0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"/>
            <a:ext cx="1243832" cy="10668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248400"/>
            <a:ext cx="1981200" cy="645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7800" y="152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Simply fly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7" name="Picture 3" descr="C:\Users\aukil\Downloads\simply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032000"/>
            <a:ext cx="8648700" cy="279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4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248400"/>
            <a:ext cx="1981200" cy="645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7800" y="152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John’s </a:t>
            </a:r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6" descr="http://www.visualphotos.com/photo/2x4659626/caucasian_male_office_worker_throwing_a_paper_airplane_at_his_cubicle_neighbor_u1689647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447800"/>
            <a:ext cx="3171825" cy="49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99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248400"/>
            <a:ext cx="1981200" cy="645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7800" y="152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Simplifying processes 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4" descr="http://www.penguincomputel.com/wp-content/uploads/2011/01/fax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54" y="1829371"/>
            <a:ext cx="1567030" cy="162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http://siliconangle.com/files/2013/05/email-log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58" y="1066800"/>
            <a:ext cx="1525142" cy="152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://upload.wikimedia.org/wikipedia/commons/3/39/Nuvola_devices_print_prin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95557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us.123rf.com/400wm/400/400/adamr/adamr1207/adamr120700075/14620350-man-with-smart-phone-on-hand-blurred-background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829" y="3048000"/>
            <a:ext cx="3962400" cy="264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87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248400"/>
            <a:ext cx="1981200" cy="645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7800" y="152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Simply fly – the solution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185863"/>
            <a:ext cx="71723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651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248400"/>
            <a:ext cx="1981200" cy="645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7800" y="152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Simply fly – </a:t>
            </a:r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Architecture</a:t>
            </a:r>
            <a:endParaRPr lang="en-US" sz="2000" baseline="8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185863"/>
            <a:ext cx="71723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27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248400"/>
            <a:ext cx="1981200" cy="645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7800" y="1524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Simply fly –  </a:t>
            </a:r>
            <a:r>
              <a:rPr lang="en-US" sz="3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</a:t>
            </a:r>
            <a:endParaRPr lang="en-US" sz="2000" baseline="8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40921" y="2967335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1508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248400"/>
            <a:ext cx="1981200" cy="645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14062" y="2967335"/>
            <a:ext cx="531587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  <a:endParaRPr lang="en-US" sz="8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6919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S Presentation_Templat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Divider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Divider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1_TCS Presentation_Templat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7.xml><?xml version="1.0" encoding="utf-8"?>
<a:theme xmlns:a="http://schemas.openxmlformats.org/drawingml/2006/main" name="2_TCS Presentation_Templat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ABD09A0259F14F8CDA8933DEA7B510" ma:contentTypeVersion="1" ma:contentTypeDescription="Create a new document." ma:contentTypeScope="" ma:versionID="5136eae9bbc14ce56318e20a0a0e6bf0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EA2FB50-10FA-4DA8-A118-49DE3A3A00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CE1DF6-84C2-4079-9D06-9DDE0617FD46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E77A204-3086-41B1-9526-F320730646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TCS Presentation_Template</Template>
  <TotalTime>14047</TotalTime>
  <Words>23</Words>
  <Application>Microsoft Office PowerPoint</Application>
  <PresentationFormat>On-screen Show (4:3)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TCS Presentation_Template</vt:lpstr>
      <vt:lpstr>Divider 1</vt:lpstr>
      <vt:lpstr>Divider 2</vt:lpstr>
      <vt:lpstr>Divider 3</vt:lpstr>
      <vt:lpstr>Thank You</vt:lpstr>
      <vt:lpstr>1_TCS Presentation_Template</vt:lpstr>
      <vt:lpstr>2_TCS Presentation_Template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SFDC Capabilities</dc:title>
  <dc:creator>Thiru</dc:creator>
  <cp:lastModifiedBy>Anirban Ukil</cp:lastModifiedBy>
  <cp:revision>1045</cp:revision>
  <dcterms:created xsi:type="dcterms:W3CDTF">2011-08-22T05:02:09Z</dcterms:created>
  <dcterms:modified xsi:type="dcterms:W3CDTF">2013-11-04T16:20:38Z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0x01010011ABD09A0259F14F8CDA8933DEA7B510</vt:lpwstr>
  </property>
</Properties>
</file>