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13716000" cx="2438705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Helvetica Neue"/>
      <p:regular r:id="rId23"/>
      <p:bold r:id="rId24"/>
      <p:italic r:id="rId25"/>
      <p:boldItalic r:id="rId26"/>
    </p:embeddedFont>
    <p:embeddedFont>
      <p:font typeface="Open Sans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OpenSansLight-bold.fntdata"/><Relationship Id="rId27" Type="http://schemas.openxmlformats.org/officeDocument/2006/relationships/font" Target="fonts/OpenSans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Light-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penSansLigh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0928" y="685800"/>
            <a:ext cx="6096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24c398965c_2_58:notes"/>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Font typeface="Helvetica Neue"/>
              <a:buNone/>
            </a:pPr>
            <a:r>
              <a:t/>
            </a:r>
            <a:endParaRPr b="0" i="0" sz="2200" u="none" cap="none" strike="noStrike">
              <a:latin typeface="Helvetica Neue"/>
              <a:ea typeface="Helvetica Neue"/>
              <a:cs typeface="Helvetica Neue"/>
              <a:sym typeface="Helvetica Neue"/>
            </a:endParaRPr>
          </a:p>
        </p:txBody>
      </p:sp>
      <p:sp>
        <p:nvSpPr>
          <p:cNvPr id="71" name="Google Shape;71;g24c398965c_2_58:notes"/>
          <p:cNvSpPr/>
          <p:nvPr>
            <p:ph idx="2" type="sldImg"/>
          </p:nvPr>
        </p:nvSpPr>
        <p:spPr>
          <a:xfrm>
            <a:off x="380619" y="685800"/>
            <a:ext cx="60969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e2c5e96d1_2_1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7999"/>
              </a:lnSpc>
              <a:spcBef>
                <a:spcPts val="0"/>
              </a:spcBef>
              <a:spcAft>
                <a:spcPts val="0"/>
              </a:spcAft>
              <a:buFont typeface="Helvetica Neue"/>
              <a:buNone/>
            </a:pPr>
            <a:r>
              <a:t/>
            </a:r>
            <a:endParaRPr b="0" i="0" sz="2200" u="none" cap="none" strike="noStrike">
              <a:latin typeface="Helvetica Neue"/>
              <a:ea typeface="Helvetica Neue"/>
              <a:cs typeface="Helvetica Neue"/>
              <a:sym typeface="Helvetica Neue"/>
            </a:endParaRPr>
          </a:p>
        </p:txBody>
      </p:sp>
      <p:sp>
        <p:nvSpPr>
          <p:cNvPr id="286" name="Google Shape;286;g7e2c5e96d1_2_114:notes"/>
          <p:cNvSpPr/>
          <p:nvPr>
            <p:ph idx="2" type="sldImg"/>
          </p:nvPr>
        </p:nvSpPr>
        <p:spPr>
          <a:xfrm>
            <a:off x="380619" y="685800"/>
            <a:ext cx="60969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e2c5e96d1_0_9:notes"/>
          <p:cNvSpPr/>
          <p:nvPr>
            <p:ph idx="2" type="sldImg"/>
          </p:nvPr>
        </p:nvSpPr>
        <p:spPr>
          <a:xfrm>
            <a:off x="380928"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e2c5e96d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e2c5e96d1_0_74:notes"/>
          <p:cNvSpPr/>
          <p:nvPr>
            <p:ph idx="2" type="sldImg"/>
          </p:nvPr>
        </p:nvSpPr>
        <p:spPr>
          <a:xfrm>
            <a:off x="380928"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e2c5e96d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e2c5e96d1_0_187:notes"/>
          <p:cNvSpPr/>
          <p:nvPr>
            <p:ph idx="2" type="sldImg"/>
          </p:nvPr>
        </p:nvSpPr>
        <p:spPr>
          <a:xfrm>
            <a:off x="380928"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e2c5e96d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e2c5e96d1_2_15:notes"/>
          <p:cNvSpPr/>
          <p:nvPr>
            <p:ph idx="2" type="sldImg"/>
          </p:nvPr>
        </p:nvSpPr>
        <p:spPr>
          <a:xfrm>
            <a:off x="380928"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e2c5e96d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e2c5e96d1_0_240:notes"/>
          <p:cNvSpPr/>
          <p:nvPr>
            <p:ph idx="2" type="sldImg"/>
          </p:nvPr>
        </p:nvSpPr>
        <p:spPr>
          <a:xfrm>
            <a:off x="380928"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e2c5e96d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e2c5e96d1_0_399:notes"/>
          <p:cNvSpPr/>
          <p:nvPr>
            <p:ph idx="2" type="sldImg"/>
          </p:nvPr>
        </p:nvSpPr>
        <p:spPr>
          <a:xfrm>
            <a:off x="380928"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e2c5e96d1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e2c5e96d1_0_346:notes"/>
          <p:cNvSpPr/>
          <p:nvPr>
            <p:ph idx="2" type="sldImg"/>
          </p:nvPr>
        </p:nvSpPr>
        <p:spPr>
          <a:xfrm>
            <a:off x="380928"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e2c5e96d1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e2c5e96d1_0_611:notes"/>
          <p:cNvSpPr/>
          <p:nvPr>
            <p:ph idx="2" type="sldImg"/>
          </p:nvPr>
        </p:nvSpPr>
        <p:spPr>
          <a:xfrm>
            <a:off x="380928" y="685800"/>
            <a:ext cx="60969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e2c5e96d1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31326" y="1985533"/>
            <a:ext cx="22724400" cy="5473500"/>
          </a:xfrm>
          <a:prstGeom prst="rect">
            <a:avLst/>
          </a:prstGeom>
        </p:spPr>
        <p:txBody>
          <a:bodyPr anchorCtr="0" anchor="b" bIns="243825" lIns="243825" spcFirstLastPara="1" rIns="243825" wrap="square" tIns="243825">
            <a:noAutofit/>
          </a:bodyPr>
          <a:lstStyle>
            <a:lvl1pPr lvl="0" algn="ctr">
              <a:spcBef>
                <a:spcPts val="0"/>
              </a:spcBef>
              <a:spcAft>
                <a:spcPts val="0"/>
              </a:spcAft>
              <a:buSzPts val="13900"/>
              <a:buNone/>
              <a:defRPr sz="13900"/>
            </a:lvl1pPr>
            <a:lvl2pPr lvl="1" algn="ctr">
              <a:spcBef>
                <a:spcPts val="0"/>
              </a:spcBef>
              <a:spcAft>
                <a:spcPts val="0"/>
              </a:spcAft>
              <a:buSzPts val="13900"/>
              <a:buNone/>
              <a:defRPr sz="13900"/>
            </a:lvl2pPr>
            <a:lvl3pPr lvl="2" algn="ctr">
              <a:spcBef>
                <a:spcPts val="0"/>
              </a:spcBef>
              <a:spcAft>
                <a:spcPts val="0"/>
              </a:spcAft>
              <a:buSzPts val="13900"/>
              <a:buNone/>
              <a:defRPr sz="13900"/>
            </a:lvl3pPr>
            <a:lvl4pPr lvl="3" algn="ctr">
              <a:spcBef>
                <a:spcPts val="0"/>
              </a:spcBef>
              <a:spcAft>
                <a:spcPts val="0"/>
              </a:spcAft>
              <a:buSzPts val="13900"/>
              <a:buNone/>
              <a:defRPr sz="13900"/>
            </a:lvl4pPr>
            <a:lvl5pPr lvl="4" algn="ctr">
              <a:spcBef>
                <a:spcPts val="0"/>
              </a:spcBef>
              <a:spcAft>
                <a:spcPts val="0"/>
              </a:spcAft>
              <a:buSzPts val="13900"/>
              <a:buNone/>
              <a:defRPr sz="13900"/>
            </a:lvl5pPr>
            <a:lvl6pPr lvl="5" algn="ctr">
              <a:spcBef>
                <a:spcPts val="0"/>
              </a:spcBef>
              <a:spcAft>
                <a:spcPts val="0"/>
              </a:spcAft>
              <a:buSzPts val="13900"/>
              <a:buNone/>
              <a:defRPr sz="13900"/>
            </a:lvl6pPr>
            <a:lvl7pPr lvl="6" algn="ctr">
              <a:spcBef>
                <a:spcPts val="0"/>
              </a:spcBef>
              <a:spcAft>
                <a:spcPts val="0"/>
              </a:spcAft>
              <a:buSzPts val="13900"/>
              <a:buNone/>
              <a:defRPr sz="13900"/>
            </a:lvl7pPr>
            <a:lvl8pPr lvl="7" algn="ctr">
              <a:spcBef>
                <a:spcPts val="0"/>
              </a:spcBef>
              <a:spcAft>
                <a:spcPts val="0"/>
              </a:spcAft>
              <a:buSzPts val="13900"/>
              <a:buNone/>
              <a:defRPr sz="13900"/>
            </a:lvl8pPr>
            <a:lvl9pPr lvl="8" algn="ctr">
              <a:spcBef>
                <a:spcPts val="0"/>
              </a:spcBef>
              <a:spcAft>
                <a:spcPts val="0"/>
              </a:spcAft>
              <a:buSzPts val="13900"/>
              <a:buNone/>
              <a:defRPr sz="13900"/>
            </a:lvl9pPr>
          </a:lstStyle>
          <a:p/>
        </p:txBody>
      </p:sp>
      <p:sp>
        <p:nvSpPr>
          <p:cNvPr id="11" name="Google Shape;11;p2"/>
          <p:cNvSpPr txBox="1"/>
          <p:nvPr>
            <p:ph idx="1" type="subTitle"/>
          </p:nvPr>
        </p:nvSpPr>
        <p:spPr>
          <a:xfrm>
            <a:off x="831304" y="7557667"/>
            <a:ext cx="22724400" cy="2113500"/>
          </a:xfrm>
          <a:prstGeom prst="rect">
            <a:avLst/>
          </a:prstGeom>
        </p:spPr>
        <p:txBody>
          <a:bodyPr anchorCtr="0" anchor="t" bIns="243825" lIns="243825" spcFirstLastPara="1" rIns="243825" wrap="square" tIns="243825">
            <a:no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p:txBody>
      </p:sp>
      <p:sp>
        <p:nvSpPr>
          <p:cNvPr id="12" name="Google Shape;12;p2"/>
          <p:cNvSpPr txBox="1"/>
          <p:nvPr>
            <p:ph idx="12" type="sldNum"/>
          </p:nvPr>
        </p:nvSpPr>
        <p:spPr>
          <a:xfrm>
            <a:off x="22596047" y="12435245"/>
            <a:ext cx="1463400" cy="1049700"/>
          </a:xfrm>
          <a:prstGeom prst="rect">
            <a:avLst/>
          </a:prstGeom>
        </p:spPr>
        <p:txBody>
          <a:bodyPr anchorCtr="0" anchor="ctr" bIns="243825" lIns="243825" spcFirstLastPara="1" rIns="243825" wrap="square" tIns="243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831304" y="2949667"/>
            <a:ext cx="22724400" cy="5236800"/>
          </a:xfrm>
          <a:prstGeom prst="rect">
            <a:avLst/>
          </a:prstGeom>
        </p:spPr>
        <p:txBody>
          <a:bodyPr anchorCtr="0" anchor="b" bIns="243825" lIns="243825" spcFirstLastPara="1" rIns="243825" wrap="square" tIns="243825">
            <a:noAutofit/>
          </a:bodyPr>
          <a:lstStyle>
            <a:lvl1pPr lvl="0" algn="ctr">
              <a:spcBef>
                <a:spcPts val="0"/>
              </a:spcBef>
              <a:spcAft>
                <a:spcPts val="0"/>
              </a:spcAft>
              <a:buSzPts val="32000"/>
              <a:buNone/>
              <a:defRPr sz="32000"/>
            </a:lvl1pPr>
            <a:lvl2pPr lvl="1" algn="ctr">
              <a:spcBef>
                <a:spcPts val="0"/>
              </a:spcBef>
              <a:spcAft>
                <a:spcPts val="0"/>
              </a:spcAft>
              <a:buSzPts val="32000"/>
              <a:buNone/>
              <a:defRPr sz="32000"/>
            </a:lvl2pPr>
            <a:lvl3pPr lvl="2" algn="ctr">
              <a:spcBef>
                <a:spcPts val="0"/>
              </a:spcBef>
              <a:spcAft>
                <a:spcPts val="0"/>
              </a:spcAft>
              <a:buSzPts val="32000"/>
              <a:buNone/>
              <a:defRPr sz="32000"/>
            </a:lvl3pPr>
            <a:lvl4pPr lvl="3" algn="ctr">
              <a:spcBef>
                <a:spcPts val="0"/>
              </a:spcBef>
              <a:spcAft>
                <a:spcPts val="0"/>
              </a:spcAft>
              <a:buSzPts val="32000"/>
              <a:buNone/>
              <a:defRPr sz="32000"/>
            </a:lvl4pPr>
            <a:lvl5pPr lvl="4" algn="ctr">
              <a:spcBef>
                <a:spcPts val="0"/>
              </a:spcBef>
              <a:spcAft>
                <a:spcPts val="0"/>
              </a:spcAft>
              <a:buSzPts val="32000"/>
              <a:buNone/>
              <a:defRPr sz="32000"/>
            </a:lvl5pPr>
            <a:lvl6pPr lvl="5" algn="ctr">
              <a:spcBef>
                <a:spcPts val="0"/>
              </a:spcBef>
              <a:spcAft>
                <a:spcPts val="0"/>
              </a:spcAft>
              <a:buSzPts val="32000"/>
              <a:buNone/>
              <a:defRPr sz="32000"/>
            </a:lvl6pPr>
            <a:lvl7pPr lvl="6" algn="ctr">
              <a:spcBef>
                <a:spcPts val="0"/>
              </a:spcBef>
              <a:spcAft>
                <a:spcPts val="0"/>
              </a:spcAft>
              <a:buSzPts val="32000"/>
              <a:buNone/>
              <a:defRPr sz="32000"/>
            </a:lvl7pPr>
            <a:lvl8pPr lvl="7" algn="ctr">
              <a:spcBef>
                <a:spcPts val="0"/>
              </a:spcBef>
              <a:spcAft>
                <a:spcPts val="0"/>
              </a:spcAft>
              <a:buSzPts val="32000"/>
              <a:buNone/>
              <a:defRPr sz="32000"/>
            </a:lvl8pPr>
            <a:lvl9pPr lvl="8" algn="ctr">
              <a:spcBef>
                <a:spcPts val="0"/>
              </a:spcBef>
              <a:spcAft>
                <a:spcPts val="0"/>
              </a:spcAft>
              <a:buSzPts val="32000"/>
              <a:buNone/>
              <a:defRPr sz="32000"/>
            </a:lvl9pPr>
          </a:lstStyle>
          <a:p>
            <a:r>
              <a:t>xx%</a:t>
            </a:r>
          </a:p>
        </p:txBody>
      </p:sp>
      <p:sp>
        <p:nvSpPr>
          <p:cNvPr id="47" name="Google Shape;47;p11"/>
          <p:cNvSpPr txBox="1"/>
          <p:nvPr>
            <p:ph idx="1" type="body"/>
          </p:nvPr>
        </p:nvSpPr>
        <p:spPr>
          <a:xfrm>
            <a:off x="831304" y="8405933"/>
            <a:ext cx="22724400" cy="3468000"/>
          </a:xfrm>
          <a:prstGeom prst="rect">
            <a:avLst/>
          </a:prstGeom>
        </p:spPr>
        <p:txBody>
          <a:bodyPr anchorCtr="0" anchor="t" bIns="243825" lIns="243825" spcFirstLastPara="1" rIns="243825" wrap="square" tIns="243825">
            <a:noAutofit/>
          </a:bodyPr>
          <a:lstStyle>
            <a:lvl1pPr indent="-533400" lvl="0" marL="457200" algn="ctr">
              <a:spcBef>
                <a:spcPts val="0"/>
              </a:spcBef>
              <a:spcAft>
                <a:spcPts val="0"/>
              </a:spcAft>
              <a:buSzPts val="4800"/>
              <a:buChar char="●"/>
              <a:defRPr/>
            </a:lvl1pPr>
            <a:lvl2pPr indent="-463550" lvl="1" marL="914400" algn="ctr">
              <a:spcBef>
                <a:spcPts val="4300"/>
              </a:spcBef>
              <a:spcAft>
                <a:spcPts val="0"/>
              </a:spcAft>
              <a:buSzPts val="3700"/>
              <a:buChar char="○"/>
              <a:defRPr/>
            </a:lvl2pPr>
            <a:lvl3pPr indent="-463550" lvl="2" marL="1371600" algn="ctr">
              <a:spcBef>
                <a:spcPts val="4300"/>
              </a:spcBef>
              <a:spcAft>
                <a:spcPts val="0"/>
              </a:spcAft>
              <a:buSzPts val="3700"/>
              <a:buChar char="■"/>
              <a:defRPr/>
            </a:lvl3pPr>
            <a:lvl4pPr indent="-463550" lvl="3" marL="1828800" algn="ctr">
              <a:spcBef>
                <a:spcPts val="4300"/>
              </a:spcBef>
              <a:spcAft>
                <a:spcPts val="0"/>
              </a:spcAft>
              <a:buSzPts val="3700"/>
              <a:buChar char="●"/>
              <a:defRPr/>
            </a:lvl4pPr>
            <a:lvl5pPr indent="-463550" lvl="4" marL="2286000" algn="ctr">
              <a:spcBef>
                <a:spcPts val="4300"/>
              </a:spcBef>
              <a:spcAft>
                <a:spcPts val="0"/>
              </a:spcAft>
              <a:buSzPts val="3700"/>
              <a:buChar char="○"/>
              <a:defRPr/>
            </a:lvl5pPr>
            <a:lvl6pPr indent="-463550" lvl="5" marL="2743200" algn="ctr">
              <a:spcBef>
                <a:spcPts val="4300"/>
              </a:spcBef>
              <a:spcAft>
                <a:spcPts val="0"/>
              </a:spcAft>
              <a:buSzPts val="3700"/>
              <a:buChar char="■"/>
              <a:defRPr/>
            </a:lvl6pPr>
            <a:lvl7pPr indent="-463550" lvl="6" marL="3200400" algn="ctr">
              <a:spcBef>
                <a:spcPts val="4300"/>
              </a:spcBef>
              <a:spcAft>
                <a:spcPts val="0"/>
              </a:spcAft>
              <a:buSzPts val="3700"/>
              <a:buChar char="●"/>
              <a:defRPr/>
            </a:lvl7pPr>
            <a:lvl8pPr indent="-463550" lvl="7" marL="3657600" algn="ctr">
              <a:spcBef>
                <a:spcPts val="4300"/>
              </a:spcBef>
              <a:spcAft>
                <a:spcPts val="0"/>
              </a:spcAft>
              <a:buSzPts val="3700"/>
              <a:buChar char="○"/>
              <a:defRPr/>
            </a:lvl8pPr>
            <a:lvl9pPr indent="-463550" lvl="8" marL="4114800" algn="ctr">
              <a:spcBef>
                <a:spcPts val="4300"/>
              </a:spcBef>
              <a:spcAft>
                <a:spcPts val="4300"/>
              </a:spcAft>
              <a:buSzPts val="3700"/>
              <a:buChar char="■"/>
              <a:defRPr/>
            </a:lvl9pPr>
          </a:lstStyle>
          <a:p/>
        </p:txBody>
      </p:sp>
      <p:sp>
        <p:nvSpPr>
          <p:cNvPr id="48" name="Google Shape;48;p11"/>
          <p:cNvSpPr txBox="1"/>
          <p:nvPr>
            <p:ph idx="12" type="sldNum"/>
          </p:nvPr>
        </p:nvSpPr>
        <p:spPr>
          <a:xfrm>
            <a:off x="22596047" y="12435245"/>
            <a:ext cx="1463400" cy="1049700"/>
          </a:xfrm>
          <a:prstGeom prst="rect">
            <a:avLst/>
          </a:prstGeom>
        </p:spPr>
        <p:txBody>
          <a:bodyPr anchorCtr="0" anchor="ctr" bIns="243825" lIns="243825" spcFirstLastPara="1" rIns="243825" wrap="square" tIns="243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22596047" y="12435245"/>
            <a:ext cx="1463400" cy="1049700"/>
          </a:xfrm>
          <a:prstGeom prst="rect">
            <a:avLst/>
          </a:prstGeom>
        </p:spPr>
        <p:txBody>
          <a:bodyPr anchorCtr="0" anchor="ctr" bIns="243825" lIns="243825" spcFirstLastPara="1" rIns="243825" wrap="square" tIns="243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p:cSld name="TITLE_1">
    <p:spTree>
      <p:nvGrpSpPr>
        <p:cNvPr id="51" name="Shape 51"/>
        <p:cNvGrpSpPr/>
        <p:nvPr/>
      </p:nvGrpSpPr>
      <p:grpSpPr>
        <a:xfrm>
          <a:off x="0" y="0"/>
          <a:ext cx="0" cy="0"/>
          <a:chOff x="0" y="0"/>
          <a:chExt cx="0" cy="0"/>
        </a:xfrm>
      </p:grpSpPr>
      <p:sp>
        <p:nvSpPr>
          <p:cNvPr id="52" name="Google Shape;52;p13"/>
          <p:cNvSpPr txBox="1"/>
          <p:nvPr>
            <p:ph type="title"/>
          </p:nvPr>
        </p:nvSpPr>
        <p:spPr>
          <a:xfrm>
            <a:off x="1071697" y="1857375"/>
            <a:ext cx="22243500" cy="4464900"/>
          </a:xfrm>
          <a:prstGeom prst="rect">
            <a:avLst/>
          </a:prstGeom>
          <a:noFill/>
          <a:ln>
            <a:noFill/>
          </a:ln>
        </p:spPr>
        <p:txBody>
          <a:bodyPr anchorCtr="0" anchor="b" bIns="243825" lIns="243825" spcFirstLastPara="1" rIns="243825" wrap="square" tIns="243825">
            <a:noAutofit/>
          </a:bodyPr>
          <a:lstStyle>
            <a:lvl1pPr indent="0" lvl="0"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1pPr>
            <a:lvl2pPr indent="406400" lvl="1"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2pPr>
            <a:lvl3pPr indent="774700" lvl="2"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3pPr>
            <a:lvl4pPr indent="1181100" lvl="3"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4pPr>
            <a:lvl5pPr indent="1562100" lvl="4"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5pPr>
            <a:lvl6pPr indent="1968500" lvl="5"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6pPr>
            <a:lvl7pPr indent="2374900" lvl="6"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7pPr>
            <a:lvl8pPr indent="2743200" lvl="7"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8pPr>
            <a:lvl9pPr indent="3149600" lvl="8"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9pPr>
          </a:lstStyle>
          <a:p/>
        </p:txBody>
      </p:sp>
      <p:sp>
        <p:nvSpPr>
          <p:cNvPr id="53" name="Google Shape;53;p13"/>
          <p:cNvSpPr txBox="1"/>
          <p:nvPr>
            <p:ph idx="1" type="body"/>
          </p:nvPr>
        </p:nvSpPr>
        <p:spPr>
          <a:xfrm>
            <a:off x="1071697" y="7054453"/>
            <a:ext cx="22243500" cy="1428900"/>
          </a:xfrm>
          <a:prstGeom prst="rect">
            <a:avLst/>
          </a:prstGeom>
          <a:noFill/>
          <a:ln>
            <a:noFill/>
          </a:ln>
        </p:spPr>
        <p:txBody>
          <a:bodyPr anchorCtr="0" anchor="t" bIns="243825" lIns="243825" spcFirstLastPara="1" rIns="243825" wrap="square" tIns="243825">
            <a:noAutofit/>
          </a:bodyPr>
          <a:lstStyle>
            <a:lvl1pPr indent="-228600" lvl="0" marL="457200" marR="0" rtl="0" algn="l">
              <a:lnSpc>
                <a:spcPct val="100000"/>
              </a:lnSpc>
              <a:spcBef>
                <a:spcPts val="0"/>
              </a:spcBef>
              <a:spcAft>
                <a:spcPts val="0"/>
              </a:spcAft>
              <a:buClr>
                <a:srgbClr val="747474"/>
              </a:buClr>
              <a:buSzPts val="4800"/>
              <a:buFont typeface="Helvetica Neue"/>
              <a:buNone/>
              <a:defRPr b="0" i="0" sz="45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3700"/>
              <a:buFont typeface="Helvetica Neue"/>
              <a:buNone/>
              <a:defRPr b="0" i="0" sz="45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3700"/>
              <a:buFont typeface="Helvetica Neue"/>
              <a:buNone/>
              <a:defRPr b="0" i="0" sz="45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3700"/>
              <a:buFont typeface="Helvetica Neue"/>
              <a:buNone/>
              <a:defRPr b="0" i="0" sz="45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3700"/>
              <a:buFont typeface="Helvetica Neue"/>
              <a:buNone/>
              <a:defRPr b="0" i="0" sz="4500" u="none" cap="none" strike="noStrike">
                <a:solidFill>
                  <a:srgbClr val="747474"/>
                </a:solidFill>
                <a:latin typeface="Helvetica Neue"/>
                <a:ea typeface="Helvetica Neue"/>
                <a:cs typeface="Helvetica Neue"/>
                <a:sym typeface="Helvetica Neue"/>
              </a:defRPr>
            </a:lvl5pPr>
            <a:lvl6pPr indent="-514350" lvl="5" marL="27432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6pPr>
            <a:lvl7pPr indent="-514350" lvl="6" marL="32004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7pPr>
            <a:lvl8pPr indent="-514350" lvl="7" marL="36576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8pPr>
            <a:lvl9pPr indent="-514350" lvl="8" marL="41148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9pPr>
          </a:lstStyle>
          <a:p/>
        </p:txBody>
      </p:sp>
      <p:sp>
        <p:nvSpPr>
          <p:cNvPr id="54" name="Google Shape;54;p13"/>
          <p:cNvSpPr txBox="1"/>
          <p:nvPr>
            <p:ph idx="12" type="sldNum"/>
          </p:nvPr>
        </p:nvSpPr>
        <p:spPr>
          <a:xfrm>
            <a:off x="23005751" y="12930188"/>
            <a:ext cx="585000" cy="421500"/>
          </a:xfrm>
          <a:prstGeom prst="rect">
            <a:avLst/>
          </a:prstGeom>
          <a:noFill/>
          <a:ln>
            <a:noFill/>
          </a:ln>
        </p:spPr>
        <p:txBody>
          <a:bodyPr anchorCtr="0" anchor="t" bIns="87350" lIns="87350" spcFirstLastPara="1" rIns="87350" wrap="square" tIns="87350">
            <a:noAutofit/>
          </a:bodyPr>
          <a:lstStyle>
            <a:lvl1pPr indent="0" lvl="0"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27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Vertical">
  <p:cSld name="TITLE_AND_BODY_1">
    <p:spTree>
      <p:nvGrpSpPr>
        <p:cNvPr id="55" name="Shape 55"/>
        <p:cNvGrpSpPr/>
        <p:nvPr/>
      </p:nvGrpSpPr>
      <p:grpSpPr>
        <a:xfrm>
          <a:off x="0" y="0"/>
          <a:ext cx="0" cy="0"/>
          <a:chOff x="0" y="0"/>
          <a:chExt cx="0" cy="0"/>
        </a:xfrm>
      </p:grpSpPr>
      <p:sp>
        <p:nvSpPr>
          <p:cNvPr id="56" name="Google Shape;56;p14"/>
          <p:cNvSpPr/>
          <p:nvPr>
            <p:ph idx="2" type="pic"/>
          </p:nvPr>
        </p:nvSpPr>
        <p:spPr>
          <a:xfrm>
            <a:off x="12193525" y="0"/>
            <a:ext cx="12193500" cy="13716000"/>
          </a:xfrm>
          <a:prstGeom prst="rect">
            <a:avLst/>
          </a:prstGeom>
          <a:noFill/>
          <a:ln>
            <a:noFill/>
          </a:ln>
        </p:spPr>
        <p:txBody>
          <a:bodyPr anchorCtr="0" anchor="t" bIns="157150" lIns="157150" spcFirstLastPara="1" rIns="157150" wrap="square" tIns="157150">
            <a:noAutofit/>
          </a:bodyPr>
          <a:lstStyle>
            <a:lvl1pPr indent="-488950" lvl="0" marL="7747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1pPr>
            <a:lvl2pPr indent="-488950" lvl="1" marL="15621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2pPr>
            <a:lvl3pPr indent="-527050" lvl="2" marL="23749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3pPr>
            <a:lvl4pPr indent="-488950" lvl="3" marL="31496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4pPr>
            <a:lvl5pPr indent="-488950" lvl="4" marL="39243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5pPr>
            <a:lvl6pPr indent="-488950" lvl="5" marL="47117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6pPr>
            <a:lvl7pPr indent="-488950" lvl="6" marL="54864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7pPr>
            <a:lvl8pPr indent="-488950" lvl="7" marL="62992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8pPr>
            <a:lvl9pPr indent="-488950" lvl="8" marL="70739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9pPr>
          </a:lstStyle>
          <a:p/>
        </p:txBody>
      </p:sp>
      <p:sp>
        <p:nvSpPr>
          <p:cNvPr id="57" name="Google Shape;57;p14"/>
          <p:cNvSpPr txBox="1"/>
          <p:nvPr>
            <p:ph type="title"/>
          </p:nvPr>
        </p:nvSpPr>
        <p:spPr>
          <a:xfrm>
            <a:off x="1071697" y="2018109"/>
            <a:ext cx="10002900" cy="4464900"/>
          </a:xfrm>
          <a:prstGeom prst="rect">
            <a:avLst/>
          </a:prstGeom>
          <a:noFill/>
          <a:ln>
            <a:noFill/>
          </a:ln>
        </p:spPr>
        <p:txBody>
          <a:bodyPr anchorCtr="0" anchor="b" bIns="243825" lIns="243825" spcFirstLastPara="1" rIns="243825" wrap="square" tIns="243825">
            <a:noAutofit/>
          </a:bodyPr>
          <a:lstStyle>
            <a:lvl1pPr indent="0" lvl="0"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1pPr>
            <a:lvl2pPr indent="406400" lvl="1"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2pPr>
            <a:lvl3pPr indent="774700" lvl="2"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3pPr>
            <a:lvl4pPr indent="1181100" lvl="3"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4pPr>
            <a:lvl5pPr indent="1562100" lvl="4"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5pPr>
            <a:lvl6pPr indent="1968500" lvl="5"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6pPr>
            <a:lvl7pPr indent="2374900" lvl="6"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7pPr>
            <a:lvl8pPr indent="2743200" lvl="7"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8pPr>
            <a:lvl9pPr indent="3149600" lvl="8"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9pPr>
          </a:lstStyle>
          <a:p/>
        </p:txBody>
      </p:sp>
      <p:sp>
        <p:nvSpPr>
          <p:cNvPr id="58" name="Google Shape;58;p14"/>
          <p:cNvSpPr txBox="1"/>
          <p:nvPr>
            <p:ph idx="1" type="body"/>
          </p:nvPr>
        </p:nvSpPr>
        <p:spPr>
          <a:xfrm>
            <a:off x="1071697" y="7215188"/>
            <a:ext cx="10002900" cy="4464900"/>
          </a:xfrm>
          <a:prstGeom prst="rect">
            <a:avLst/>
          </a:prstGeom>
          <a:noFill/>
          <a:ln>
            <a:noFill/>
          </a:ln>
        </p:spPr>
        <p:txBody>
          <a:bodyPr anchorCtr="0" anchor="t" bIns="243825" lIns="243825" spcFirstLastPara="1" rIns="243825" wrap="square" tIns="243825">
            <a:noAutofit/>
          </a:bodyPr>
          <a:lstStyle>
            <a:lvl1pPr indent="-228600" lvl="0" marL="457200" marR="0" rtl="0" algn="l">
              <a:lnSpc>
                <a:spcPct val="100000"/>
              </a:lnSpc>
              <a:spcBef>
                <a:spcPts val="0"/>
              </a:spcBef>
              <a:spcAft>
                <a:spcPts val="0"/>
              </a:spcAft>
              <a:buClr>
                <a:srgbClr val="747474"/>
              </a:buClr>
              <a:buSzPts val="4800"/>
              <a:buFont typeface="Helvetica Neue"/>
              <a:buNone/>
              <a:defRPr b="0" i="0" sz="45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3700"/>
              <a:buFont typeface="Helvetica Neue"/>
              <a:buNone/>
              <a:defRPr b="0" i="0" sz="45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3700"/>
              <a:buFont typeface="Helvetica Neue"/>
              <a:buNone/>
              <a:defRPr b="0" i="0" sz="45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3700"/>
              <a:buFont typeface="Helvetica Neue"/>
              <a:buNone/>
              <a:defRPr b="0" i="0" sz="45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3700"/>
              <a:buFont typeface="Helvetica Neue"/>
              <a:buNone/>
              <a:defRPr b="0" i="0" sz="4500" u="none" cap="none" strike="noStrike">
                <a:solidFill>
                  <a:srgbClr val="747474"/>
                </a:solidFill>
                <a:latin typeface="Helvetica Neue"/>
                <a:ea typeface="Helvetica Neue"/>
                <a:cs typeface="Helvetica Neue"/>
                <a:sym typeface="Helvetica Neue"/>
              </a:defRPr>
            </a:lvl5pPr>
            <a:lvl6pPr indent="-514350" lvl="5" marL="27432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6pPr>
            <a:lvl7pPr indent="-514350" lvl="6" marL="32004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7pPr>
            <a:lvl8pPr indent="-514350" lvl="7" marL="36576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8pPr>
            <a:lvl9pPr indent="-514350" lvl="8" marL="41148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9pPr>
          </a:lstStyle>
          <a:p/>
        </p:txBody>
      </p:sp>
      <p:sp>
        <p:nvSpPr>
          <p:cNvPr id="59" name="Google Shape;59;p14"/>
          <p:cNvSpPr txBox="1"/>
          <p:nvPr>
            <p:ph idx="12" type="sldNum"/>
          </p:nvPr>
        </p:nvSpPr>
        <p:spPr>
          <a:xfrm>
            <a:off x="23005751" y="12930188"/>
            <a:ext cx="585000" cy="421500"/>
          </a:xfrm>
          <a:prstGeom prst="rect">
            <a:avLst/>
          </a:prstGeom>
          <a:noFill/>
          <a:ln>
            <a:noFill/>
          </a:ln>
        </p:spPr>
        <p:txBody>
          <a:bodyPr anchorCtr="0" anchor="t" bIns="87350" lIns="87350" spcFirstLastPara="1" rIns="87350" wrap="square" tIns="87350">
            <a:noAutofit/>
          </a:bodyPr>
          <a:lstStyle>
            <a:lvl1pPr indent="0" lvl="0"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2700">
              <a:solidFill>
                <a:schemeClr val="dk2"/>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p:cSld name="Title &amp; Bullets">
    <p:spTree>
      <p:nvGrpSpPr>
        <p:cNvPr id="60" name="Shape 60"/>
        <p:cNvGrpSpPr/>
        <p:nvPr/>
      </p:nvGrpSpPr>
      <p:grpSpPr>
        <a:xfrm>
          <a:off x="0" y="0"/>
          <a:ext cx="0" cy="0"/>
          <a:chOff x="0" y="0"/>
          <a:chExt cx="0" cy="0"/>
        </a:xfrm>
      </p:grpSpPr>
      <p:sp>
        <p:nvSpPr>
          <p:cNvPr id="61" name="Google Shape;61;p15"/>
          <p:cNvSpPr txBox="1"/>
          <p:nvPr>
            <p:ph type="title"/>
          </p:nvPr>
        </p:nvSpPr>
        <p:spPr>
          <a:xfrm>
            <a:off x="1071697" y="464344"/>
            <a:ext cx="22243500" cy="1964100"/>
          </a:xfrm>
          <a:prstGeom prst="rect">
            <a:avLst/>
          </a:prstGeom>
          <a:noFill/>
          <a:ln>
            <a:noFill/>
          </a:ln>
        </p:spPr>
        <p:txBody>
          <a:bodyPr anchorCtr="0" anchor="b" bIns="243825" lIns="243825" spcFirstLastPara="1" rIns="243825" wrap="square" tIns="243825">
            <a:noAutofit/>
          </a:bodyPr>
          <a:lstStyle>
            <a:lvl1pPr indent="0" lvl="0"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1pPr>
            <a:lvl2pPr indent="406400" lvl="1"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2pPr>
            <a:lvl3pPr indent="774700" lvl="2"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3pPr>
            <a:lvl4pPr indent="1181100" lvl="3"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4pPr>
            <a:lvl5pPr indent="1562100" lvl="4"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5pPr>
            <a:lvl6pPr indent="1968500" lvl="5"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6pPr>
            <a:lvl7pPr indent="2374900" lvl="6"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7pPr>
            <a:lvl8pPr indent="2743200" lvl="7"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8pPr>
            <a:lvl9pPr indent="3149600" lvl="8"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9pPr>
          </a:lstStyle>
          <a:p/>
        </p:txBody>
      </p:sp>
      <p:sp>
        <p:nvSpPr>
          <p:cNvPr id="62" name="Google Shape;62;p15"/>
          <p:cNvSpPr txBox="1"/>
          <p:nvPr>
            <p:ph idx="1" type="body"/>
          </p:nvPr>
        </p:nvSpPr>
        <p:spPr>
          <a:xfrm>
            <a:off x="1071697" y="3125391"/>
            <a:ext cx="22243500" cy="9376800"/>
          </a:xfrm>
          <a:prstGeom prst="rect">
            <a:avLst/>
          </a:prstGeom>
          <a:noFill/>
          <a:ln>
            <a:noFill/>
          </a:ln>
        </p:spPr>
        <p:txBody>
          <a:bodyPr anchorCtr="0" anchor="t" bIns="243825" lIns="243825" spcFirstLastPara="1" rIns="243825" wrap="square" tIns="243825">
            <a:noAutofit/>
          </a:bodyPr>
          <a:lstStyle>
            <a:lvl1pPr indent="-514350" lvl="0" marL="4572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1pPr>
            <a:lvl2pPr indent="-514350" lvl="1" marL="9144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2pPr>
            <a:lvl3pPr indent="-514350" lvl="2" marL="13716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3pPr>
            <a:lvl4pPr indent="-514350" lvl="3" marL="18288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4pPr>
            <a:lvl5pPr indent="-514350" lvl="4" marL="22860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5pPr>
            <a:lvl6pPr indent="-514350" lvl="5" marL="27432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6pPr>
            <a:lvl7pPr indent="-514350" lvl="6" marL="32004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7pPr>
            <a:lvl8pPr indent="-514350" lvl="7" marL="36576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8pPr>
            <a:lvl9pPr indent="-514350" lvl="8" marL="41148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9pPr>
          </a:lstStyle>
          <a:p/>
        </p:txBody>
      </p:sp>
      <p:sp>
        <p:nvSpPr>
          <p:cNvPr id="63" name="Google Shape;63;p15"/>
          <p:cNvSpPr txBox="1"/>
          <p:nvPr>
            <p:ph idx="12" type="sldNum"/>
          </p:nvPr>
        </p:nvSpPr>
        <p:spPr>
          <a:xfrm>
            <a:off x="23005751" y="12930188"/>
            <a:ext cx="585000" cy="421500"/>
          </a:xfrm>
          <a:prstGeom prst="rect">
            <a:avLst/>
          </a:prstGeom>
          <a:noFill/>
          <a:ln>
            <a:noFill/>
          </a:ln>
        </p:spPr>
        <p:txBody>
          <a:bodyPr anchorCtr="0" anchor="t" bIns="87350" lIns="87350" spcFirstLastPara="1" rIns="87350" wrap="square" tIns="87350">
            <a:noAutofit/>
          </a:bodyPr>
          <a:lstStyle>
            <a:lvl1pPr indent="0" lvl="0"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2700">
              <a:solidFill>
                <a:schemeClr val="dk2"/>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ullets &amp; Photo">
  <p:cSld name="Title, Bullets &amp; Photo">
    <p:spTree>
      <p:nvGrpSpPr>
        <p:cNvPr id="64" name="Shape 64"/>
        <p:cNvGrpSpPr/>
        <p:nvPr/>
      </p:nvGrpSpPr>
      <p:grpSpPr>
        <a:xfrm>
          <a:off x="0" y="0"/>
          <a:ext cx="0" cy="0"/>
          <a:chOff x="0" y="0"/>
          <a:chExt cx="0" cy="0"/>
        </a:xfrm>
      </p:grpSpPr>
      <p:sp>
        <p:nvSpPr>
          <p:cNvPr id="65" name="Google Shape;65;p16"/>
          <p:cNvSpPr/>
          <p:nvPr>
            <p:ph idx="2" type="pic"/>
          </p:nvPr>
        </p:nvSpPr>
        <p:spPr>
          <a:xfrm>
            <a:off x="12193525" y="0"/>
            <a:ext cx="12193500" cy="13716000"/>
          </a:xfrm>
          <a:prstGeom prst="rect">
            <a:avLst/>
          </a:prstGeom>
          <a:noFill/>
          <a:ln>
            <a:noFill/>
          </a:ln>
        </p:spPr>
        <p:txBody>
          <a:bodyPr anchorCtr="0" anchor="t" bIns="157150" lIns="157150" spcFirstLastPara="1" rIns="157150" wrap="square" tIns="157150">
            <a:noAutofit/>
          </a:bodyPr>
          <a:lstStyle>
            <a:lvl1pPr indent="-488950" lvl="0" marL="7747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1pPr>
            <a:lvl2pPr indent="-488950" lvl="1" marL="15621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2pPr>
            <a:lvl3pPr indent="-527050" lvl="2" marL="23749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3pPr>
            <a:lvl4pPr indent="-488950" lvl="3" marL="31496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4pPr>
            <a:lvl5pPr indent="-488950" lvl="4" marL="39243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5pPr>
            <a:lvl6pPr indent="-488950" lvl="5" marL="47117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6pPr>
            <a:lvl7pPr indent="-488950" lvl="6" marL="54864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7pPr>
            <a:lvl8pPr indent="-488950" lvl="7" marL="62992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8pPr>
            <a:lvl9pPr indent="-488950" lvl="8" marL="70739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9pPr>
          </a:lstStyle>
          <a:p/>
        </p:txBody>
      </p:sp>
      <p:sp>
        <p:nvSpPr>
          <p:cNvPr id="66" name="Google Shape;66;p16"/>
          <p:cNvSpPr txBox="1"/>
          <p:nvPr>
            <p:ph type="title"/>
          </p:nvPr>
        </p:nvSpPr>
        <p:spPr>
          <a:xfrm>
            <a:off x="1071697" y="464344"/>
            <a:ext cx="9525900" cy="1964100"/>
          </a:xfrm>
          <a:prstGeom prst="rect">
            <a:avLst/>
          </a:prstGeom>
          <a:noFill/>
          <a:ln>
            <a:noFill/>
          </a:ln>
        </p:spPr>
        <p:txBody>
          <a:bodyPr anchorCtr="0" anchor="b" bIns="243825" lIns="243825" spcFirstLastPara="1" rIns="243825" wrap="square" tIns="243825">
            <a:noAutofit/>
          </a:bodyPr>
          <a:lstStyle>
            <a:lvl1pPr indent="0" lvl="0"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1pPr>
            <a:lvl2pPr indent="406400" lvl="1"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2pPr>
            <a:lvl3pPr indent="774700" lvl="2"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3pPr>
            <a:lvl4pPr indent="1181100" lvl="3"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4pPr>
            <a:lvl5pPr indent="1562100" lvl="4"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5pPr>
            <a:lvl6pPr indent="1968500" lvl="5"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6pPr>
            <a:lvl7pPr indent="2374900" lvl="6"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7pPr>
            <a:lvl8pPr indent="2743200" lvl="7"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8pPr>
            <a:lvl9pPr indent="3149600" lvl="8" marL="0" marR="0" rtl="0" algn="l">
              <a:lnSpc>
                <a:spcPct val="100000"/>
              </a:lnSpc>
              <a:spcBef>
                <a:spcPts val="0"/>
              </a:spcBef>
              <a:spcAft>
                <a:spcPts val="0"/>
              </a:spcAft>
              <a:buClr>
                <a:srgbClr val="000000"/>
              </a:buClr>
              <a:buSzPts val="7500"/>
              <a:buFont typeface="Helvetica Neue"/>
              <a:buNone/>
              <a:defRPr b="0" i="0" sz="7200" u="none" cap="none" strike="noStrike">
                <a:solidFill>
                  <a:srgbClr val="000000"/>
                </a:solidFill>
                <a:latin typeface="Helvetica Neue"/>
                <a:ea typeface="Helvetica Neue"/>
                <a:cs typeface="Helvetica Neue"/>
                <a:sym typeface="Helvetica Neue"/>
              </a:defRPr>
            </a:lvl9pPr>
          </a:lstStyle>
          <a:p/>
        </p:txBody>
      </p:sp>
      <p:sp>
        <p:nvSpPr>
          <p:cNvPr id="67" name="Google Shape;67;p16"/>
          <p:cNvSpPr txBox="1"/>
          <p:nvPr>
            <p:ph idx="1" type="body"/>
          </p:nvPr>
        </p:nvSpPr>
        <p:spPr>
          <a:xfrm>
            <a:off x="1071697" y="3125391"/>
            <a:ext cx="9525900" cy="9376800"/>
          </a:xfrm>
          <a:prstGeom prst="rect">
            <a:avLst/>
          </a:prstGeom>
          <a:noFill/>
          <a:ln>
            <a:noFill/>
          </a:ln>
        </p:spPr>
        <p:txBody>
          <a:bodyPr anchorCtr="0" anchor="t" bIns="243825" lIns="243825" spcFirstLastPara="1" rIns="243825" wrap="square" tIns="243825">
            <a:noAutofit/>
          </a:bodyPr>
          <a:lstStyle>
            <a:lvl1pPr indent="-450850" lvl="0" marL="457200" marR="0" rtl="0" algn="l">
              <a:lnSpc>
                <a:spcPct val="100000"/>
              </a:lnSpc>
              <a:spcBef>
                <a:spcPts val="5100"/>
              </a:spcBef>
              <a:spcAft>
                <a:spcPts val="0"/>
              </a:spcAft>
              <a:buClr>
                <a:srgbClr val="747474"/>
              </a:buClr>
              <a:buSzPts val="3500"/>
              <a:buFont typeface="Helvetica Neue"/>
              <a:buChar char="•"/>
              <a:defRPr b="0" i="0" sz="4500" u="none" cap="none" strike="noStrike">
                <a:solidFill>
                  <a:srgbClr val="747474"/>
                </a:solidFill>
                <a:latin typeface="Helvetica Neue"/>
                <a:ea typeface="Helvetica Neue"/>
                <a:cs typeface="Helvetica Neue"/>
                <a:sym typeface="Helvetica Neue"/>
              </a:defRPr>
            </a:lvl1pPr>
            <a:lvl2pPr indent="-450850" lvl="1" marL="914400" marR="0" rtl="0" algn="l">
              <a:lnSpc>
                <a:spcPct val="100000"/>
              </a:lnSpc>
              <a:spcBef>
                <a:spcPts val="5100"/>
              </a:spcBef>
              <a:spcAft>
                <a:spcPts val="0"/>
              </a:spcAft>
              <a:buClr>
                <a:srgbClr val="747474"/>
              </a:buClr>
              <a:buSzPts val="3500"/>
              <a:buFont typeface="Helvetica Neue"/>
              <a:buChar char="•"/>
              <a:defRPr b="0" i="0" sz="4500" u="none" cap="none" strike="noStrike">
                <a:solidFill>
                  <a:srgbClr val="747474"/>
                </a:solidFill>
                <a:latin typeface="Helvetica Neue"/>
                <a:ea typeface="Helvetica Neue"/>
                <a:cs typeface="Helvetica Neue"/>
                <a:sym typeface="Helvetica Neue"/>
              </a:defRPr>
            </a:lvl2pPr>
            <a:lvl3pPr indent="-450850" lvl="2" marL="1371600" marR="0" rtl="0" algn="l">
              <a:lnSpc>
                <a:spcPct val="100000"/>
              </a:lnSpc>
              <a:spcBef>
                <a:spcPts val="5100"/>
              </a:spcBef>
              <a:spcAft>
                <a:spcPts val="0"/>
              </a:spcAft>
              <a:buClr>
                <a:srgbClr val="747474"/>
              </a:buClr>
              <a:buSzPts val="3500"/>
              <a:buFont typeface="Helvetica Neue"/>
              <a:buChar char="•"/>
              <a:defRPr b="0" i="0" sz="4500" u="none" cap="none" strike="noStrike">
                <a:solidFill>
                  <a:srgbClr val="747474"/>
                </a:solidFill>
                <a:latin typeface="Helvetica Neue"/>
                <a:ea typeface="Helvetica Neue"/>
                <a:cs typeface="Helvetica Neue"/>
                <a:sym typeface="Helvetica Neue"/>
              </a:defRPr>
            </a:lvl3pPr>
            <a:lvl4pPr indent="-450850" lvl="3" marL="1828800" marR="0" rtl="0" algn="l">
              <a:lnSpc>
                <a:spcPct val="100000"/>
              </a:lnSpc>
              <a:spcBef>
                <a:spcPts val="5100"/>
              </a:spcBef>
              <a:spcAft>
                <a:spcPts val="0"/>
              </a:spcAft>
              <a:buClr>
                <a:srgbClr val="747474"/>
              </a:buClr>
              <a:buSzPts val="3500"/>
              <a:buFont typeface="Helvetica Neue"/>
              <a:buChar char="•"/>
              <a:defRPr b="0" i="0" sz="4500" u="none" cap="none" strike="noStrike">
                <a:solidFill>
                  <a:srgbClr val="747474"/>
                </a:solidFill>
                <a:latin typeface="Helvetica Neue"/>
                <a:ea typeface="Helvetica Neue"/>
                <a:cs typeface="Helvetica Neue"/>
                <a:sym typeface="Helvetica Neue"/>
              </a:defRPr>
            </a:lvl4pPr>
            <a:lvl5pPr indent="-450850" lvl="4" marL="2286000" marR="0" rtl="0" algn="l">
              <a:lnSpc>
                <a:spcPct val="100000"/>
              </a:lnSpc>
              <a:spcBef>
                <a:spcPts val="5100"/>
              </a:spcBef>
              <a:spcAft>
                <a:spcPts val="0"/>
              </a:spcAft>
              <a:buClr>
                <a:srgbClr val="747474"/>
              </a:buClr>
              <a:buSzPts val="3500"/>
              <a:buFont typeface="Helvetica Neue"/>
              <a:buChar char="•"/>
              <a:defRPr b="0" i="0" sz="4500" u="none" cap="none" strike="noStrike">
                <a:solidFill>
                  <a:srgbClr val="747474"/>
                </a:solidFill>
                <a:latin typeface="Helvetica Neue"/>
                <a:ea typeface="Helvetica Neue"/>
                <a:cs typeface="Helvetica Neue"/>
                <a:sym typeface="Helvetica Neue"/>
              </a:defRPr>
            </a:lvl5pPr>
            <a:lvl6pPr indent="-514350" lvl="5" marL="27432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6pPr>
            <a:lvl7pPr indent="-514350" lvl="6" marL="32004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7pPr>
            <a:lvl8pPr indent="-514350" lvl="7" marL="36576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8pPr>
            <a:lvl9pPr indent="-514350" lvl="8" marL="4114800" marR="0" rtl="0" algn="ctr">
              <a:lnSpc>
                <a:spcPct val="100000"/>
              </a:lnSpc>
              <a:spcBef>
                <a:spcPts val="7200"/>
              </a:spcBef>
              <a:spcAft>
                <a:spcPts val="0"/>
              </a:spcAft>
              <a:buClr>
                <a:srgbClr val="747474"/>
              </a:buClr>
              <a:buSzPts val="4500"/>
              <a:buFont typeface="Helvetica Neue"/>
              <a:buChar char="•"/>
              <a:defRPr b="0" i="0" sz="6100" u="none" cap="none" strike="noStrike">
                <a:solidFill>
                  <a:srgbClr val="747474"/>
                </a:solidFill>
                <a:latin typeface="Helvetica Neue"/>
                <a:ea typeface="Helvetica Neue"/>
                <a:cs typeface="Helvetica Neue"/>
                <a:sym typeface="Helvetica Neue"/>
              </a:defRPr>
            </a:lvl9pPr>
          </a:lstStyle>
          <a:p/>
        </p:txBody>
      </p:sp>
      <p:sp>
        <p:nvSpPr>
          <p:cNvPr id="68" name="Google Shape;68;p16"/>
          <p:cNvSpPr txBox="1"/>
          <p:nvPr>
            <p:ph idx="12" type="sldNum"/>
          </p:nvPr>
        </p:nvSpPr>
        <p:spPr>
          <a:xfrm>
            <a:off x="957763" y="12930188"/>
            <a:ext cx="585000" cy="421500"/>
          </a:xfrm>
          <a:prstGeom prst="rect">
            <a:avLst/>
          </a:prstGeom>
          <a:noFill/>
          <a:ln>
            <a:noFill/>
          </a:ln>
        </p:spPr>
        <p:txBody>
          <a:bodyPr anchorCtr="0" anchor="t" bIns="87350" lIns="87350" spcFirstLastPara="1" rIns="87350" wrap="square" tIns="87350">
            <a:noAutofit/>
          </a:bodyPr>
          <a:lstStyle>
            <a:lvl1pPr indent="0" lvl="0" marL="0" marR="0" rtl="0" algn="l">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rtl="0" algn="l">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000000"/>
              </a:buClr>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27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831304" y="5735600"/>
            <a:ext cx="22724400" cy="2244900"/>
          </a:xfrm>
          <a:prstGeom prst="rect">
            <a:avLst/>
          </a:prstGeom>
        </p:spPr>
        <p:txBody>
          <a:bodyPr anchorCtr="0" anchor="ctr" bIns="243825" lIns="243825" spcFirstLastPara="1" rIns="243825" wrap="square" tIns="2438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p:txBody>
      </p:sp>
      <p:sp>
        <p:nvSpPr>
          <p:cNvPr id="15" name="Google Shape;15;p3"/>
          <p:cNvSpPr txBox="1"/>
          <p:nvPr>
            <p:ph idx="12" type="sldNum"/>
          </p:nvPr>
        </p:nvSpPr>
        <p:spPr>
          <a:xfrm>
            <a:off x="22596047" y="12435245"/>
            <a:ext cx="1463400" cy="1049700"/>
          </a:xfrm>
          <a:prstGeom prst="rect">
            <a:avLst/>
          </a:prstGeom>
        </p:spPr>
        <p:txBody>
          <a:bodyPr anchorCtr="0" anchor="ctr" bIns="243825" lIns="243825" spcFirstLastPara="1" rIns="243825" wrap="square" tIns="243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831304" y="1186733"/>
            <a:ext cx="22724400" cy="1527300"/>
          </a:xfrm>
          <a:prstGeom prst="rect">
            <a:avLst/>
          </a:prstGeom>
        </p:spPr>
        <p:txBody>
          <a:bodyPr anchorCtr="0" anchor="t" bIns="243825" lIns="243825" spcFirstLastPara="1" rIns="243825" wrap="square" tIns="243825">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18" name="Google Shape;18;p4"/>
          <p:cNvSpPr txBox="1"/>
          <p:nvPr>
            <p:ph idx="1" type="body"/>
          </p:nvPr>
        </p:nvSpPr>
        <p:spPr>
          <a:xfrm>
            <a:off x="831300" y="4290475"/>
            <a:ext cx="22724400" cy="7893300"/>
          </a:xfrm>
          <a:prstGeom prst="rect">
            <a:avLst/>
          </a:prstGeom>
        </p:spPr>
        <p:txBody>
          <a:bodyPr anchorCtr="0" anchor="t" bIns="243825" lIns="243825" spcFirstLastPara="1" rIns="243825" wrap="square" tIns="243825">
            <a:noAutofit/>
          </a:bodyPr>
          <a:lstStyle>
            <a:lvl1pPr indent="-533400" lvl="0" marL="457200">
              <a:spcBef>
                <a:spcPts val="0"/>
              </a:spcBef>
              <a:spcAft>
                <a:spcPts val="0"/>
              </a:spcAft>
              <a:buSzPts val="4800"/>
              <a:buChar char="●"/>
              <a:defRPr/>
            </a:lvl1pPr>
            <a:lvl2pPr indent="-463550" lvl="1" marL="914400">
              <a:spcBef>
                <a:spcPts val="4300"/>
              </a:spcBef>
              <a:spcAft>
                <a:spcPts val="0"/>
              </a:spcAft>
              <a:buSzPts val="3700"/>
              <a:buChar char="○"/>
              <a:defRPr/>
            </a:lvl2pPr>
            <a:lvl3pPr indent="-463550" lvl="2" marL="1371600">
              <a:spcBef>
                <a:spcPts val="4300"/>
              </a:spcBef>
              <a:spcAft>
                <a:spcPts val="0"/>
              </a:spcAft>
              <a:buSzPts val="3700"/>
              <a:buChar char="■"/>
              <a:defRPr/>
            </a:lvl3pPr>
            <a:lvl4pPr indent="-463550" lvl="3" marL="1828800">
              <a:spcBef>
                <a:spcPts val="4300"/>
              </a:spcBef>
              <a:spcAft>
                <a:spcPts val="0"/>
              </a:spcAft>
              <a:buSzPts val="3700"/>
              <a:buChar char="●"/>
              <a:defRPr/>
            </a:lvl4pPr>
            <a:lvl5pPr indent="-463550" lvl="4" marL="2286000">
              <a:spcBef>
                <a:spcPts val="4300"/>
              </a:spcBef>
              <a:spcAft>
                <a:spcPts val="0"/>
              </a:spcAft>
              <a:buSzPts val="3700"/>
              <a:buChar char="○"/>
              <a:defRPr/>
            </a:lvl5pPr>
            <a:lvl6pPr indent="-463550" lvl="5" marL="2743200">
              <a:spcBef>
                <a:spcPts val="4300"/>
              </a:spcBef>
              <a:spcAft>
                <a:spcPts val="0"/>
              </a:spcAft>
              <a:buSzPts val="3700"/>
              <a:buChar char="■"/>
              <a:defRPr/>
            </a:lvl6pPr>
            <a:lvl7pPr indent="-463550" lvl="6" marL="3200400">
              <a:spcBef>
                <a:spcPts val="4300"/>
              </a:spcBef>
              <a:spcAft>
                <a:spcPts val="0"/>
              </a:spcAft>
              <a:buSzPts val="3700"/>
              <a:buChar char="●"/>
              <a:defRPr/>
            </a:lvl7pPr>
            <a:lvl8pPr indent="-463550" lvl="7" marL="3657600">
              <a:spcBef>
                <a:spcPts val="4300"/>
              </a:spcBef>
              <a:spcAft>
                <a:spcPts val="0"/>
              </a:spcAft>
              <a:buSzPts val="3700"/>
              <a:buChar char="○"/>
              <a:defRPr/>
            </a:lvl8pPr>
            <a:lvl9pPr indent="-463550" lvl="8" marL="4114800">
              <a:spcBef>
                <a:spcPts val="4300"/>
              </a:spcBef>
              <a:spcAft>
                <a:spcPts val="4300"/>
              </a:spcAft>
              <a:buSzPts val="3700"/>
              <a:buChar char="■"/>
              <a:defRPr/>
            </a:lvl9pPr>
          </a:lstStyle>
          <a:p/>
        </p:txBody>
      </p:sp>
      <p:sp>
        <p:nvSpPr>
          <p:cNvPr id="19" name="Google Shape;19;p4"/>
          <p:cNvSpPr txBox="1"/>
          <p:nvPr>
            <p:ph idx="12" type="sldNum"/>
          </p:nvPr>
        </p:nvSpPr>
        <p:spPr>
          <a:xfrm>
            <a:off x="22596047" y="12435245"/>
            <a:ext cx="1463400" cy="1049700"/>
          </a:xfrm>
          <a:prstGeom prst="rect">
            <a:avLst/>
          </a:prstGeom>
        </p:spPr>
        <p:txBody>
          <a:bodyPr anchorCtr="0" anchor="ctr" bIns="243825" lIns="243825" spcFirstLastPara="1" rIns="243825" wrap="square" tIns="243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0" name="Google Shape;20;p4"/>
          <p:cNvCxnSpPr/>
          <p:nvPr/>
        </p:nvCxnSpPr>
        <p:spPr>
          <a:xfrm>
            <a:off x="831296" y="3073275"/>
            <a:ext cx="22721400" cy="40500"/>
          </a:xfrm>
          <a:prstGeom prst="straightConnector1">
            <a:avLst/>
          </a:prstGeom>
          <a:noFill/>
          <a:ln cap="flat" cmpd="sng" w="76200">
            <a:solidFill>
              <a:srgbClr val="607D8B"/>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831304" y="1186733"/>
            <a:ext cx="22724400" cy="1527300"/>
          </a:xfrm>
          <a:prstGeom prst="rect">
            <a:avLst/>
          </a:prstGeom>
        </p:spPr>
        <p:txBody>
          <a:bodyPr anchorCtr="0" anchor="t" bIns="243825" lIns="243825" spcFirstLastPara="1" rIns="243825" wrap="square" tIns="243825">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23" name="Google Shape;23;p5"/>
          <p:cNvSpPr txBox="1"/>
          <p:nvPr>
            <p:ph idx="1" type="body"/>
          </p:nvPr>
        </p:nvSpPr>
        <p:spPr>
          <a:xfrm>
            <a:off x="831304" y="3073267"/>
            <a:ext cx="10667700" cy="9110400"/>
          </a:xfrm>
          <a:prstGeom prst="rect">
            <a:avLst/>
          </a:prstGeom>
        </p:spPr>
        <p:txBody>
          <a:bodyPr anchorCtr="0" anchor="t" bIns="243825" lIns="243825" spcFirstLastPara="1" rIns="243825" wrap="square" tIns="243825">
            <a:noAutofit/>
          </a:bodyPr>
          <a:lstStyle>
            <a:lvl1pPr indent="-463550" lvl="0" marL="457200">
              <a:spcBef>
                <a:spcPts val="0"/>
              </a:spcBef>
              <a:spcAft>
                <a:spcPts val="0"/>
              </a:spcAft>
              <a:buSzPts val="3700"/>
              <a:buChar char="●"/>
              <a:defRPr sz="3700"/>
            </a:lvl1pPr>
            <a:lvl2pPr indent="-431800" lvl="1" marL="914400">
              <a:spcBef>
                <a:spcPts val="4300"/>
              </a:spcBef>
              <a:spcAft>
                <a:spcPts val="0"/>
              </a:spcAft>
              <a:buSzPts val="3200"/>
              <a:buChar char="○"/>
              <a:defRPr sz="3200"/>
            </a:lvl2pPr>
            <a:lvl3pPr indent="-431800" lvl="2" marL="1371600">
              <a:spcBef>
                <a:spcPts val="4300"/>
              </a:spcBef>
              <a:spcAft>
                <a:spcPts val="0"/>
              </a:spcAft>
              <a:buSzPts val="3200"/>
              <a:buChar char="■"/>
              <a:defRPr sz="3200"/>
            </a:lvl3pPr>
            <a:lvl4pPr indent="-431800" lvl="3" marL="1828800">
              <a:spcBef>
                <a:spcPts val="4300"/>
              </a:spcBef>
              <a:spcAft>
                <a:spcPts val="0"/>
              </a:spcAft>
              <a:buSzPts val="3200"/>
              <a:buChar char="●"/>
              <a:defRPr sz="3200"/>
            </a:lvl4pPr>
            <a:lvl5pPr indent="-431800" lvl="4" marL="2286000">
              <a:spcBef>
                <a:spcPts val="4300"/>
              </a:spcBef>
              <a:spcAft>
                <a:spcPts val="0"/>
              </a:spcAft>
              <a:buSzPts val="3200"/>
              <a:buChar char="○"/>
              <a:defRPr sz="3200"/>
            </a:lvl5pPr>
            <a:lvl6pPr indent="-431800" lvl="5" marL="2743200">
              <a:spcBef>
                <a:spcPts val="4300"/>
              </a:spcBef>
              <a:spcAft>
                <a:spcPts val="0"/>
              </a:spcAft>
              <a:buSzPts val="3200"/>
              <a:buChar char="■"/>
              <a:defRPr sz="3200"/>
            </a:lvl6pPr>
            <a:lvl7pPr indent="-431800" lvl="6" marL="3200400">
              <a:spcBef>
                <a:spcPts val="4300"/>
              </a:spcBef>
              <a:spcAft>
                <a:spcPts val="0"/>
              </a:spcAft>
              <a:buSzPts val="3200"/>
              <a:buChar char="●"/>
              <a:defRPr sz="3200"/>
            </a:lvl7pPr>
            <a:lvl8pPr indent="-431800" lvl="7" marL="3657600">
              <a:spcBef>
                <a:spcPts val="4300"/>
              </a:spcBef>
              <a:spcAft>
                <a:spcPts val="0"/>
              </a:spcAft>
              <a:buSzPts val="3200"/>
              <a:buChar char="○"/>
              <a:defRPr sz="3200"/>
            </a:lvl8pPr>
            <a:lvl9pPr indent="-431800" lvl="8" marL="4114800">
              <a:spcBef>
                <a:spcPts val="4300"/>
              </a:spcBef>
              <a:spcAft>
                <a:spcPts val="4300"/>
              </a:spcAft>
              <a:buSzPts val="3200"/>
              <a:buChar char="■"/>
              <a:defRPr sz="3200"/>
            </a:lvl9pPr>
          </a:lstStyle>
          <a:p/>
        </p:txBody>
      </p:sp>
      <p:sp>
        <p:nvSpPr>
          <p:cNvPr id="24" name="Google Shape;24;p5"/>
          <p:cNvSpPr txBox="1"/>
          <p:nvPr>
            <p:ph idx="2" type="body"/>
          </p:nvPr>
        </p:nvSpPr>
        <p:spPr>
          <a:xfrm>
            <a:off x="12888012" y="3073267"/>
            <a:ext cx="10667700" cy="9110400"/>
          </a:xfrm>
          <a:prstGeom prst="rect">
            <a:avLst/>
          </a:prstGeom>
        </p:spPr>
        <p:txBody>
          <a:bodyPr anchorCtr="0" anchor="t" bIns="243825" lIns="243825" spcFirstLastPara="1" rIns="243825" wrap="square" tIns="243825">
            <a:noAutofit/>
          </a:bodyPr>
          <a:lstStyle>
            <a:lvl1pPr indent="-463550" lvl="0" marL="457200">
              <a:spcBef>
                <a:spcPts val="0"/>
              </a:spcBef>
              <a:spcAft>
                <a:spcPts val="0"/>
              </a:spcAft>
              <a:buSzPts val="3700"/>
              <a:buChar char="●"/>
              <a:defRPr sz="3700"/>
            </a:lvl1pPr>
            <a:lvl2pPr indent="-431800" lvl="1" marL="914400">
              <a:spcBef>
                <a:spcPts val="4300"/>
              </a:spcBef>
              <a:spcAft>
                <a:spcPts val="0"/>
              </a:spcAft>
              <a:buSzPts val="3200"/>
              <a:buChar char="○"/>
              <a:defRPr sz="3200"/>
            </a:lvl2pPr>
            <a:lvl3pPr indent="-431800" lvl="2" marL="1371600">
              <a:spcBef>
                <a:spcPts val="4300"/>
              </a:spcBef>
              <a:spcAft>
                <a:spcPts val="0"/>
              </a:spcAft>
              <a:buSzPts val="3200"/>
              <a:buChar char="■"/>
              <a:defRPr sz="3200"/>
            </a:lvl3pPr>
            <a:lvl4pPr indent="-431800" lvl="3" marL="1828800">
              <a:spcBef>
                <a:spcPts val="4300"/>
              </a:spcBef>
              <a:spcAft>
                <a:spcPts val="0"/>
              </a:spcAft>
              <a:buSzPts val="3200"/>
              <a:buChar char="●"/>
              <a:defRPr sz="3200"/>
            </a:lvl4pPr>
            <a:lvl5pPr indent="-431800" lvl="4" marL="2286000">
              <a:spcBef>
                <a:spcPts val="4300"/>
              </a:spcBef>
              <a:spcAft>
                <a:spcPts val="0"/>
              </a:spcAft>
              <a:buSzPts val="3200"/>
              <a:buChar char="○"/>
              <a:defRPr sz="3200"/>
            </a:lvl5pPr>
            <a:lvl6pPr indent="-431800" lvl="5" marL="2743200">
              <a:spcBef>
                <a:spcPts val="4300"/>
              </a:spcBef>
              <a:spcAft>
                <a:spcPts val="0"/>
              </a:spcAft>
              <a:buSzPts val="3200"/>
              <a:buChar char="■"/>
              <a:defRPr sz="3200"/>
            </a:lvl6pPr>
            <a:lvl7pPr indent="-431800" lvl="6" marL="3200400">
              <a:spcBef>
                <a:spcPts val="4300"/>
              </a:spcBef>
              <a:spcAft>
                <a:spcPts val="0"/>
              </a:spcAft>
              <a:buSzPts val="3200"/>
              <a:buChar char="●"/>
              <a:defRPr sz="3200"/>
            </a:lvl7pPr>
            <a:lvl8pPr indent="-431800" lvl="7" marL="3657600">
              <a:spcBef>
                <a:spcPts val="4300"/>
              </a:spcBef>
              <a:spcAft>
                <a:spcPts val="0"/>
              </a:spcAft>
              <a:buSzPts val="3200"/>
              <a:buChar char="○"/>
              <a:defRPr sz="3200"/>
            </a:lvl8pPr>
            <a:lvl9pPr indent="-431800" lvl="8" marL="4114800">
              <a:spcBef>
                <a:spcPts val="4300"/>
              </a:spcBef>
              <a:spcAft>
                <a:spcPts val="4300"/>
              </a:spcAft>
              <a:buSzPts val="3200"/>
              <a:buChar char="■"/>
              <a:defRPr sz="3200"/>
            </a:lvl9pPr>
          </a:lstStyle>
          <a:p/>
        </p:txBody>
      </p:sp>
      <p:sp>
        <p:nvSpPr>
          <p:cNvPr id="25" name="Google Shape;25;p5"/>
          <p:cNvSpPr txBox="1"/>
          <p:nvPr>
            <p:ph idx="12" type="sldNum"/>
          </p:nvPr>
        </p:nvSpPr>
        <p:spPr>
          <a:xfrm>
            <a:off x="22596047" y="12435245"/>
            <a:ext cx="1463400" cy="1049700"/>
          </a:xfrm>
          <a:prstGeom prst="rect">
            <a:avLst/>
          </a:prstGeom>
        </p:spPr>
        <p:txBody>
          <a:bodyPr anchorCtr="0" anchor="ctr" bIns="243825" lIns="243825" spcFirstLastPara="1" rIns="243825" wrap="square" tIns="243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831304" y="1186733"/>
            <a:ext cx="22724400" cy="1527300"/>
          </a:xfrm>
          <a:prstGeom prst="rect">
            <a:avLst/>
          </a:prstGeom>
        </p:spPr>
        <p:txBody>
          <a:bodyPr anchorCtr="0" anchor="t" bIns="243825" lIns="243825" spcFirstLastPara="1" rIns="243825" wrap="square" tIns="243825">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28" name="Google Shape;28;p6"/>
          <p:cNvSpPr txBox="1"/>
          <p:nvPr>
            <p:ph idx="12" type="sldNum"/>
          </p:nvPr>
        </p:nvSpPr>
        <p:spPr>
          <a:xfrm>
            <a:off x="22596047" y="12435245"/>
            <a:ext cx="1463400" cy="1049700"/>
          </a:xfrm>
          <a:prstGeom prst="rect">
            <a:avLst/>
          </a:prstGeom>
        </p:spPr>
        <p:txBody>
          <a:bodyPr anchorCtr="0" anchor="ctr" bIns="243825" lIns="243825" spcFirstLastPara="1" rIns="243825" wrap="square" tIns="243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831304" y="1481600"/>
            <a:ext cx="7488900" cy="2015100"/>
          </a:xfrm>
          <a:prstGeom prst="rect">
            <a:avLst/>
          </a:prstGeom>
        </p:spPr>
        <p:txBody>
          <a:bodyPr anchorCtr="0" anchor="b" bIns="243825" lIns="243825" spcFirstLastPara="1" rIns="243825" wrap="square" tIns="243825">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1" name="Google Shape;31;p7"/>
          <p:cNvSpPr txBox="1"/>
          <p:nvPr>
            <p:ph idx="1" type="body"/>
          </p:nvPr>
        </p:nvSpPr>
        <p:spPr>
          <a:xfrm>
            <a:off x="831304" y="3705600"/>
            <a:ext cx="7488900" cy="8478300"/>
          </a:xfrm>
          <a:prstGeom prst="rect">
            <a:avLst/>
          </a:prstGeom>
        </p:spPr>
        <p:txBody>
          <a:bodyPr anchorCtr="0" anchor="t" bIns="243825" lIns="243825" spcFirstLastPara="1" rIns="243825" wrap="square" tIns="243825">
            <a:noAutofit/>
          </a:bodyPr>
          <a:lstStyle>
            <a:lvl1pPr indent="-431800" lvl="0" marL="457200">
              <a:spcBef>
                <a:spcPts val="0"/>
              </a:spcBef>
              <a:spcAft>
                <a:spcPts val="0"/>
              </a:spcAft>
              <a:buSzPts val="3200"/>
              <a:buChar char="●"/>
              <a:defRPr sz="3200"/>
            </a:lvl1pPr>
            <a:lvl2pPr indent="-431800" lvl="1" marL="914400">
              <a:spcBef>
                <a:spcPts val="4300"/>
              </a:spcBef>
              <a:spcAft>
                <a:spcPts val="0"/>
              </a:spcAft>
              <a:buSzPts val="3200"/>
              <a:buChar char="○"/>
              <a:defRPr sz="3200"/>
            </a:lvl2pPr>
            <a:lvl3pPr indent="-431800" lvl="2" marL="1371600">
              <a:spcBef>
                <a:spcPts val="4300"/>
              </a:spcBef>
              <a:spcAft>
                <a:spcPts val="0"/>
              </a:spcAft>
              <a:buSzPts val="3200"/>
              <a:buChar char="■"/>
              <a:defRPr sz="3200"/>
            </a:lvl3pPr>
            <a:lvl4pPr indent="-431800" lvl="3" marL="1828800">
              <a:spcBef>
                <a:spcPts val="4300"/>
              </a:spcBef>
              <a:spcAft>
                <a:spcPts val="0"/>
              </a:spcAft>
              <a:buSzPts val="3200"/>
              <a:buChar char="●"/>
              <a:defRPr sz="3200"/>
            </a:lvl4pPr>
            <a:lvl5pPr indent="-431800" lvl="4" marL="2286000">
              <a:spcBef>
                <a:spcPts val="4300"/>
              </a:spcBef>
              <a:spcAft>
                <a:spcPts val="0"/>
              </a:spcAft>
              <a:buSzPts val="3200"/>
              <a:buChar char="○"/>
              <a:defRPr sz="3200"/>
            </a:lvl5pPr>
            <a:lvl6pPr indent="-431800" lvl="5" marL="2743200">
              <a:spcBef>
                <a:spcPts val="4300"/>
              </a:spcBef>
              <a:spcAft>
                <a:spcPts val="0"/>
              </a:spcAft>
              <a:buSzPts val="3200"/>
              <a:buChar char="■"/>
              <a:defRPr sz="3200"/>
            </a:lvl6pPr>
            <a:lvl7pPr indent="-431800" lvl="6" marL="3200400">
              <a:spcBef>
                <a:spcPts val="4300"/>
              </a:spcBef>
              <a:spcAft>
                <a:spcPts val="0"/>
              </a:spcAft>
              <a:buSzPts val="3200"/>
              <a:buChar char="●"/>
              <a:defRPr sz="3200"/>
            </a:lvl7pPr>
            <a:lvl8pPr indent="-431800" lvl="7" marL="3657600">
              <a:spcBef>
                <a:spcPts val="4300"/>
              </a:spcBef>
              <a:spcAft>
                <a:spcPts val="0"/>
              </a:spcAft>
              <a:buSzPts val="3200"/>
              <a:buChar char="○"/>
              <a:defRPr sz="3200"/>
            </a:lvl8pPr>
            <a:lvl9pPr indent="-431800" lvl="8" marL="4114800">
              <a:spcBef>
                <a:spcPts val="4300"/>
              </a:spcBef>
              <a:spcAft>
                <a:spcPts val="4300"/>
              </a:spcAft>
              <a:buSzPts val="3200"/>
              <a:buChar char="■"/>
              <a:defRPr sz="3200"/>
            </a:lvl9pPr>
          </a:lstStyle>
          <a:p/>
        </p:txBody>
      </p:sp>
      <p:sp>
        <p:nvSpPr>
          <p:cNvPr id="32" name="Google Shape;32;p7"/>
          <p:cNvSpPr txBox="1"/>
          <p:nvPr>
            <p:ph idx="12" type="sldNum"/>
          </p:nvPr>
        </p:nvSpPr>
        <p:spPr>
          <a:xfrm>
            <a:off x="22596047" y="12435245"/>
            <a:ext cx="1463400" cy="1049700"/>
          </a:xfrm>
          <a:prstGeom prst="rect">
            <a:avLst/>
          </a:prstGeom>
        </p:spPr>
        <p:txBody>
          <a:bodyPr anchorCtr="0" anchor="ctr" bIns="243825" lIns="243825" spcFirstLastPara="1" rIns="243825" wrap="square" tIns="243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1307497" y="1200400"/>
            <a:ext cx="16983000" cy="10908900"/>
          </a:xfrm>
          <a:prstGeom prst="rect">
            <a:avLst/>
          </a:prstGeom>
        </p:spPr>
        <p:txBody>
          <a:bodyPr anchorCtr="0" anchor="ctr" bIns="243825" lIns="243825" spcFirstLastPara="1" rIns="243825" wrap="square" tIns="243825">
            <a:no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5" name="Google Shape;35;p8"/>
          <p:cNvSpPr txBox="1"/>
          <p:nvPr>
            <p:ph idx="12" type="sldNum"/>
          </p:nvPr>
        </p:nvSpPr>
        <p:spPr>
          <a:xfrm>
            <a:off x="22596047" y="12435245"/>
            <a:ext cx="1463400" cy="1049700"/>
          </a:xfrm>
          <a:prstGeom prst="rect">
            <a:avLst/>
          </a:prstGeom>
        </p:spPr>
        <p:txBody>
          <a:bodyPr anchorCtr="0" anchor="ctr" bIns="243825" lIns="243825" spcFirstLastPara="1" rIns="243825" wrap="square" tIns="243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12193525" y="-333"/>
            <a:ext cx="12193500" cy="13716000"/>
          </a:xfrm>
          <a:prstGeom prst="rect">
            <a:avLst/>
          </a:prstGeom>
          <a:solidFill>
            <a:schemeClr val="lt2"/>
          </a:solidFill>
          <a:ln>
            <a:noFill/>
          </a:ln>
        </p:spPr>
        <p:txBody>
          <a:bodyPr anchorCtr="0" anchor="ctr" bIns="243825" lIns="243825" spcFirstLastPara="1" rIns="243825" wrap="square" tIns="2438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708089" y="3288467"/>
            <a:ext cx="10788600" cy="3952800"/>
          </a:xfrm>
          <a:prstGeom prst="rect">
            <a:avLst/>
          </a:prstGeom>
        </p:spPr>
        <p:txBody>
          <a:bodyPr anchorCtr="0" anchor="b" bIns="243825" lIns="243825" spcFirstLastPara="1" rIns="243825" wrap="square" tIns="243825">
            <a:noAutofit/>
          </a:bodyPr>
          <a:lstStyle>
            <a:lvl1pPr lvl="0" algn="ctr">
              <a:spcBef>
                <a:spcPts val="0"/>
              </a:spcBef>
              <a:spcAft>
                <a:spcPts val="0"/>
              </a:spcAft>
              <a:buSzPts val="11200"/>
              <a:buNone/>
              <a:defRPr sz="11200"/>
            </a:lvl1pPr>
            <a:lvl2pPr lvl="1" algn="ctr">
              <a:spcBef>
                <a:spcPts val="0"/>
              </a:spcBef>
              <a:spcAft>
                <a:spcPts val="0"/>
              </a:spcAft>
              <a:buSzPts val="11200"/>
              <a:buNone/>
              <a:defRPr sz="11200"/>
            </a:lvl2pPr>
            <a:lvl3pPr lvl="2" algn="ctr">
              <a:spcBef>
                <a:spcPts val="0"/>
              </a:spcBef>
              <a:spcAft>
                <a:spcPts val="0"/>
              </a:spcAft>
              <a:buSzPts val="11200"/>
              <a:buNone/>
              <a:defRPr sz="11200"/>
            </a:lvl3pPr>
            <a:lvl4pPr lvl="3" algn="ctr">
              <a:spcBef>
                <a:spcPts val="0"/>
              </a:spcBef>
              <a:spcAft>
                <a:spcPts val="0"/>
              </a:spcAft>
              <a:buSzPts val="11200"/>
              <a:buNone/>
              <a:defRPr sz="11200"/>
            </a:lvl4pPr>
            <a:lvl5pPr lvl="4" algn="ctr">
              <a:spcBef>
                <a:spcPts val="0"/>
              </a:spcBef>
              <a:spcAft>
                <a:spcPts val="0"/>
              </a:spcAft>
              <a:buSzPts val="11200"/>
              <a:buNone/>
              <a:defRPr sz="11200"/>
            </a:lvl5pPr>
            <a:lvl6pPr lvl="5" algn="ctr">
              <a:spcBef>
                <a:spcPts val="0"/>
              </a:spcBef>
              <a:spcAft>
                <a:spcPts val="0"/>
              </a:spcAft>
              <a:buSzPts val="11200"/>
              <a:buNone/>
              <a:defRPr sz="11200"/>
            </a:lvl6pPr>
            <a:lvl7pPr lvl="6" algn="ctr">
              <a:spcBef>
                <a:spcPts val="0"/>
              </a:spcBef>
              <a:spcAft>
                <a:spcPts val="0"/>
              </a:spcAft>
              <a:buSzPts val="11200"/>
              <a:buNone/>
              <a:defRPr sz="11200"/>
            </a:lvl7pPr>
            <a:lvl8pPr lvl="7" algn="ctr">
              <a:spcBef>
                <a:spcPts val="0"/>
              </a:spcBef>
              <a:spcAft>
                <a:spcPts val="0"/>
              </a:spcAft>
              <a:buSzPts val="11200"/>
              <a:buNone/>
              <a:defRPr sz="11200"/>
            </a:lvl8pPr>
            <a:lvl9pPr lvl="8" algn="ctr">
              <a:spcBef>
                <a:spcPts val="0"/>
              </a:spcBef>
              <a:spcAft>
                <a:spcPts val="0"/>
              </a:spcAft>
              <a:buSzPts val="11200"/>
              <a:buNone/>
              <a:defRPr sz="11200"/>
            </a:lvl9pPr>
          </a:lstStyle>
          <a:p/>
        </p:txBody>
      </p:sp>
      <p:sp>
        <p:nvSpPr>
          <p:cNvPr id="39" name="Google Shape;39;p9"/>
          <p:cNvSpPr txBox="1"/>
          <p:nvPr>
            <p:ph idx="1" type="subTitle"/>
          </p:nvPr>
        </p:nvSpPr>
        <p:spPr>
          <a:xfrm>
            <a:off x="708089" y="7474867"/>
            <a:ext cx="10788600" cy="3293700"/>
          </a:xfrm>
          <a:prstGeom prst="rect">
            <a:avLst/>
          </a:prstGeom>
        </p:spPr>
        <p:txBody>
          <a:bodyPr anchorCtr="0" anchor="t" bIns="243825" lIns="243825" spcFirstLastPara="1" rIns="243825" wrap="square" tIns="243825">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40" name="Google Shape;40;p9"/>
          <p:cNvSpPr txBox="1"/>
          <p:nvPr>
            <p:ph idx="2" type="body"/>
          </p:nvPr>
        </p:nvSpPr>
        <p:spPr>
          <a:xfrm>
            <a:off x="13173648" y="1930867"/>
            <a:ext cx="10233300" cy="9853500"/>
          </a:xfrm>
          <a:prstGeom prst="rect">
            <a:avLst/>
          </a:prstGeom>
        </p:spPr>
        <p:txBody>
          <a:bodyPr anchorCtr="0" anchor="ctr" bIns="243825" lIns="243825" spcFirstLastPara="1" rIns="243825" wrap="square" tIns="243825">
            <a:noAutofit/>
          </a:bodyPr>
          <a:lstStyle>
            <a:lvl1pPr indent="-533400" lvl="0" marL="457200">
              <a:spcBef>
                <a:spcPts val="0"/>
              </a:spcBef>
              <a:spcAft>
                <a:spcPts val="0"/>
              </a:spcAft>
              <a:buSzPts val="4800"/>
              <a:buChar char="●"/>
              <a:defRPr/>
            </a:lvl1pPr>
            <a:lvl2pPr indent="-463550" lvl="1" marL="914400">
              <a:spcBef>
                <a:spcPts val="4300"/>
              </a:spcBef>
              <a:spcAft>
                <a:spcPts val="0"/>
              </a:spcAft>
              <a:buSzPts val="3700"/>
              <a:buChar char="○"/>
              <a:defRPr/>
            </a:lvl2pPr>
            <a:lvl3pPr indent="-463550" lvl="2" marL="1371600">
              <a:spcBef>
                <a:spcPts val="4300"/>
              </a:spcBef>
              <a:spcAft>
                <a:spcPts val="0"/>
              </a:spcAft>
              <a:buSzPts val="3700"/>
              <a:buChar char="■"/>
              <a:defRPr/>
            </a:lvl3pPr>
            <a:lvl4pPr indent="-463550" lvl="3" marL="1828800">
              <a:spcBef>
                <a:spcPts val="4300"/>
              </a:spcBef>
              <a:spcAft>
                <a:spcPts val="0"/>
              </a:spcAft>
              <a:buSzPts val="3700"/>
              <a:buChar char="●"/>
              <a:defRPr/>
            </a:lvl4pPr>
            <a:lvl5pPr indent="-463550" lvl="4" marL="2286000">
              <a:spcBef>
                <a:spcPts val="4300"/>
              </a:spcBef>
              <a:spcAft>
                <a:spcPts val="0"/>
              </a:spcAft>
              <a:buSzPts val="3700"/>
              <a:buChar char="○"/>
              <a:defRPr/>
            </a:lvl5pPr>
            <a:lvl6pPr indent="-463550" lvl="5" marL="2743200">
              <a:spcBef>
                <a:spcPts val="4300"/>
              </a:spcBef>
              <a:spcAft>
                <a:spcPts val="0"/>
              </a:spcAft>
              <a:buSzPts val="3700"/>
              <a:buChar char="■"/>
              <a:defRPr/>
            </a:lvl6pPr>
            <a:lvl7pPr indent="-463550" lvl="6" marL="3200400">
              <a:spcBef>
                <a:spcPts val="4300"/>
              </a:spcBef>
              <a:spcAft>
                <a:spcPts val="0"/>
              </a:spcAft>
              <a:buSzPts val="3700"/>
              <a:buChar char="●"/>
              <a:defRPr/>
            </a:lvl7pPr>
            <a:lvl8pPr indent="-463550" lvl="7" marL="3657600">
              <a:spcBef>
                <a:spcPts val="4300"/>
              </a:spcBef>
              <a:spcAft>
                <a:spcPts val="0"/>
              </a:spcAft>
              <a:buSzPts val="3700"/>
              <a:buChar char="○"/>
              <a:defRPr/>
            </a:lvl8pPr>
            <a:lvl9pPr indent="-463550" lvl="8" marL="4114800">
              <a:spcBef>
                <a:spcPts val="4300"/>
              </a:spcBef>
              <a:spcAft>
                <a:spcPts val="4300"/>
              </a:spcAft>
              <a:buSzPts val="3700"/>
              <a:buChar char="■"/>
              <a:defRPr/>
            </a:lvl9pPr>
          </a:lstStyle>
          <a:p/>
        </p:txBody>
      </p:sp>
      <p:sp>
        <p:nvSpPr>
          <p:cNvPr id="41" name="Google Shape;41;p9"/>
          <p:cNvSpPr txBox="1"/>
          <p:nvPr>
            <p:ph idx="12" type="sldNum"/>
          </p:nvPr>
        </p:nvSpPr>
        <p:spPr>
          <a:xfrm>
            <a:off x="22596047" y="12435245"/>
            <a:ext cx="1463400" cy="1049700"/>
          </a:xfrm>
          <a:prstGeom prst="rect">
            <a:avLst/>
          </a:prstGeom>
        </p:spPr>
        <p:txBody>
          <a:bodyPr anchorCtr="0" anchor="ctr" bIns="243825" lIns="243825" spcFirstLastPara="1" rIns="243825" wrap="square" tIns="243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831304" y="11281533"/>
            <a:ext cx="15998700" cy="1613700"/>
          </a:xfrm>
          <a:prstGeom prst="rect">
            <a:avLst/>
          </a:prstGeom>
        </p:spPr>
        <p:txBody>
          <a:bodyPr anchorCtr="0" anchor="ctr" bIns="243825" lIns="243825" spcFirstLastPara="1" rIns="243825" wrap="square" tIns="243825">
            <a:noAutofit/>
          </a:bodyPr>
          <a:lstStyle>
            <a:lvl1pPr indent="-228600" lvl="0" marL="457200">
              <a:lnSpc>
                <a:spcPct val="100000"/>
              </a:lnSpc>
              <a:spcBef>
                <a:spcPts val="0"/>
              </a:spcBef>
              <a:spcAft>
                <a:spcPts val="0"/>
              </a:spcAft>
              <a:buSzPts val="4800"/>
              <a:buNone/>
              <a:defRPr/>
            </a:lvl1pPr>
          </a:lstStyle>
          <a:p/>
        </p:txBody>
      </p:sp>
      <p:sp>
        <p:nvSpPr>
          <p:cNvPr id="44" name="Google Shape;44;p10"/>
          <p:cNvSpPr txBox="1"/>
          <p:nvPr>
            <p:ph idx="12" type="sldNum"/>
          </p:nvPr>
        </p:nvSpPr>
        <p:spPr>
          <a:xfrm>
            <a:off x="22596047" y="12435245"/>
            <a:ext cx="1463400" cy="1049700"/>
          </a:xfrm>
          <a:prstGeom prst="rect">
            <a:avLst/>
          </a:prstGeom>
        </p:spPr>
        <p:txBody>
          <a:bodyPr anchorCtr="0" anchor="ctr" bIns="243825" lIns="243825" spcFirstLastPara="1" rIns="243825" wrap="square" tIns="243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141A1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1304" y="1186733"/>
            <a:ext cx="22724400" cy="1527300"/>
          </a:xfrm>
          <a:prstGeom prst="rect">
            <a:avLst/>
          </a:prstGeom>
          <a:noFill/>
          <a:ln>
            <a:noFill/>
          </a:ln>
        </p:spPr>
        <p:txBody>
          <a:bodyPr anchorCtr="0" anchor="t" bIns="243825" lIns="243825" spcFirstLastPara="1" rIns="243825" wrap="square" tIns="243825">
            <a:noAutofit/>
          </a:bodyPr>
          <a:lstStyle>
            <a:lvl1pPr lvl="0">
              <a:spcBef>
                <a:spcPts val="0"/>
              </a:spcBef>
              <a:spcAft>
                <a:spcPts val="0"/>
              </a:spcAft>
              <a:buClr>
                <a:srgbClr val="F9A01B"/>
              </a:buClr>
              <a:buSzPts val="7500"/>
              <a:buNone/>
              <a:defRPr sz="7500">
                <a:solidFill>
                  <a:srgbClr val="F9A01B"/>
                </a:solidFill>
              </a:defRPr>
            </a:lvl1pPr>
            <a:lvl2pPr lvl="1">
              <a:spcBef>
                <a:spcPts val="0"/>
              </a:spcBef>
              <a:spcAft>
                <a:spcPts val="0"/>
              </a:spcAft>
              <a:buClr>
                <a:schemeClr val="dk1"/>
              </a:buClr>
              <a:buSzPts val="7500"/>
              <a:buNone/>
              <a:defRPr sz="7500">
                <a:solidFill>
                  <a:schemeClr val="dk1"/>
                </a:solidFill>
              </a:defRPr>
            </a:lvl2pPr>
            <a:lvl3pPr lvl="2">
              <a:spcBef>
                <a:spcPts val="0"/>
              </a:spcBef>
              <a:spcAft>
                <a:spcPts val="0"/>
              </a:spcAft>
              <a:buClr>
                <a:schemeClr val="dk1"/>
              </a:buClr>
              <a:buSzPts val="7500"/>
              <a:buNone/>
              <a:defRPr sz="7500">
                <a:solidFill>
                  <a:schemeClr val="dk1"/>
                </a:solidFill>
              </a:defRPr>
            </a:lvl3pPr>
            <a:lvl4pPr lvl="3">
              <a:spcBef>
                <a:spcPts val="0"/>
              </a:spcBef>
              <a:spcAft>
                <a:spcPts val="0"/>
              </a:spcAft>
              <a:buClr>
                <a:schemeClr val="dk1"/>
              </a:buClr>
              <a:buSzPts val="7500"/>
              <a:buNone/>
              <a:defRPr sz="7500">
                <a:solidFill>
                  <a:schemeClr val="dk1"/>
                </a:solidFill>
              </a:defRPr>
            </a:lvl4pPr>
            <a:lvl5pPr lvl="4">
              <a:spcBef>
                <a:spcPts val="0"/>
              </a:spcBef>
              <a:spcAft>
                <a:spcPts val="0"/>
              </a:spcAft>
              <a:buClr>
                <a:schemeClr val="dk1"/>
              </a:buClr>
              <a:buSzPts val="7500"/>
              <a:buNone/>
              <a:defRPr sz="7500">
                <a:solidFill>
                  <a:schemeClr val="dk1"/>
                </a:solidFill>
              </a:defRPr>
            </a:lvl5pPr>
            <a:lvl6pPr lvl="5">
              <a:spcBef>
                <a:spcPts val="0"/>
              </a:spcBef>
              <a:spcAft>
                <a:spcPts val="0"/>
              </a:spcAft>
              <a:buClr>
                <a:schemeClr val="dk1"/>
              </a:buClr>
              <a:buSzPts val="7500"/>
              <a:buNone/>
              <a:defRPr sz="7500">
                <a:solidFill>
                  <a:schemeClr val="dk1"/>
                </a:solidFill>
              </a:defRPr>
            </a:lvl6pPr>
            <a:lvl7pPr lvl="6">
              <a:spcBef>
                <a:spcPts val="0"/>
              </a:spcBef>
              <a:spcAft>
                <a:spcPts val="0"/>
              </a:spcAft>
              <a:buClr>
                <a:schemeClr val="dk1"/>
              </a:buClr>
              <a:buSzPts val="7500"/>
              <a:buNone/>
              <a:defRPr sz="7500">
                <a:solidFill>
                  <a:schemeClr val="dk1"/>
                </a:solidFill>
              </a:defRPr>
            </a:lvl7pPr>
            <a:lvl8pPr lvl="7">
              <a:spcBef>
                <a:spcPts val="0"/>
              </a:spcBef>
              <a:spcAft>
                <a:spcPts val="0"/>
              </a:spcAft>
              <a:buClr>
                <a:schemeClr val="dk1"/>
              </a:buClr>
              <a:buSzPts val="7500"/>
              <a:buNone/>
              <a:defRPr sz="7500">
                <a:solidFill>
                  <a:schemeClr val="dk1"/>
                </a:solidFill>
              </a:defRPr>
            </a:lvl8pPr>
            <a:lvl9pPr lvl="8">
              <a:spcBef>
                <a:spcPts val="0"/>
              </a:spcBef>
              <a:spcAft>
                <a:spcPts val="0"/>
              </a:spcAft>
              <a:buClr>
                <a:schemeClr val="dk1"/>
              </a:buClr>
              <a:buSzPts val="7500"/>
              <a:buNone/>
              <a:defRPr sz="7500">
                <a:solidFill>
                  <a:schemeClr val="dk1"/>
                </a:solidFill>
              </a:defRPr>
            </a:lvl9pPr>
          </a:lstStyle>
          <a:p/>
        </p:txBody>
      </p:sp>
      <p:sp>
        <p:nvSpPr>
          <p:cNvPr id="7" name="Google Shape;7;p1"/>
          <p:cNvSpPr txBox="1"/>
          <p:nvPr>
            <p:ph idx="1" type="body"/>
          </p:nvPr>
        </p:nvSpPr>
        <p:spPr>
          <a:xfrm>
            <a:off x="831304" y="3073267"/>
            <a:ext cx="22724400" cy="9110400"/>
          </a:xfrm>
          <a:prstGeom prst="rect">
            <a:avLst/>
          </a:prstGeom>
          <a:noFill/>
          <a:ln>
            <a:noFill/>
          </a:ln>
        </p:spPr>
        <p:txBody>
          <a:bodyPr anchorCtr="0" anchor="t" bIns="243825" lIns="243825" spcFirstLastPara="1" rIns="243825" wrap="square" tIns="243825">
            <a:noAutofit/>
          </a:bodyPr>
          <a:lstStyle>
            <a:lvl1pPr indent="-533400" lvl="0" marL="457200">
              <a:lnSpc>
                <a:spcPct val="115000"/>
              </a:lnSpc>
              <a:spcBef>
                <a:spcPts val="0"/>
              </a:spcBef>
              <a:spcAft>
                <a:spcPts val="0"/>
              </a:spcAft>
              <a:buClr>
                <a:srgbClr val="F9A01B"/>
              </a:buClr>
              <a:buSzPts val="4800"/>
              <a:buChar char="●"/>
              <a:defRPr sz="4800">
                <a:solidFill>
                  <a:srgbClr val="F9A01B"/>
                </a:solidFill>
              </a:defRPr>
            </a:lvl1pPr>
            <a:lvl2pPr indent="-463550" lvl="1" marL="914400">
              <a:lnSpc>
                <a:spcPct val="115000"/>
              </a:lnSpc>
              <a:spcBef>
                <a:spcPts val="4300"/>
              </a:spcBef>
              <a:spcAft>
                <a:spcPts val="0"/>
              </a:spcAft>
              <a:buClr>
                <a:srgbClr val="478FCC"/>
              </a:buClr>
              <a:buSzPts val="3700"/>
              <a:buChar char="○"/>
              <a:defRPr sz="3700">
                <a:solidFill>
                  <a:srgbClr val="478FCC"/>
                </a:solidFill>
              </a:defRPr>
            </a:lvl2pPr>
            <a:lvl3pPr indent="-463550" lvl="2" marL="1371600">
              <a:lnSpc>
                <a:spcPct val="115000"/>
              </a:lnSpc>
              <a:spcBef>
                <a:spcPts val="4300"/>
              </a:spcBef>
              <a:spcAft>
                <a:spcPts val="0"/>
              </a:spcAft>
              <a:buClr>
                <a:schemeClr val="accent2"/>
              </a:buClr>
              <a:buSzPts val="3700"/>
              <a:buChar char="■"/>
              <a:defRPr sz="3700">
                <a:solidFill>
                  <a:schemeClr val="accent2"/>
                </a:solidFill>
              </a:defRPr>
            </a:lvl3pPr>
            <a:lvl4pPr indent="-463550" lvl="3" marL="1828800">
              <a:lnSpc>
                <a:spcPct val="115000"/>
              </a:lnSpc>
              <a:spcBef>
                <a:spcPts val="4300"/>
              </a:spcBef>
              <a:spcAft>
                <a:spcPts val="0"/>
              </a:spcAft>
              <a:buClr>
                <a:schemeClr val="accent3"/>
              </a:buClr>
              <a:buSzPts val="3700"/>
              <a:buChar char="●"/>
              <a:defRPr sz="3700">
                <a:solidFill>
                  <a:schemeClr val="accent3"/>
                </a:solidFill>
              </a:defRPr>
            </a:lvl4pPr>
            <a:lvl5pPr indent="-463550" lvl="4" marL="2286000">
              <a:lnSpc>
                <a:spcPct val="115000"/>
              </a:lnSpc>
              <a:spcBef>
                <a:spcPts val="4300"/>
              </a:spcBef>
              <a:spcAft>
                <a:spcPts val="0"/>
              </a:spcAft>
              <a:buClr>
                <a:srgbClr val="ABABAB"/>
              </a:buClr>
              <a:buSzPts val="3700"/>
              <a:buChar char="○"/>
              <a:defRPr sz="3700">
                <a:solidFill>
                  <a:srgbClr val="ABABAB"/>
                </a:solidFill>
              </a:defRPr>
            </a:lvl5pPr>
            <a:lvl6pPr indent="-463550" lvl="5" marL="2743200">
              <a:lnSpc>
                <a:spcPct val="115000"/>
              </a:lnSpc>
              <a:spcBef>
                <a:spcPts val="4300"/>
              </a:spcBef>
              <a:spcAft>
                <a:spcPts val="0"/>
              </a:spcAft>
              <a:buClr>
                <a:srgbClr val="ABABAB"/>
              </a:buClr>
              <a:buSzPts val="3700"/>
              <a:buChar char="■"/>
              <a:defRPr sz="3700">
                <a:solidFill>
                  <a:srgbClr val="ABABAB"/>
                </a:solidFill>
              </a:defRPr>
            </a:lvl6pPr>
            <a:lvl7pPr indent="-463550" lvl="6" marL="3200400">
              <a:lnSpc>
                <a:spcPct val="115000"/>
              </a:lnSpc>
              <a:spcBef>
                <a:spcPts val="4300"/>
              </a:spcBef>
              <a:spcAft>
                <a:spcPts val="0"/>
              </a:spcAft>
              <a:buClr>
                <a:srgbClr val="ABABAB"/>
              </a:buClr>
              <a:buSzPts val="3700"/>
              <a:buChar char="●"/>
              <a:defRPr sz="3700">
                <a:solidFill>
                  <a:srgbClr val="ABABAB"/>
                </a:solidFill>
              </a:defRPr>
            </a:lvl7pPr>
            <a:lvl8pPr indent="-463550" lvl="7" marL="3657600">
              <a:lnSpc>
                <a:spcPct val="115000"/>
              </a:lnSpc>
              <a:spcBef>
                <a:spcPts val="4300"/>
              </a:spcBef>
              <a:spcAft>
                <a:spcPts val="0"/>
              </a:spcAft>
              <a:buClr>
                <a:srgbClr val="ABABAB"/>
              </a:buClr>
              <a:buSzPts val="3700"/>
              <a:buChar char="○"/>
              <a:defRPr sz="3700">
                <a:solidFill>
                  <a:srgbClr val="ABABAB"/>
                </a:solidFill>
              </a:defRPr>
            </a:lvl8pPr>
            <a:lvl9pPr indent="-463550" lvl="8" marL="4114800">
              <a:lnSpc>
                <a:spcPct val="115000"/>
              </a:lnSpc>
              <a:spcBef>
                <a:spcPts val="4300"/>
              </a:spcBef>
              <a:spcAft>
                <a:spcPts val="4300"/>
              </a:spcAft>
              <a:buClr>
                <a:srgbClr val="ABABAB"/>
              </a:buClr>
              <a:buSzPts val="3700"/>
              <a:buChar char="■"/>
              <a:defRPr sz="3700">
                <a:solidFill>
                  <a:srgbClr val="ABABAB"/>
                </a:solidFill>
              </a:defRPr>
            </a:lvl9pPr>
          </a:lstStyle>
          <a:p/>
        </p:txBody>
      </p:sp>
      <p:sp>
        <p:nvSpPr>
          <p:cNvPr id="8" name="Google Shape;8;p1"/>
          <p:cNvSpPr txBox="1"/>
          <p:nvPr>
            <p:ph idx="12" type="sldNum"/>
          </p:nvPr>
        </p:nvSpPr>
        <p:spPr>
          <a:xfrm>
            <a:off x="22596047" y="12435245"/>
            <a:ext cx="1463400" cy="1049700"/>
          </a:xfrm>
          <a:prstGeom prst="rect">
            <a:avLst/>
          </a:prstGeom>
          <a:noFill/>
          <a:ln>
            <a:noFill/>
          </a:ln>
        </p:spPr>
        <p:txBody>
          <a:bodyPr anchorCtr="0" anchor="ctr" bIns="243825" lIns="243825" spcFirstLastPara="1" rIns="243825" wrap="square" tIns="243825">
            <a:noAutofit/>
          </a:bodyPr>
          <a:lstStyle>
            <a:lvl1pPr lvl="0" algn="r">
              <a:buNone/>
              <a:defRPr sz="2700">
                <a:solidFill>
                  <a:schemeClr val="dk2"/>
                </a:solidFill>
              </a:defRPr>
            </a:lvl1pPr>
            <a:lvl2pPr lvl="1" algn="r">
              <a:buNone/>
              <a:defRPr sz="2700">
                <a:solidFill>
                  <a:schemeClr val="dk2"/>
                </a:solidFill>
              </a:defRPr>
            </a:lvl2pPr>
            <a:lvl3pPr lvl="2" algn="r">
              <a:buNone/>
              <a:defRPr sz="2700">
                <a:solidFill>
                  <a:schemeClr val="dk2"/>
                </a:solidFill>
              </a:defRPr>
            </a:lvl3pPr>
            <a:lvl4pPr lvl="3" algn="r">
              <a:buNone/>
              <a:defRPr sz="2700">
                <a:solidFill>
                  <a:schemeClr val="dk2"/>
                </a:solidFill>
              </a:defRPr>
            </a:lvl4pPr>
            <a:lvl5pPr lvl="4" algn="r">
              <a:buNone/>
              <a:defRPr sz="2700">
                <a:solidFill>
                  <a:schemeClr val="dk2"/>
                </a:solidFill>
              </a:defRPr>
            </a:lvl5pPr>
            <a:lvl6pPr lvl="5" algn="r">
              <a:buNone/>
              <a:defRPr sz="2700">
                <a:solidFill>
                  <a:schemeClr val="dk2"/>
                </a:solidFill>
              </a:defRPr>
            </a:lvl6pPr>
            <a:lvl7pPr lvl="6" algn="r">
              <a:buNone/>
              <a:defRPr sz="2700">
                <a:solidFill>
                  <a:schemeClr val="dk2"/>
                </a:solidFill>
              </a:defRPr>
            </a:lvl7pPr>
            <a:lvl8pPr lvl="7" algn="r">
              <a:buNone/>
              <a:defRPr sz="2700">
                <a:solidFill>
                  <a:schemeClr val="dk2"/>
                </a:solidFill>
              </a:defRPr>
            </a:lvl8pPr>
            <a:lvl9pPr lvl="8" algn="r">
              <a:buNone/>
              <a:defRPr sz="27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2.png"/><Relationship Id="rId13" Type="http://schemas.openxmlformats.org/officeDocument/2006/relationships/image" Target="../media/image17.png"/><Relationship Id="rId12" Type="http://schemas.openxmlformats.org/officeDocument/2006/relationships/image" Target="../media/image16.png"/><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5.png"/><Relationship Id="rId9"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2" name="Shape 72"/>
        <p:cNvGrpSpPr/>
        <p:nvPr/>
      </p:nvGrpSpPr>
      <p:grpSpPr>
        <a:xfrm>
          <a:off x="0" y="0"/>
          <a:ext cx="0" cy="0"/>
          <a:chOff x="0" y="0"/>
          <a:chExt cx="0" cy="0"/>
        </a:xfrm>
      </p:grpSpPr>
      <p:pic>
        <p:nvPicPr>
          <p:cNvPr id="73" name="Google Shape;73;p17"/>
          <p:cNvPicPr preferRelativeResize="0"/>
          <p:nvPr/>
        </p:nvPicPr>
        <p:blipFill>
          <a:blip r:embed="rId3">
            <a:alphaModFix amt="30000"/>
          </a:blip>
          <a:stretch>
            <a:fillRect/>
          </a:stretch>
        </p:blipFill>
        <p:spPr>
          <a:xfrm>
            <a:off x="-1424125" y="-864925"/>
            <a:ext cx="15475050" cy="15439400"/>
          </a:xfrm>
          <a:prstGeom prst="rect">
            <a:avLst/>
          </a:prstGeom>
          <a:noFill/>
          <a:ln>
            <a:noFill/>
          </a:ln>
        </p:spPr>
      </p:pic>
      <p:sp>
        <p:nvSpPr>
          <p:cNvPr id="74" name="Google Shape;74;p17"/>
          <p:cNvSpPr txBox="1"/>
          <p:nvPr>
            <p:ph type="title"/>
          </p:nvPr>
        </p:nvSpPr>
        <p:spPr>
          <a:xfrm>
            <a:off x="1071600" y="1142325"/>
            <a:ext cx="22243500" cy="3429600"/>
          </a:xfrm>
          <a:prstGeom prst="rect">
            <a:avLst/>
          </a:prstGeom>
          <a:noFill/>
          <a:ln>
            <a:noFill/>
          </a:ln>
        </p:spPr>
        <p:txBody>
          <a:bodyPr anchorCtr="0" anchor="b" bIns="87350" lIns="87350" spcFirstLastPara="1" rIns="87350" wrap="square" tIns="87350">
            <a:noAutofit/>
          </a:bodyPr>
          <a:lstStyle/>
          <a:p>
            <a:pPr indent="0" lvl="0" marL="0" marR="0" rtl="0" algn="ctr">
              <a:lnSpc>
                <a:spcPct val="100000"/>
              </a:lnSpc>
              <a:spcBef>
                <a:spcPts val="0"/>
              </a:spcBef>
              <a:spcAft>
                <a:spcPts val="0"/>
              </a:spcAft>
              <a:buClr>
                <a:srgbClr val="000000"/>
              </a:buClr>
              <a:buFont typeface="Helvetica Neue"/>
              <a:buNone/>
            </a:pPr>
            <a:r>
              <a:rPr lang="en" sz="9600">
                <a:solidFill>
                  <a:schemeClr val="accent1"/>
                </a:solidFill>
                <a:latin typeface="Roboto"/>
                <a:ea typeface="Roboto"/>
                <a:cs typeface="Roboto"/>
                <a:sym typeface="Roboto"/>
              </a:rPr>
              <a:t>DevOps Best Practices</a:t>
            </a:r>
            <a:endParaRPr sz="9600">
              <a:solidFill>
                <a:schemeClr val="accent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Font typeface="Helvetica Neue"/>
              <a:buNone/>
            </a:pPr>
            <a:r>
              <a:rPr lang="en" sz="9600">
                <a:solidFill>
                  <a:schemeClr val="accent1"/>
                </a:solidFill>
                <a:latin typeface="Roboto"/>
                <a:ea typeface="Roboto"/>
                <a:cs typeface="Roboto"/>
                <a:sym typeface="Roboto"/>
              </a:rPr>
              <a:t>Task Order #59</a:t>
            </a:r>
            <a:endParaRPr sz="9600">
              <a:solidFill>
                <a:schemeClr val="accent1"/>
              </a:solidFill>
              <a:latin typeface="Roboto"/>
              <a:ea typeface="Roboto"/>
              <a:cs typeface="Roboto"/>
              <a:sym typeface="Roboto"/>
            </a:endParaRPr>
          </a:p>
        </p:txBody>
      </p:sp>
      <p:sp>
        <p:nvSpPr>
          <p:cNvPr id="75" name="Google Shape;75;p17"/>
          <p:cNvSpPr txBox="1"/>
          <p:nvPr>
            <p:ph idx="1" type="body"/>
          </p:nvPr>
        </p:nvSpPr>
        <p:spPr>
          <a:xfrm>
            <a:off x="14777500" y="10735738"/>
            <a:ext cx="4202700" cy="2174100"/>
          </a:xfrm>
          <a:prstGeom prst="rect">
            <a:avLst/>
          </a:prstGeom>
          <a:noFill/>
          <a:ln>
            <a:noFill/>
          </a:ln>
        </p:spPr>
        <p:txBody>
          <a:bodyPr anchorCtr="0" anchor="ctr" bIns="87350" lIns="87350" spcFirstLastPara="1" rIns="87350" wrap="square" tIns="87350">
            <a:noAutofit/>
          </a:bodyPr>
          <a:lstStyle/>
          <a:p>
            <a:pPr indent="0" lvl="0" marL="0" marR="0" rtl="0" algn="r">
              <a:lnSpc>
                <a:spcPct val="100000"/>
              </a:lnSpc>
              <a:spcBef>
                <a:spcPts val="0"/>
              </a:spcBef>
              <a:spcAft>
                <a:spcPts val="0"/>
              </a:spcAft>
              <a:buClr>
                <a:srgbClr val="000000"/>
              </a:buClr>
              <a:buFont typeface="Helvetica Neue"/>
              <a:buNone/>
            </a:pPr>
            <a:r>
              <a:rPr i="0" lang="en" sz="3000" u="none" cap="none" strike="noStrike">
                <a:solidFill>
                  <a:schemeClr val="accent1"/>
                </a:solidFill>
                <a:latin typeface="Roboto"/>
                <a:ea typeface="Roboto"/>
                <a:cs typeface="Roboto"/>
                <a:sym typeface="Roboto"/>
              </a:rPr>
              <a:t>Rusty D. Pickens</a:t>
            </a:r>
            <a:endParaRPr sz="3000">
              <a:solidFill>
                <a:schemeClr val="accent1"/>
              </a:solidFill>
              <a:latin typeface="Roboto"/>
              <a:ea typeface="Roboto"/>
              <a:cs typeface="Roboto"/>
              <a:sym typeface="Roboto"/>
            </a:endParaRPr>
          </a:p>
          <a:p>
            <a:pPr indent="0" lvl="0" marL="0" marR="0" rtl="0" algn="r">
              <a:lnSpc>
                <a:spcPct val="100000"/>
              </a:lnSpc>
              <a:spcBef>
                <a:spcPts val="0"/>
              </a:spcBef>
              <a:spcAft>
                <a:spcPts val="0"/>
              </a:spcAft>
              <a:buClr>
                <a:srgbClr val="000000"/>
              </a:buClr>
              <a:buFont typeface="Helvetica Neue"/>
              <a:buNone/>
            </a:pPr>
            <a:r>
              <a:rPr lang="en" sz="3000">
                <a:solidFill>
                  <a:schemeClr val="accent1"/>
                </a:solidFill>
                <a:latin typeface="Roboto"/>
                <a:ea typeface="Roboto"/>
                <a:cs typeface="Roboto"/>
                <a:sym typeface="Roboto"/>
              </a:rPr>
              <a:t>Founder and Principal</a:t>
            </a:r>
            <a:endParaRPr sz="3000">
              <a:solidFill>
                <a:schemeClr val="accent1"/>
              </a:solidFill>
              <a:latin typeface="Roboto"/>
              <a:ea typeface="Roboto"/>
              <a:cs typeface="Roboto"/>
              <a:sym typeface="Roboto"/>
            </a:endParaRPr>
          </a:p>
          <a:p>
            <a:pPr indent="0" lvl="0" marL="0" marR="0" rtl="0" algn="r">
              <a:lnSpc>
                <a:spcPct val="100000"/>
              </a:lnSpc>
              <a:spcBef>
                <a:spcPts val="0"/>
              </a:spcBef>
              <a:spcAft>
                <a:spcPts val="0"/>
              </a:spcAft>
              <a:buClr>
                <a:srgbClr val="000000"/>
              </a:buClr>
              <a:buFont typeface="Helvetica Neue"/>
              <a:buNone/>
            </a:pPr>
            <a:r>
              <a:t/>
            </a:r>
            <a:endParaRPr sz="1400">
              <a:solidFill>
                <a:schemeClr val="accent1"/>
              </a:solidFill>
              <a:latin typeface="Roboto"/>
              <a:ea typeface="Roboto"/>
              <a:cs typeface="Roboto"/>
              <a:sym typeface="Roboto"/>
            </a:endParaRPr>
          </a:p>
          <a:p>
            <a:pPr indent="0" lvl="0" marL="0" marR="0" rtl="0" algn="r">
              <a:lnSpc>
                <a:spcPct val="100000"/>
              </a:lnSpc>
              <a:spcBef>
                <a:spcPts val="0"/>
              </a:spcBef>
              <a:spcAft>
                <a:spcPts val="0"/>
              </a:spcAft>
              <a:buClr>
                <a:srgbClr val="000000"/>
              </a:buClr>
              <a:buFont typeface="Helvetica Neue"/>
              <a:buNone/>
            </a:pPr>
            <a:r>
              <a:rPr lang="en" sz="3000">
                <a:solidFill>
                  <a:schemeClr val="accent1"/>
                </a:solidFill>
                <a:latin typeface="Roboto"/>
                <a:ea typeface="Roboto"/>
                <a:cs typeface="Roboto"/>
                <a:sym typeface="Roboto"/>
              </a:rPr>
              <a:t>David Colangelo</a:t>
            </a:r>
            <a:endParaRPr sz="3000">
              <a:solidFill>
                <a:schemeClr val="accent1"/>
              </a:solidFill>
              <a:latin typeface="Roboto"/>
              <a:ea typeface="Roboto"/>
              <a:cs typeface="Roboto"/>
              <a:sym typeface="Roboto"/>
            </a:endParaRPr>
          </a:p>
          <a:p>
            <a:pPr indent="0" lvl="0" marL="0" marR="0" rtl="0" algn="r">
              <a:lnSpc>
                <a:spcPct val="100000"/>
              </a:lnSpc>
              <a:spcBef>
                <a:spcPts val="0"/>
              </a:spcBef>
              <a:spcAft>
                <a:spcPts val="0"/>
              </a:spcAft>
              <a:buClr>
                <a:srgbClr val="000000"/>
              </a:buClr>
              <a:buFont typeface="Helvetica Neue"/>
              <a:buNone/>
            </a:pPr>
            <a:r>
              <a:rPr lang="en" sz="3000">
                <a:solidFill>
                  <a:schemeClr val="accent1"/>
                </a:solidFill>
                <a:latin typeface="Roboto"/>
                <a:ea typeface="Roboto"/>
                <a:cs typeface="Roboto"/>
                <a:sym typeface="Roboto"/>
              </a:rPr>
              <a:t>Lead Engineer</a:t>
            </a:r>
            <a:endParaRPr sz="3000">
              <a:solidFill>
                <a:schemeClr val="accent1"/>
              </a:solidFill>
              <a:latin typeface="Roboto"/>
              <a:ea typeface="Roboto"/>
              <a:cs typeface="Roboto"/>
              <a:sym typeface="Roboto"/>
            </a:endParaRPr>
          </a:p>
        </p:txBody>
      </p:sp>
      <p:pic>
        <p:nvPicPr>
          <p:cNvPr descr="NoTagLogo_Blue-_MEGA.png" id="76" name="Google Shape;76;p17"/>
          <p:cNvPicPr preferRelativeResize="0"/>
          <p:nvPr/>
        </p:nvPicPr>
        <p:blipFill rotWithShape="1">
          <a:blip r:embed="rId4">
            <a:alphaModFix/>
          </a:blip>
          <a:srcRect b="8374" l="14438" r="14153" t="7880"/>
          <a:stretch/>
        </p:blipFill>
        <p:spPr>
          <a:xfrm>
            <a:off x="19132600" y="10229512"/>
            <a:ext cx="3731700" cy="2917775"/>
          </a:xfrm>
          <a:prstGeom prst="rect">
            <a:avLst/>
          </a:prstGeom>
          <a:noFill/>
          <a:ln>
            <a:noFill/>
          </a:ln>
        </p:spPr>
      </p:pic>
      <p:cxnSp>
        <p:nvCxnSpPr>
          <p:cNvPr id="77" name="Google Shape;77;p17"/>
          <p:cNvCxnSpPr/>
          <p:nvPr/>
        </p:nvCxnSpPr>
        <p:spPr>
          <a:xfrm>
            <a:off x="1619002" y="4935550"/>
            <a:ext cx="20744100" cy="38400"/>
          </a:xfrm>
          <a:prstGeom prst="straightConnector1">
            <a:avLst/>
          </a:prstGeom>
          <a:noFill/>
          <a:ln cap="flat" cmpd="sng" w="38100">
            <a:solidFill>
              <a:srgbClr val="607D8B"/>
            </a:solidFill>
            <a:prstDash val="solid"/>
            <a:round/>
            <a:headEnd len="med" w="med" type="none"/>
            <a:tailEnd len="med" w="med" type="none"/>
          </a:ln>
        </p:spPr>
      </p:cxnSp>
      <p:sp>
        <p:nvSpPr>
          <p:cNvPr id="78" name="Google Shape;78;p17"/>
          <p:cNvSpPr txBox="1"/>
          <p:nvPr>
            <p:ph type="title"/>
          </p:nvPr>
        </p:nvSpPr>
        <p:spPr>
          <a:xfrm>
            <a:off x="1071775" y="5143199"/>
            <a:ext cx="22243500" cy="4549500"/>
          </a:xfrm>
          <a:prstGeom prst="rect">
            <a:avLst/>
          </a:prstGeom>
          <a:noFill/>
          <a:ln>
            <a:noFill/>
          </a:ln>
        </p:spPr>
        <p:txBody>
          <a:bodyPr anchorCtr="0" anchor="t" bIns="87350" lIns="87350" spcFirstLastPara="1" rIns="87350" wrap="square" tIns="87350">
            <a:noAutofit/>
          </a:bodyPr>
          <a:lstStyle/>
          <a:p>
            <a:pPr indent="0" lvl="0" marL="0" marR="0" rtl="0" algn="ctr">
              <a:lnSpc>
                <a:spcPct val="100000"/>
              </a:lnSpc>
              <a:spcBef>
                <a:spcPts val="0"/>
              </a:spcBef>
              <a:spcAft>
                <a:spcPts val="0"/>
              </a:spcAft>
              <a:buClr>
                <a:srgbClr val="000000"/>
              </a:buClr>
              <a:buFont typeface="Helvetica Neue"/>
              <a:buNone/>
            </a:pPr>
            <a:r>
              <a:t/>
            </a:r>
            <a:endParaRPr i="1" sz="4800">
              <a:solidFill>
                <a:schemeClr val="accent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Font typeface="Helvetica Neue"/>
              <a:buNone/>
            </a:pPr>
            <a:r>
              <a:rPr i="1" lang="en" sz="4800">
                <a:solidFill>
                  <a:schemeClr val="accent1"/>
                </a:solidFill>
                <a:latin typeface="Roboto"/>
                <a:ea typeface="Roboto"/>
                <a:cs typeface="Roboto"/>
                <a:sym typeface="Roboto"/>
              </a:rPr>
              <a:t>for:</a:t>
            </a:r>
            <a:endParaRPr i="1" sz="4800">
              <a:solidFill>
                <a:schemeClr val="accent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Font typeface="Helvetica Neue"/>
              <a:buNone/>
            </a:pPr>
            <a:r>
              <a:t/>
            </a:r>
            <a:endParaRPr i="1" sz="4800">
              <a:solidFill>
                <a:schemeClr val="accent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Font typeface="Helvetica Neue"/>
              <a:buNone/>
            </a:pPr>
            <a:r>
              <a:rPr i="1" lang="en" sz="9000">
                <a:solidFill>
                  <a:schemeClr val="accent1"/>
                </a:solidFill>
                <a:latin typeface="Roboto"/>
                <a:ea typeface="Roboto"/>
                <a:cs typeface="Roboto"/>
                <a:sym typeface="Roboto"/>
              </a:rPr>
              <a:t>U.S. Department of Veterans Affairs</a:t>
            </a:r>
            <a:endParaRPr i="1" sz="9000">
              <a:solidFill>
                <a:schemeClr val="accen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87" name="Shape 287"/>
        <p:cNvGrpSpPr/>
        <p:nvPr/>
      </p:nvGrpSpPr>
      <p:grpSpPr>
        <a:xfrm>
          <a:off x="0" y="0"/>
          <a:ext cx="0" cy="0"/>
          <a:chOff x="0" y="0"/>
          <a:chExt cx="0" cy="0"/>
        </a:xfrm>
      </p:grpSpPr>
      <p:pic>
        <p:nvPicPr>
          <p:cNvPr id="288" name="Google Shape;288;p26"/>
          <p:cNvPicPr preferRelativeResize="0"/>
          <p:nvPr/>
        </p:nvPicPr>
        <p:blipFill>
          <a:blip r:embed="rId3">
            <a:alphaModFix amt="30000"/>
          </a:blip>
          <a:stretch>
            <a:fillRect/>
          </a:stretch>
        </p:blipFill>
        <p:spPr>
          <a:xfrm>
            <a:off x="-1424125" y="-864925"/>
            <a:ext cx="15475050" cy="15439400"/>
          </a:xfrm>
          <a:prstGeom prst="rect">
            <a:avLst/>
          </a:prstGeom>
          <a:noFill/>
          <a:ln>
            <a:noFill/>
          </a:ln>
        </p:spPr>
      </p:pic>
      <p:sp>
        <p:nvSpPr>
          <p:cNvPr id="289" name="Google Shape;289;p26"/>
          <p:cNvSpPr txBox="1"/>
          <p:nvPr>
            <p:ph type="title"/>
          </p:nvPr>
        </p:nvSpPr>
        <p:spPr>
          <a:xfrm>
            <a:off x="1071600" y="2666325"/>
            <a:ext cx="22243500" cy="3429600"/>
          </a:xfrm>
          <a:prstGeom prst="rect">
            <a:avLst/>
          </a:prstGeom>
          <a:noFill/>
          <a:ln>
            <a:noFill/>
          </a:ln>
        </p:spPr>
        <p:txBody>
          <a:bodyPr anchorCtr="0" anchor="b" bIns="87350" lIns="87350" spcFirstLastPara="1" rIns="87350" wrap="square" tIns="87350">
            <a:noAutofit/>
          </a:bodyPr>
          <a:lstStyle/>
          <a:p>
            <a:pPr indent="0" lvl="0" marL="0" marR="0" rtl="0" algn="ctr">
              <a:lnSpc>
                <a:spcPct val="100000"/>
              </a:lnSpc>
              <a:spcBef>
                <a:spcPts val="0"/>
              </a:spcBef>
              <a:spcAft>
                <a:spcPts val="0"/>
              </a:spcAft>
              <a:buClr>
                <a:srgbClr val="000000"/>
              </a:buClr>
              <a:buFont typeface="Helvetica Neue"/>
              <a:buNone/>
            </a:pPr>
            <a:r>
              <a:rPr b="1" lang="en" sz="15000">
                <a:solidFill>
                  <a:schemeClr val="accent1"/>
                </a:solidFill>
                <a:latin typeface="Roboto"/>
                <a:ea typeface="Roboto"/>
                <a:cs typeface="Roboto"/>
                <a:sym typeface="Roboto"/>
              </a:rPr>
              <a:t>THANK YOU</a:t>
            </a:r>
            <a:endParaRPr b="1" sz="15000">
              <a:solidFill>
                <a:schemeClr val="accent1"/>
              </a:solidFill>
              <a:latin typeface="Roboto"/>
              <a:ea typeface="Roboto"/>
              <a:cs typeface="Roboto"/>
              <a:sym typeface="Roboto"/>
            </a:endParaRPr>
          </a:p>
        </p:txBody>
      </p:sp>
      <p:cxnSp>
        <p:nvCxnSpPr>
          <p:cNvPr id="290" name="Google Shape;290;p26"/>
          <p:cNvCxnSpPr/>
          <p:nvPr/>
        </p:nvCxnSpPr>
        <p:spPr>
          <a:xfrm>
            <a:off x="1619002" y="6459550"/>
            <a:ext cx="20744100" cy="38400"/>
          </a:xfrm>
          <a:prstGeom prst="straightConnector1">
            <a:avLst/>
          </a:prstGeom>
          <a:noFill/>
          <a:ln cap="flat" cmpd="sng" w="38100">
            <a:solidFill>
              <a:srgbClr val="607D8B"/>
            </a:solidFill>
            <a:prstDash val="solid"/>
            <a:round/>
            <a:headEnd len="med" w="med" type="none"/>
            <a:tailEnd len="med" w="med" type="none"/>
          </a:ln>
        </p:spPr>
      </p:cxnSp>
      <p:sp>
        <p:nvSpPr>
          <p:cNvPr id="291" name="Google Shape;291;p26"/>
          <p:cNvSpPr txBox="1"/>
          <p:nvPr>
            <p:ph type="title"/>
          </p:nvPr>
        </p:nvSpPr>
        <p:spPr>
          <a:xfrm>
            <a:off x="1071775" y="6404025"/>
            <a:ext cx="22243500" cy="3288600"/>
          </a:xfrm>
          <a:prstGeom prst="rect">
            <a:avLst/>
          </a:prstGeom>
          <a:noFill/>
          <a:ln>
            <a:noFill/>
          </a:ln>
        </p:spPr>
        <p:txBody>
          <a:bodyPr anchorCtr="0" anchor="t" bIns="87350" lIns="87350" spcFirstLastPara="1" rIns="87350" wrap="square" tIns="87350">
            <a:noAutofit/>
          </a:bodyPr>
          <a:lstStyle/>
          <a:p>
            <a:pPr indent="0" lvl="0" marL="0" marR="0" rtl="0" algn="ctr">
              <a:lnSpc>
                <a:spcPct val="100000"/>
              </a:lnSpc>
              <a:spcBef>
                <a:spcPts val="0"/>
              </a:spcBef>
              <a:spcAft>
                <a:spcPts val="0"/>
              </a:spcAft>
              <a:buClr>
                <a:srgbClr val="000000"/>
              </a:buClr>
              <a:buFont typeface="Helvetica Neue"/>
              <a:buNone/>
            </a:pPr>
            <a:r>
              <a:t/>
            </a:r>
            <a:endParaRPr i="1" sz="4800">
              <a:solidFill>
                <a:schemeClr val="accent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Font typeface="Helvetica Neue"/>
              <a:buNone/>
            </a:pPr>
            <a:r>
              <a:rPr i="1" lang="en" sz="4800">
                <a:solidFill>
                  <a:schemeClr val="accent1"/>
                </a:solidFill>
                <a:latin typeface="Roboto"/>
                <a:ea typeface="Roboto"/>
                <a:cs typeface="Roboto"/>
                <a:sym typeface="Roboto"/>
              </a:rPr>
              <a:t>Our mission is helping you achieve your mission supporting our veterans.</a:t>
            </a:r>
            <a:endParaRPr i="1" sz="4800">
              <a:solidFill>
                <a:schemeClr val="accent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Font typeface="Helvetica Neue"/>
              <a:buNone/>
            </a:pPr>
            <a:r>
              <a:rPr i="1" lang="en" sz="4800">
                <a:solidFill>
                  <a:schemeClr val="accent1"/>
                </a:solidFill>
                <a:latin typeface="Roboto"/>
                <a:ea typeface="Roboto"/>
                <a:cs typeface="Roboto"/>
                <a:sym typeface="Roboto"/>
              </a:rPr>
              <a:t>Thank you for the opportunity to work together.</a:t>
            </a:r>
            <a:endParaRPr i="1" sz="4800">
              <a:solidFill>
                <a:schemeClr val="accent1"/>
              </a:solidFill>
              <a:latin typeface="Roboto"/>
              <a:ea typeface="Roboto"/>
              <a:cs typeface="Roboto"/>
              <a:sym typeface="Roboto"/>
            </a:endParaRPr>
          </a:p>
        </p:txBody>
      </p:sp>
      <p:pic>
        <p:nvPicPr>
          <p:cNvPr descr="NoTagLogo_Blue-_MEGA.png" id="292" name="Google Shape;292;p26"/>
          <p:cNvPicPr preferRelativeResize="0"/>
          <p:nvPr/>
        </p:nvPicPr>
        <p:blipFill rotWithShape="1">
          <a:blip r:embed="rId4">
            <a:alphaModFix/>
          </a:blip>
          <a:srcRect b="21187" l="14438" r="14153" t="7880"/>
          <a:stretch/>
        </p:blipFill>
        <p:spPr>
          <a:xfrm>
            <a:off x="19132600" y="10229502"/>
            <a:ext cx="3731700" cy="2471348"/>
          </a:xfrm>
          <a:prstGeom prst="rect">
            <a:avLst/>
          </a:prstGeom>
          <a:noFill/>
          <a:ln>
            <a:noFill/>
          </a:ln>
        </p:spPr>
      </p:pic>
      <p:sp>
        <p:nvSpPr>
          <p:cNvPr id="293" name="Google Shape;293;p26"/>
          <p:cNvSpPr txBox="1"/>
          <p:nvPr>
            <p:ph idx="1" type="body"/>
          </p:nvPr>
        </p:nvSpPr>
        <p:spPr>
          <a:xfrm>
            <a:off x="18897100" y="12700841"/>
            <a:ext cx="4202700" cy="657600"/>
          </a:xfrm>
          <a:prstGeom prst="rect">
            <a:avLst/>
          </a:prstGeom>
          <a:noFill/>
          <a:ln>
            <a:noFill/>
          </a:ln>
        </p:spPr>
        <p:txBody>
          <a:bodyPr anchorCtr="0" anchor="ctr" bIns="87350" lIns="87350" spcFirstLastPara="1" rIns="87350" wrap="square" tIns="87350">
            <a:noAutofit/>
          </a:bodyPr>
          <a:lstStyle/>
          <a:p>
            <a:pPr indent="0" lvl="0" marL="0" marR="0" rtl="0" algn="ctr">
              <a:lnSpc>
                <a:spcPct val="100000"/>
              </a:lnSpc>
              <a:spcBef>
                <a:spcPts val="0"/>
              </a:spcBef>
              <a:spcAft>
                <a:spcPts val="0"/>
              </a:spcAft>
              <a:buClr>
                <a:srgbClr val="000000"/>
              </a:buClr>
              <a:buFont typeface="Helvetica Neue"/>
              <a:buNone/>
            </a:pPr>
            <a:r>
              <a:rPr b="1" lang="en" sz="3000">
                <a:solidFill>
                  <a:schemeClr val="accent1"/>
                </a:solidFill>
                <a:latin typeface="Roboto"/>
                <a:ea typeface="Roboto"/>
                <a:cs typeface="Roboto"/>
                <a:sym typeface="Roboto"/>
              </a:rPr>
              <a:t>580Strategies.com</a:t>
            </a:r>
            <a:endParaRPr b="1" sz="3000">
              <a:solidFill>
                <a:schemeClr val="accen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grpSp>
        <p:nvGrpSpPr>
          <p:cNvPr id="83" name="Google Shape;83;p18"/>
          <p:cNvGrpSpPr/>
          <p:nvPr/>
        </p:nvGrpSpPr>
        <p:grpSpPr>
          <a:xfrm>
            <a:off x="8125414" y="5695048"/>
            <a:ext cx="2335862" cy="2335862"/>
            <a:chOff x="2630776" y="2750850"/>
            <a:chExt cx="2976000" cy="2976000"/>
          </a:xfrm>
        </p:grpSpPr>
        <p:sp>
          <p:nvSpPr>
            <p:cNvPr id="84" name="Google Shape;84;p18"/>
            <p:cNvSpPr/>
            <p:nvPr/>
          </p:nvSpPr>
          <p:spPr>
            <a:xfrm>
              <a:off x="2630776" y="2750850"/>
              <a:ext cx="2976000" cy="2976000"/>
            </a:xfrm>
            <a:prstGeom prst="ellipse">
              <a:avLst/>
            </a:prstGeom>
            <a:solidFill>
              <a:srgbClr val="4CADFF"/>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85" name="Google Shape;85;p18"/>
            <p:cNvSpPr txBox="1"/>
            <p:nvPr/>
          </p:nvSpPr>
          <p:spPr>
            <a:xfrm>
              <a:off x="2984025" y="3307650"/>
              <a:ext cx="2269500" cy="18624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Ticket</a:t>
              </a:r>
              <a:endParaRPr b="1" sz="24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and</a:t>
              </a:r>
              <a:endParaRPr b="1" sz="24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Define</a:t>
              </a:r>
              <a:endParaRPr b="1" sz="2400" u="none" cap="none" strike="noStrike">
                <a:solidFill>
                  <a:srgbClr val="FFFFFF"/>
                </a:solidFill>
                <a:latin typeface="Montserrat"/>
                <a:ea typeface="Montserrat"/>
                <a:cs typeface="Montserrat"/>
                <a:sym typeface="Montserrat"/>
              </a:endParaRPr>
            </a:p>
          </p:txBody>
        </p:sp>
      </p:grpSp>
      <p:grpSp>
        <p:nvGrpSpPr>
          <p:cNvPr id="86" name="Google Shape;86;p18"/>
          <p:cNvGrpSpPr/>
          <p:nvPr/>
        </p:nvGrpSpPr>
        <p:grpSpPr>
          <a:xfrm>
            <a:off x="5049741" y="5695171"/>
            <a:ext cx="2335862" cy="2335862"/>
            <a:chOff x="6683301" y="4987524"/>
            <a:chExt cx="2976000" cy="2976000"/>
          </a:xfrm>
        </p:grpSpPr>
        <p:sp>
          <p:nvSpPr>
            <p:cNvPr id="87" name="Google Shape;87;p18"/>
            <p:cNvSpPr/>
            <p:nvPr/>
          </p:nvSpPr>
          <p:spPr>
            <a:xfrm>
              <a:off x="6683301" y="4987524"/>
              <a:ext cx="2976000" cy="2976000"/>
            </a:xfrm>
            <a:prstGeom prst="ellipse">
              <a:avLst/>
            </a:prstGeom>
            <a:solidFill>
              <a:srgbClr val="33A1FF"/>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88" name="Google Shape;88;p18"/>
            <p:cNvSpPr txBox="1"/>
            <p:nvPr/>
          </p:nvSpPr>
          <p:spPr>
            <a:xfrm>
              <a:off x="7036550" y="6262075"/>
              <a:ext cx="2269500" cy="426900"/>
            </a:xfrm>
            <a:prstGeom prst="rect">
              <a:avLst/>
            </a:prstGeom>
            <a:solidFill>
              <a:srgbClr val="33A1FF"/>
            </a:solid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Develop</a:t>
              </a:r>
              <a:endParaRPr b="1" sz="2400" u="none" cap="none" strike="noStrike">
                <a:solidFill>
                  <a:srgbClr val="FFFFFF"/>
                </a:solidFill>
                <a:latin typeface="Montserrat"/>
                <a:ea typeface="Montserrat"/>
                <a:cs typeface="Montserrat"/>
                <a:sym typeface="Montserrat"/>
              </a:endParaRPr>
            </a:p>
          </p:txBody>
        </p:sp>
      </p:grpSp>
      <p:grpSp>
        <p:nvGrpSpPr>
          <p:cNvPr id="89" name="Google Shape;89;p18"/>
          <p:cNvGrpSpPr/>
          <p:nvPr/>
        </p:nvGrpSpPr>
        <p:grpSpPr>
          <a:xfrm>
            <a:off x="2893499" y="8108460"/>
            <a:ext cx="2335862" cy="2335862"/>
            <a:chOff x="11237126" y="699748"/>
            <a:chExt cx="2976000" cy="2976000"/>
          </a:xfrm>
        </p:grpSpPr>
        <p:sp>
          <p:nvSpPr>
            <p:cNvPr id="90" name="Google Shape;90;p18"/>
            <p:cNvSpPr/>
            <p:nvPr/>
          </p:nvSpPr>
          <p:spPr>
            <a:xfrm>
              <a:off x="11237126" y="699748"/>
              <a:ext cx="2976000" cy="2976000"/>
            </a:xfrm>
            <a:prstGeom prst="ellipse">
              <a:avLst/>
            </a:prstGeom>
            <a:solidFill>
              <a:srgbClr val="1995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2B2B2D"/>
                </a:buClr>
                <a:buSzPts val="3000"/>
                <a:buFont typeface="Open Sans Light"/>
                <a:buNone/>
              </a:pPr>
              <a:r>
                <a:t/>
              </a:r>
              <a:endParaRPr b="1" i="0" sz="2400" u="none" cap="none" strike="noStrike">
                <a:solidFill>
                  <a:srgbClr val="000000"/>
                </a:solidFill>
                <a:latin typeface="Helvetica Neue"/>
                <a:ea typeface="Helvetica Neue"/>
                <a:cs typeface="Helvetica Neue"/>
                <a:sym typeface="Helvetica Neue"/>
              </a:endParaRPr>
            </a:p>
          </p:txBody>
        </p:sp>
        <p:sp>
          <p:nvSpPr>
            <p:cNvPr id="91" name="Google Shape;91;p18"/>
            <p:cNvSpPr txBox="1"/>
            <p:nvPr/>
          </p:nvSpPr>
          <p:spPr>
            <a:xfrm>
              <a:off x="11343175" y="980213"/>
              <a:ext cx="2763900" cy="2499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Pull</a:t>
              </a:r>
              <a:endParaRPr b="1" sz="2400">
                <a:solidFill>
                  <a:srgbClr val="FFFFFF"/>
                </a:solidFill>
                <a:latin typeface="Montserrat"/>
                <a:ea typeface="Montserrat"/>
                <a:cs typeface="Montserrat"/>
                <a:sym typeface="Montserrat"/>
              </a:endParaRPr>
            </a:p>
            <a:p>
              <a:pPr indent="0" lvl="0" marL="0" marR="0" rtl="0" algn="ctr">
                <a:lnSpc>
                  <a:spcPct val="10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Request</a:t>
              </a:r>
              <a:endParaRPr b="1" sz="2400">
                <a:solidFill>
                  <a:srgbClr val="FFFFFF"/>
                </a:solidFill>
                <a:latin typeface="Montserrat"/>
                <a:ea typeface="Montserrat"/>
                <a:cs typeface="Montserrat"/>
                <a:sym typeface="Montserrat"/>
              </a:endParaRPr>
            </a:p>
            <a:p>
              <a:pPr indent="0" lvl="0" marL="0" marR="0" rtl="0" algn="ctr">
                <a:lnSpc>
                  <a:spcPct val="10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and</a:t>
              </a:r>
              <a:endParaRPr b="1" sz="2400">
                <a:solidFill>
                  <a:srgbClr val="FFFFFF"/>
                </a:solidFill>
                <a:latin typeface="Montserrat"/>
                <a:ea typeface="Montserrat"/>
                <a:cs typeface="Montserrat"/>
                <a:sym typeface="Montserrat"/>
              </a:endParaRPr>
            </a:p>
            <a:p>
              <a:pPr indent="0" lvl="0" marL="0" marR="0" rtl="0" algn="ctr">
                <a:lnSpc>
                  <a:spcPct val="10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Code </a:t>
              </a:r>
              <a:endParaRPr b="1" sz="2400">
                <a:solidFill>
                  <a:srgbClr val="FFFFFF"/>
                </a:solidFill>
                <a:latin typeface="Montserrat"/>
                <a:ea typeface="Montserrat"/>
                <a:cs typeface="Montserrat"/>
                <a:sym typeface="Montserrat"/>
              </a:endParaRPr>
            </a:p>
            <a:p>
              <a:pPr indent="0" lvl="0" marL="0" marR="0" rtl="0" algn="ctr">
                <a:lnSpc>
                  <a:spcPct val="10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Review</a:t>
              </a:r>
              <a:endParaRPr b="1" sz="2400">
                <a:solidFill>
                  <a:srgbClr val="FFFFFF"/>
                </a:solidFill>
                <a:latin typeface="Montserrat"/>
                <a:ea typeface="Montserrat"/>
                <a:cs typeface="Montserrat"/>
                <a:sym typeface="Montserrat"/>
              </a:endParaRPr>
            </a:p>
          </p:txBody>
        </p:sp>
      </p:grpSp>
      <p:grpSp>
        <p:nvGrpSpPr>
          <p:cNvPr id="92" name="Google Shape;92;p18"/>
          <p:cNvGrpSpPr/>
          <p:nvPr/>
        </p:nvGrpSpPr>
        <p:grpSpPr>
          <a:xfrm>
            <a:off x="5062063" y="10791455"/>
            <a:ext cx="2312080" cy="2312080"/>
            <a:chOff x="14788351" y="5002672"/>
            <a:chExt cx="2945700" cy="2945700"/>
          </a:xfrm>
        </p:grpSpPr>
        <p:sp>
          <p:nvSpPr>
            <p:cNvPr id="93" name="Google Shape;93;p18"/>
            <p:cNvSpPr/>
            <p:nvPr/>
          </p:nvSpPr>
          <p:spPr>
            <a:xfrm>
              <a:off x="14788351" y="5002672"/>
              <a:ext cx="2945700" cy="2945700"/>
            </a:xfrm>
            <a:prstGeom prst="ellipse">
              <a:avLst/>
            </a:prstGeom>
            <a:solidFill>
              <a:srgbClr val="008A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2B2B2D"/>
                </a:buClr>
                <a:buSzPts val="3000"/>
                <a:buFont typeface="Open Sans Light"/>
                <a:buNone/>
              </a:pPr>
              <a:r>
                <a:t/>
              </a:r>
              <a:endParaRPr b="1" i="0" sz="2400" u="none" cap="none" strike="noStrike">
                <a:solidFill>
                  <a:srgbClr val="000000"/>
                </a:solidFill>
                <a:latin typeface="Helvetica Neue"/>
                <a:ea typeface="Helvetica Neue"/>
                <a:cs typeface="Helvetica Neue"/>
                <a:sym typeface="Helvetica Neue"/>
              </a:endParaRPr>
            </a:p>
          </p:txBody>
        </p:sp>
        <p:sp>
          <p:nvSpPr>
            <p:cNvPr id="94" name="Google Shape;94;p18"/>
            <p:cNvSpPr txBox="1"/>
            <p:nvPr/>
          </p:nvSpPr>
          <p:spPr>
            <a:xfrm>
              <a:off x="15156750" y="5927575"/>
              <a:ext cx="2269500" cy="1095900"/>
            </a:xfrm>
            <a:prstGeom prst="rect">
              <a:avLst/>
            </a:prstGeom>
            <a:solidFill>
              <a:srgbClr val="008AFF"/>
            </a:solid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Functional </a:t>
              </a:r>
              <a:endParaRPr b="1" sz="24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Testing</a:t>
              </a:r>
              <a:endParaRPr b="1" sz="2400">
                <a:solidFill>
                  <a:srgbClr val="FFFFFF"/>
                </a:solidFill>
                <a:latin typeface="Montserrat"/>
                <a:ea typeface="Montserrat"/>
                <a:cs typeface="Montserrat"/>
                <a:sym typeface="Montserrat"/>
              </a:endParaRPr>
            </a:p>
          </p:txBody>
        </p:sp>
      </p:grpSp>
      <p:grpSp>
        <p:nvGrpSpPr>
          <p:cNvPr id="95" name="Google Shape;95;p18"/>
          <p:cNvGrpSpPr/>
          <p:nvPr/>
        </p:nvGrpSpPr>
        <p:grpSpPr>
          <a:xfrm>
            <a:off x="8138165" y="10791331"/>
            <a:ext cx="2312080" cy="2312080"/>
            <a:chOff x="18810576" y="2750852"/>
            <a:chExt cx="2945700" cy="2945700"/>
          </a:xfrm>
        </p:grpSpPr>
        <p:sp>
          <p:nvSpPr>
            <p:cNvPr id="96" name="Google Shape;96;p18"/>
            <p:cNvSpPr/>
            <p:nvPr/>
          </p:nvSpPr>
          <p:spPr>
            <a:xfrm>
              <a:off x="18810576" y="2750852"/>
              <a:ext cx="2945700" cy="2945700"/>
            </a:xfrm>
            <a:prstGeom prst="ellipse">
              <a:avLst/>
            </a:prstGeom>
            <a:solidFill>
              <a:schemeClr val="accent4"/>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97" name="Google Shape;97;p18"/>
            <p:cNvSpPr txBox="1"/>
            <p:nvPr/>
          </p:nvSpPr>
          <p:spPr>
            <a:xfrm>
              <a:off x="18932388" y="3294453"/>
              <a:ext cx="2702100" cy="18585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Merge,</a:t>
              </a:r>
              <a:endParaRPr b="1" sz="24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QA Deploy, and Verify</a:t>
              </a:r>
              <a:endParaRPr b="1" sz="2400">
                <a:solidFill>
                  <a:srgbClr val="FFFFFF"/>
                </a:solidFill>
                <a:latin typeface="Montserrat"/>
                <a:ea typeface="Montserrat"/>
                <a:cs typeface="Montserrat"/>
                <a:sym typeface="Montserrat"/>
              </a:endParaRPr>
            </a:p>
          </p:txBody>
        </p:sp>
      </p:grpSp>
      <p:grpSp>
        <p:nvGrpSpPr>
          <p:cNvPr id="98" name="Google Shape;98;p18"/>
          <p:cNvGrpSpPr/>
          <p:nvPr/>
        </p:nvGrpSpPr>
        <p:grpSpPr>
          <a:xfrm>
            <a:off x="12674713" y="5695445"/>
            <a:ext cx="2335862" cy="2335862"/>
            <a:chOff x="1136701" y="9977450"/>
            <a:chExt cx="2976000" cy="2976000"/>
          </a:xfrm>
        </p:grpSpPr>
        <p:sp>
          <p:nvSpPr>
            <p:cNvPr id="99" name="Google Shape;99;p18"/>
            <p:cNvSpPr/>
            <p:nvPr/>
          </p:nvSpPr>
          <p:spPr>
            <a:xfrm>
              <a:off x="1136701" y="9977450"/>
              <a:ext cx="2976000" cy="2976000"/>
            </a:xfrm>
            <a:prstGeom prst="ellipse">
              <a:avLst/>
            </a:prstGeom>
            <a:solidFill>
              <a:srgbClr val="FFB74C"/>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100" name="Google Shape;100;p18"/>
            <p:cNvSpPr txBox="1"/>
            <p:nvPr/>
          </p:nvSpPr>
          <p:spPr>
            <a:xfrm>
              <a:off x="1489950" y="11277650"/>
              <a:ext cx="2269500" cy="375600"/>
            </a:xfrm>
            <a:prstGeom prst="rect">
              <a:avLst/>
            </a:prstGeom>
            <a:solidFill>
              <a:srgbClr val="FFB74C"/>
            </a:solid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Approve</a:t>
              </a:r>
              <a:endParaRPr b="1" sz="2400" u="none" cap="none" strike="noStrike">
                <a:solidFill>
                  <a:srgbClr val="FFFFFF"/>
                </a:solidFill>
                <a:latin typeface="Montserrat"/>
                <a:ea typeface="Montserrat"/>
                <a:cs typeface="Montserrat"/>
                <a:sym typeface="Montserrat"/>
              </a:endParaRPr>
            </a:p>
          </p:txBody>
        </p:sp>
      </p:grpSp>
      <p:grpSp>
        <p:nvGrpSpPr>
          <p:cNvPr id="101" name="Google Shape;101;p18"/>
          <p:cNvGrpSpPr/>
          <p:nvPr/>
        </p:nvGrpSpPr>
        <p:grpSpPr>
          <a:xfrm>
            <a:off x="15853679" y="5695471"/>
            <a:ext cx="2335862" cy="2335862"/>
            <a:chOff x="6713601" y="10446974"/>
            <a:chExt cx="2976000" cy="2976000"/>
          </a:xfrm>
        </p:grpSpPr>
        <p:sp>
          <p:nvSpPr>
            <p:cNvPr id="102" name="Google Shape;102;p18"/>
            <p:cNvSpPr/>
            <p:nvPr/>
          </p:nvSpPr>
          <p:spPr>
            <a:xfrm>
              <a:off x="6713601" y="10446974"/>
              <a:ext cx="2976000" cy="2976000"/>
            </a:xfrm>
            <a:prstGeom prst="ellipse">
              <a:avLst/>
            </a:prstGeom>
            <a:solidFill>
              <a:srgbClr val="FFAD33"/>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103" name="Google Shape;103;p18"/>
            <p:cNvSpPr txBox="1"/>
            <p:nvPr/>
          </p:nvSpPr>
          <p:spPr>
            <a:xfrm>
              <a:off x="7066850" y="11387025"/>
              <a:ext cx="2269500" cy="1095900"/>
            </a:xfrm>
            <a:prstGeom prst="rect">
              <a:avLst/>
            </a:prstGeom>
            <a:solidFill>
              <a:srgbClr val="FFAD33"/>
            </a:solid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Build Artifacts</a:t>
              </a:r>
              <a:endParaRPr b="1" sz="2400" u="none" cap="none" strike="noStrike">
                <a:solidFill>
                  <a:srgbClr val="FFFFFF"/>
                </a:solidFill>
                <a:latin typeface="Montserrat"/>
                <a:ea typeface="Montserrat"/>
                <a:cs typeface="Montserrat"/>
                <a:sym typeface="Montserrat"/>
              </a:endParaRPr>
            </a:p>
          </p:txBody>
        </p:sp>
      </p:grpSp>
      <p:grpSp>
        <p:nvGrpSpPr>
          <p:cNvPr id="104" name="Google Shape;104;p18"/>
          <p:cNvGrpSpPr/>
          <p:nvPr/>
        </p:nvGrpSpPr>
        <p:grpSpPr>
          <a:xfrm>
            <a:off x="18049003" y="8108871"/>
            <a:ext cx="2335863" cy="2335862"/>
            <a:chOff x="10766125" y="8180048"/>
            <a:chExt cx="2976001" cy="2976000"/>
          </a:xfrm>
        </p:grpSpPr>
        <p:sp>
          <p:nvSpPr>
            <p:cNvPr id="105" name="Google Shape;105;p18"/>
            <p:cNvSpPr/>
            <p:nvPr/>
          </p:nvSpPr>
          <p:spPr>
            <a:xfrm>
              <a:off x="10766126" y="8180048"/>
              <a:ext cx="2976000" cy="2976000"/>
            </a:xfrm>
            <a:prstGeom prst="ellipse">
              <a:avLst/>
            </a:prstGeom>
            <a:solidFill>
              <a:srgbClr val="FFA21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2B2B2D"/>
                </a:buClr>
                <a:buSzPts val="3000"/>
                <a:buFont typeface="Open Sans Light"/>
                <a:buNone/>
              </a:pPr>
              <a:r>
                <a:t/>
              </a:r>
              <a:endParaRPr b="1" i="0" sz="2400" u="none" cap="none" strike="noStrike">
                <a:solidFill>
                  <a:srgbClr val="000000"/>
                </a:solidFill>
                <a:latin typeface="Helvetica Neue"/>
                <a:ea typeface="Helvetica Neue"/>
                <a:cs typeface="Helvetica Neue"/>
                <a:sym typeface="Helvetica Neue"/>
              </a:endParaRPr>
            </a:p>
          </p:txBody>
        </p:sp>
        <p:sp>
          <p:nvSpPr>
            <p:cNvPr id="106" name="Google Shape;106;p18"/>
            <p:cNvSpPr txBox="1"/>
            <p:nvPr/>
          </p:nvSpPr>
          <p:spPr>
            <a:xfrm>
              <a:off x="10766125" y="9064150"/>
              <a:ext cx="2976000" cy="12078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Production</a:t>
              </a:r>
              <a:endParaRPr b="1" sz="24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Deployment</a:t>
              </a:r>
              <a:endParaRPr b="1" sz="2400" u="none" cap="none" strike="noStrike">
                <a:solidFill>
                  <a:srgbClr val="FFFFFF"/>
                </a:solidFill>
                <a:latin typeface="Montserrat"/>
                <a:ea typeface="Montserrat"/>
                <a:cs typeface="Montserrat"/>
                <a:sym typeface="Montserrat"/>
              </a:endParaRPr>
            </a:p>
          </p:txBody>
        </p:sp>
      </p:grpSp>
      <p:grpSp>
        <p:nvGrpSpPr>
          <p:cNvPr id="107" name="Google Shape;107;p18"/>
          <p:cNvGrpSpPr/>
          <p:nvPr/>
        </p:nvGrpSpPr>
        <p:grpSpPr>
          <a:xfrm>
            <a:off x="15866001" y="10791755"/>
            <a:ext cx="2312080" cy="2312080"/>
            <a:chOff x="14818651" y="10462122"/>
            <a:chExt cx="2945700" cy="2945700"/>
          </a:xfrm>
        </p:grpSpPr>
        <p:sp>
          <p:nvSpPr>
            <p:cNvPr id="108" name="Google Shape;108;p18"/>
            <p:cNvSpPr/>
            <p:nvPr/>
          </p:nvSpPr>
          <p:spPr>
            <a:xfrm>
              <a:off x="14818651" y="10462122"/>
              <a:ext cx="2945700" cy="2945700"/>
            </a:xfrm>
            <a:prstGeom prst="ellipse">
              <a:avLst/>
            </a:prstGeom>
            <a:solidFill>
              <a:srgbClr val="FF980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2B2B2D"/>
                </a:buClr>
                <a:buSzPts val="3000"/>
                <a:buFont typeface="Open Sans Light"/>
                <a:buNone/>
              </a:pPr>
              <a:r>
                <a:t/>
              </a:r>
              <a:endParaRPr b="1" i="0" sz="2400" u="none" cap="none" strike="noStrike">
                <a:solidFill>
                  <a:srgbClr val="000000"/>
                </a:solidFill>
                <a:latin typeface="Helvetica Neue"/>
                <a:ea typeface="Helvetica Neue"/>
                <a:cs typeface="Helvetica Neue"/>
                <a:sym typeface="Helvetica Neue"/>
              </a:endParaRPr>
            </a:p>
          </p:txBody>
        </p:sp>
        <p:sp>
          <p:nvSpPr>
            <p:cNvPr id="109" name="Google Shape;109;p18"/>
            <p:cNvSpPr txBox="1"/>
            <p:nvPr/>
          </p:nvSpPr>
          <p:spPr>
            <a:xfrm>
              <a:off x="15156750" y="11721525"/>
              <a:ext cx="2269500" cy="426900"/>
            </a:xfrm>
            <a:prstGeom prst="rect">
              <a:avLst/>
            </a:prstGeom>
            <a:solidFill>
              <a:srgbClr val="FF9800"/>
            </a:solid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Measure</a:t>
              </a:r>
              <a:endParaRPr b="1" sz="2400" u="none" cap="none" strike="noStrike">
                <a:solidFill>
                  <a:srgbClr val="FFFFFF"/>
                </a:solidFill>
                <a:latin typeface="Montserrat"/>
                <a:ea typeface="Montserrat"/>
                <a:cs typeface="Montserrat"/>
                <a:sym typeface="Montserrat"/>
              </a:endParaRPr>
            </a:p>
          </p:txBody>
        </p:sp>
      </p:grpSp>
      <p:grpSp>
        <p:nvGrpSpPr>
          <p:cNvPr id="110" name="Google Shape;110;p18"/>
          <p:cNvGrpSpPr/>
          <p:nvPr/>
        </p:nvGrpSpPr>
        <p:grpSpPr>
          <a:xfrm>
            <a:off x="12687546" y="10791631"/>
            <a:ext cx="2312080" cy="2312080"/>
            <a:chOff x="18840876" y="8210302"/>
            <a:chExt cx="2945700" cy="2945700"/>
          </a:xfrm>
        </p:grpSpPr>
        <p:sp>
          <p:nvSpPr>
            <p:cNvPr id="111" name="Google Shape;111;p18"/>
            <p:cNvSpPr/>
            <p:nvPr/>
          </p:nvSpPr>
          <p:spPr>
            <a:xfrm>
              <a:off x="18840876" y="8210302"/>
              <a:ext cx="2945700" cy="2945700"/>
            </a:xfrm>
            <a:prstGeom prst="ellipse">
              <a:avLst/>
            </a:prstGeom>
            <a:solidFill>
              <a:srgbClr val="FF9800"/>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112" name="Google Shape;112;p18"/>
            <p:cNvSpPr txBox="1"/>
            <p:nvPr/>
          </p:nvSpPr>
          <p:spPr>
            <a:xfrm>
              <a:off x="19178975" y="9484850"/>
              <a:ext cx="2269500" cy="396600"/>
            </a:xfrm>
            <a:prstGeom prst="rect">
              <a:avLst/>
            </a:prstGeom>
            <a:solidFill>
              <a:srgbClr val="FF9800"/>
            </a:solid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Iterate</a:t>
              </a:r>
              <a:endParaRPr b="1" sz="2400" u="none" cap="none" strike="noStrike">
                <a:solidFill>
                  <a:srgbClr val="FFFFFF"/>
                </a:solidFill>
                <a:latin typeface="Montserrat"/>
                <a:ea typeface="Montserrat"/>
                <a:cs typeface="Montserrat"/>
                <a:sym typeface="Montserrat"/>
              </a:endParaRPr>
            </a:p>
          </p:txBody>
        </p:sp>
      </p:grpSp>
      <p:cxnSp>
        <p:nvCxnSpPr>
          <p:cNvPr id="113" name="Google Shape;113;p18"/>
          <p:cNvCxnSpPr/>
          <p:nvPr/>
        </p:nvCxnSpPr>
        <p:spPr>
          <a:xfrm rot="10800000">
            <a:off x="10150375" y="7751695"/>
            <a:ext cx="611400" cy="611400"/>
          </a:xfrm>
          <a:prstGeom prst="straightConnector1">
            <a:avLst/>
          </a:prstGeom>
          <a:noFill/>
          <a:ln cap="flat" cmpd="sng" w="76200">
            <a:solidFill>
              <a:srgbClr val="ABABAB"/>
            </a:solidFill>
            <a:prstDash val="solid"/>
            <a:round/>
            <a:headEnd len="sm" w="sm" type="none"/>
            <a:tailEnd len="sm" w="sm" type="triangle"/>
          </a:ln>
        </p:spPr>
      </p:cxnSp>
      <p:cxnSp>
        <p:nvCxnSpPr>
          <p:cNvPr id="114" name="Google Shape;114;p18"/>
          <p:cNvCxnSpPr/>
          <p:nvPr/>
        </p:nvCxnSpPr>
        <p:spPr>
          <a:xfrm rot="10800000">
            <a:off x="7466316" y="6892201"/>
            <a:ext cx="611400" cy="8100"/>
          </a:xfrm>
          <a:prstGeom prst="straightConnector1">
            <a:avLst/>
          </a:prstGeom>
          <a:noFill/>
          <a:ln cap="flat" cmpd="sng" w="76200">
            <a:solidFill>
              <a:srgbClr val="ABABAB"/>
            </a:solidFill>
            <a:prstDash val="solid"/>
            <a:round/>
            <a:headEnd len="sm" w="sm" type="none"/>
            <a:tailEnd len="sm" w="sm" type="triangle"/>
          </a:ln>
        </p:spPr>
      </p:cxnSp>
      <p:cxnSp>
        <p:nvCxnSpPr>
          <p:cNvPr id="115" name="Google Shape;115;p18"/>
          <p:cNvCxnSpPr/>
          <p:nvPr/>
        </p:nvCxnSpPr>
        <p:spPr>
          <a:xfrm flipH="1">
            <a:off x="4879114" y="7784586"/>
            <a:ext cx="512700" cy="561900"/>
          </a:xfrm>
          <a:prstGeom prst="straightConnector1">
            <a:avLst/>
          </a:prstGeom>
          <a:noFill/>
          <a:ln cap="flat" cmpd="sng" w="76200">
            <a:solidFill>
              <a:srgbClr val="ABABAB"/>
            </a:solidFill>
            <a:prstDash val="solid"/>
            <a:round/>
            <a:headEnd len="sm" w="sm" type="none"/>
            <a:tailEnd len="sm" w="sm" type="triangle"/>
          </a:ln>
        </p:spPr>
      </p:cxnSp>
      <p:cxnSp>
        <p:nvCxnSpPr>
          <p:cNvPr id="116" name="Google Shape;116;p18"/>
          <p:cNvCxnSpPr/>
          <p:nvPr/>
        </p:nvCxnSpPr>
        <p:spPr>
          <a:xfrm>
            <a:off x="4697617" y="10329976"/>
            <a:ext cx="578700" cy="785100"/>
          </a:xfrm>
          <a:prstGeom prst="straightConnector1">
            <a:avLst/>
          </a:prstGeom>
          <a:noFill/>
          <a:ln cap="flat" cmpd="sng" w="76200">
            <a:solidFill>
              <a:srgbClr val="ABABAB"/>
            </a:solidFill>
            <a:prstDash val="solid"/>
            <a:round/>
            <a:headEnd len="sm" w="sm" type="none"/>
            <a:tailEnd len="sm" w="sm" type="triangle"/>
          </a:ln>
        </p:spPr>
      </p:cxnSp>
      <p:cxnSp>
        <p:nvCxnSpPr>
          <p:cNvPr id="117" name="Google Shape;117;p18"/>
          <p:cNvCxnSpPr/>
          <p:nvPr/>
        </p:nvCxnSpPr>
        <p:spPr>
          <a:xfrm>
            <a:off x="7433102" y="12015902"/>
            <a:ext cx="644400" cy="16500"/>
          </a:xfrm>
          <a:prstGeom prst="straightConnector1">
            <a:avLst/>
          </a:prstGeom>
          <a:noFill/>
          <a:ln cap="flat" cmpd="sng" w="76200">
            <a:solidFill>
              <a:srgbClr val="ABABAB"/>
            </a:solidFill>
            <a:prstDash val="solid"/>
            <a:round/>
            <a:headEnd len="sm" w="sm" type="none"/>
            <a:tailEnd len="sm" w="sm" type="triangle"/>
          </a:ln>
        </p:spPr>
      </p:cxnSp>
      <p:cxnSp>
        <p:nvCxnSpPr>
          <p:cNvPr id="118" name="Google Shape;118;p18"/>
          <p:cNvCxnSpPr/>
          <p:nvPr/>
        </p:nvCxnSpPr>
        <p:spPr>
          <a:xfrm flipH="1" rot="10800000">
            <a:off x="10169726" y="7784274"/>
            <a:ext cx="2859900" cy="3234600"/>
          </a:xfrm>
          <a:prstGeom prst="straightConnector1">
            <a:avLst/>
          </a:prstGeom>
          <a:noFill/>
          <a:ln cap="flat" cmpd="sng" w="76200">
            <a:solidFill>
              <a:srgbClr val="ABABAB"/>
            </a:solidFill>
            <a:prstDash val="solid"/>
            <a:round/>
            <a:headEnd len="sm" w="sm" type="none"/>
            <a:tailEnd len="sm" w="sm" type="triangle"/>
          </a:ln>
        </p:spPr>
      </p:cxnSp>
      <p:cxnSp>
        <p:nvCxnSpPr>
          <p:cNvPr id="119" name="Google Shape;119;p18"/>
          <p:cNvCxnSpPr/>
          <p:nvPr/>
        </p:nvCxnSpPr>
        <p:spPr>
          <a:xfrm flipH="1" rot="10800000">
            <a:off x="15079413" y="6933523"/>
            <a:ext cx="702600" cy="8100"/>
          </a:xfrm>
          <a:prstGeom prst="straightConnector1">
            <a:avLst/>
          </a:prstGeom>
          <a:noFill/>
          <a:ln cap="flat" cmpd="sng" w="76200">
            <a:solidFill>
              <a:srgbClr val="ABABAB"/>
            </a:solidFill>
            <a:prstDash val="solid"/>
            <a:round/>
            <a:headEnd len="sm" w="sm" type="none"/>
            <a:tailEnd len="sm" w="sm" type="triangle"/>
          </a:ln>
        </p:spPr>
      </p:cxnSp>
      <p:cxnSp>
        <p:nvCxnSpPr>
          <p:cNvPr id="120" name="Google Shape;120;p18"/>
          <p:cNvCxnSpPr/>
          <p:nvPr/>
        </p:nvCxnSpPr>
        <p:spPr>
          <a:xfrm>
            <a:off x="17811210" y="7776326"/>
            <a:ext cx="586500" cy="603000"/>
          </a:xfrm>
          <a:prstGeom prst="straightConnector1">
            <a:avLst/>
          </a:prstGeom>
          <a:noFill/>
          <a:ln cap="flat" cmpd="sng" w="76200">
            <a:solidFill>
              <a:srgbClr val="ABABAB"/>
            </a:solidFill>
            <a:prstDash val="solid"/>
            <a:round/>
            <a:headEnd len="sm" w="sm" type="none"/>
            <a:tailEnd len="sm" w="sm" type="triangle"/>
          </a:ln>
        </p:spPr>
      </p:cxnSp>
      <p:cxnSp>
        <p:nvCxnSpPr>
          <p:cNvPr id="121" name="Google Shape;121;p18"/>
          <p:cNvCxnSpPr/>
          <p:nvPr/>
        </p:nvCxnSpPr>
        <p:spPr>
          <a:xfrm flipH="1">
            <a:off x="17852746" y="10263872"/>
            <a:ext cx="644400" cy="801600"/>
          </a:xfrm>
          <a:prstGeom prst="straightConnector1">
            <a:avLst/>
          </a:prstGeom>
          <a:noFill/>
          <a:ln cap="flat" cmpd="sng" w="76200">
            <a:solidFill>
              <a:srgbClr val="ABABAB"/>
            </a:solidFill>
            <a:prstDash val="solid"/>
            <a:round/>
            <a:headEnd len="sm" w="sm" type="none"/>
            <a:tailEnd len="sm" w="sm" type="triangle"/>
          </a:ln>
        </p:spPr>
      </p:cxnSp>
      <p:cxnSp>
        <p:nvCxnSpPr>
          <p:cNvPr id="122" name="Google Shape;122;p18"/>
          <p:cNvCxnSpPr/>
          <p:nvPr/>
        </p:nvCxnSpPr>
        <p:spPr>
          <a:xfrm rot="10800000">
            <a:off x="15059123" y="11991261"/>
            <a:ext cx="735600" cy="8100"/>
          </a:xfrm>
          <a:prstGeom prst="straightConnector1">
            <a:avLst/>
          </a:prstGeom>
          <a:noFill/>
          <a:ln cap="flat" cmpd="sng" w="76200">
            <a:solidFill>
              <a:srgbClr val="ABABAB"/>
            </a:solidFill>
            <a:prstDash val="solid"/>
            <a:round/>
            <a:headEnd len="sm" w="sm" type="none"/>
            <a:tailEnd len="sm" w="sm" type="triangle"/>
          </a:ln>
        </p:spPr>
      </p:cxnSp>
      <p:cxnSp>
        <p:nvCxnSpPr>
          <p:cNvPr id="123" name="Google Shape;123;p18"/>
          <p:cNvCxnSpPr/>
          <p:nvPr/>
        </p:nvCxnSpPr>
        <p:spPr>
          <a:xfrm rot="10800000">
            <a:off x="12350361" y="10238574"/>
            <a:ext cx="694200" cy="835200"/>
          </a:xfrm>
          <a:prstGeom prst="straightConnector1">
            <a:avLst/>
          </a:prstGeom>
          <a:noFill/>
          <a:ln cap="flat" cmpd="sng" w="76200">
            <a:solidFill>
              <a:srgbClr val="ABABAB"/>
            </a:solidFill>
            <a:prstDash val="solid"/>
            <a:round/>
            <a:headEnd len="sm" w="sm" type="none"/>
            <a:tailEnd len="sm" w="sm" type="triangle"/>
          </a:ln>
        </p:spPr>
      </p:cxnSp>
      <p:sp>
        <p:nvSpPr>
          <p:cNvPr id="124" name="Google Shape;124;p18"/>
          <p:cNvSpPr txBox="1"/>
          <p:nvPr>
            <p:ph type="title"/>
          </p:nvPr>
        </p:nvSpPr>
        <p:spPr>
          <a:xfrm>
            <a:off x="1071697" y="464344"/>
            <a:ext cx="22243500" cy="1964100"/>
          </a:xfrm>
          <a:prstGeom prst="rect">
            <a:avLst/>
          </a:prstGeom>
          <a:noFill/>
          <a:ln>
            <a:noFill/>
          </a:ln>
        </p:spPr>
        <p:txBody>
          <a:bodyPr anchorCtr="0" anchor="b" bIns="87350" lIns="87350" spcFirstLastPara="1" rIns="87350" wrap="square" tIns="87350">
            <a:noAutofit/>
          </a:bodyPr>
          <a:lstStyle/>
          <a:p>
            <a:pPr indent="0" lvl="0" marL="0" marR="0" rtl="0" algn="l">
              <a:lnSpc>
                <a:spcPct val="100000"/>
              </a:lnSpc>
              <a:spcBef>
                <a:spcPts val="0"/>
              </a:spcBef>
              <a:spcAft>
                <a:spcPts val="0"/>
              </a:spcAft>
              <a:buClr>
                <a:srgbClr val="000000"/>
              </a:buClr>
              <a:buFont typeface="Helvetica Neue"/>
              <a:buNone/>
            </a:pPr>
            <a:r>
              <a:rPr lang="en" sz="9600">
                <a:solidFill>
                  <a:schemeClr val="accent1"/>
                </a:solidFill>
                <a:latin typeface="Roboto"/>
                <a:ea typeface="Roboto"/>
                <a:cs typeface="Roboto"/>
                <a:sym typeface="Roboto"/>
              </a:rPr>
              <a:t>The VA DevOps Process</a:t>
            </a:r>
            <a:endParaRPr sz="9600">
              <a:solidFill>
                <a:schemeClr val="accent1"/>
              </a:solidFill>
              <a:latin typeface="Roboto"/>
              <a:ea typeface="Roboto"/>
              <a:cs typeface="Roboto"/>
              <a:sym typeface="Roboto"/>
            </a:endParaRPr>
          </a:p>
        </p:txBody>
      </p:sp>
      <p:cxnSp>
        <p:nvCxnSpPr>
          <p:cNvPr id="125" name="Google Shape;125;p18"/>
          <p:cNvCxnSpPr/>
          <p:nvPr/>
        </p:nvCxnSpPr>
        <p:spPr>
          <a:xfrm>
            <a:off x="1568396" y="2758175"/>
            <a:ext cx="20744100" cy="38400"/>
          </a:xfrm>
          <a:prstGeom prst="straightConnector1">
            <a:avLst/>
          </a:prstGeom>
          <a:noFill/>
          <a:ln cap="flat" cmpd="sng" w="38100">
            <a:solidFill>
              <a:srgbClr val="607D8B"/>
            </a:solidFill>
            <a:prstDash val="solid"/>
            <a:round/>
            <a:headEnd len="med" w="med" type="none"/>
            <a:tailEnd len="med" w="med" type="none"/>
          </a:ln>
        </p:spPr>
      </p:cxnSp>
      <p:grpSp>
        <p:nvGrpSpPr>
          <p:cNvPr id="126" name="Google Shape;126;p18"/>
          <p:cNvGrpSpPr/>
          <p:nvPr/>
        </p:nvGrpSpPr>
        <p:grpSpPr>
          <a:xfrm>
            <a:off x="10422881" y="8108717"/>
            <a:ext cx="2335862" cy="2335862"/>
            <a:chOff x="223151" y="5370000"/>
            <a:chExt cx="2976000" cy="2976000"/>
          </a:xfrm>
        </p:grpSpPr>
        <p:sp>
          <p:nvSpPr>
            <p:cNvPr id="127" name="Google Shape;127;p18"/>
            <p:cNvSpPr/>
            <p:nvPr/>
          </p:nvSpPr>
          <p:spPr>
            <a:xfrm>
              <a:off x="223151" y="5370000"/>
              <a:ext cx="2976000" cy="2976000"/>
            </a:xfrm>
            <a:prstGeom prst="ellipse">
              <a:avLst/>
            </a:prstGeom>
            <a:solidFill>
              <a:srgbClr val="666666"/>
            </a:solidFill>
            <a:ln cap="flat" cmpd="sng" w="9525">
              <a:solidFill>
                <a:srgbClr val="666666"/>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128" name="Google Shape;128;p18"/>
            <p:cNvSpPr txBox="1"/>
            <p:nvPr/>
          </p:nvSpPr>
          <p:spPr>
            <a:xfrm>
              <a:off x="360100" y="6689425"/>
              <a:ext cx="2702100" cy="558300"/>
            </a:xfrm>
            <a:prstGeom prst="rect">
              <a:avLst/>
            </a:prstGeom>
            <a:solidFill>
              <a:srgbClr val="666666"/>
            </a:solidFill>
            <a:ln cap="flat" cmpd="sng" w="9525">
              <a:solidFill>
                <a:srgbClr val="666666"/>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Understand</a:t>
              </a:r>
              <a:endParaRPr b="1" sz="2400" u="none" cap="none" strike="noStrike">
                <a:solidFill>
                  <a:srgbClr val="FFFFFF"/>
                </a:solidFill>
                <a:latin typeface="Montserrat"/>
                <a:ea typeface="Montserrat"/>
                <a:cs typeface="Montserrat"/>
                <a:sym typeface="Montserrat"/>
              </a:endParaRPr>
            </a:p>
          </p:txBody>
        </p:sp>
      </p:grpSp>
      <p:sp>
        <p:nvSpPr>
          <p:cNvPr id="129" name="Google Shape;129;p18"/>
          <p:cNvSpPr txBox="1"/>
          <p:nvPr/>
        </p:nvSpPr>
        <p:spPr>
          <a:xfrm>
            <a:off x="6968432" y="8913890"/>
            <a:ext cx="1461300" cy="724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7F9FF"/>
              </a:buClr>
              <a:buSzPts val="6000"/>
              <a:buFont typeface="Montserrat"/>
              <a:buNone/>
            </a:pPr>
            <a:r>
              <a:rPr b="1" lang="en" sz="4800">
                <a:solidFill>
                  <a:srgbClr val="F7F9FF"/>
                </a:solidFill>
                <a:latin typeface="Montserrat"/>
                <a:ea typeface="Montserrat"/>
                <a:cs typeface="Montserrat"/>
                <a:sym typeface="Montserrat"/>
              </a:rPr>
              <a:t>Dev</a:t>
            </a:r>
            <a:endParaRPr b="1" sz="4800">
              <a:solidFill>
                <a:srgbClr val="F7F9FF"/>
              </a:solidFill>
              <a:latin typeface="Montserrat"/>
              <a:ea typeface="Montserrat"/>
              <a:cs typeface="Montserrat"/>
              <a:sym typeface="Montserrat"/>
            </a:endParaRPr>
          </a:p>
        </p:txBody>
      </p:sp>
      <p:sp>
        <p:nvSpPr>
          <p:cNvPr id="130" name="Google Shape;130;p18"/>
          <p:cNvSpPr txBox="1"/>
          <p:nvPr/>
        </p:nvSpPr>
        <p:spPr>
          <a:xfrm>
            <a:off x="14672772" y="8990648"/>
            <a:ext cx="1461300" cy="724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7F9FF"/>
              </a:buClr>
              <a:buSzPts val="6000"/>
              <a:buFont typeface="Montserrat"/>
              <a:buNone/>
            </a:pPr>
            <a:r>
              <a:rPr b="1" lang="en" sz="4800">
                <a:solidFill>
                  <a:srgbClr val="F7F9FF"/>
                </a:solidFill>
                <a:latin typeface="Montserrat"/>
                <a:ea typeface="Montserrat"/>
                <a:cs typeface="Montserrat"/>
                <a:sym typeface="Montserrat"/>
              </a:rPr>
              <a:t>Ops</a:t>
            </a:r>
            <a:endParaRPr b="1" sz="4800">
              <a:solidFill>
                <a:srgbClr val="F7F9FF"/>
              </a:solidFill>
              <a:latin typeface="Montserrat"/>
              <a:ea typeface="Montserrat"/>
              <a:cs typeface="Montserrat"/>
              <a:sym typeface="Montserrat"/>
            </a:endParaRPr>
          </a:p>
        </p:txBody>
      </p:sp>
      <p:sp>
        <p:nvSpPr>
          <p:cNvPr id="131" name="Google Shape;131;p18"/>
          <p:cNvSpPr txBox="1"/>
          <p:nvPr>
            <p:ph idx="1" type="body"/>
          </p:nvPr>
        </p:nvSpPr>
        <p:spPr>
          <a:xfrm>
            <a:off x="1071700" y="3125400"/>
            <a:ext cx="21240900" cy="1964100"/>
          </a:xfrm>
          <a:prstGeom prst="rect">
            <a:avLst/>
          </a:prstGeom>
          <a:noFill/>
          <a:ln>
            <a:noFill/>
          </a:ln>
        </p:spPr>
        <p:txBody>
          <a:bodyPr anchorCtr="0" anchor="t" bIns="87350" lIns="87350" spcFirstLastPara="1" rIns="87350" wrap="square" tIns="87350">
            <a:noAutofit/>
          </a:bodyPr>
          <a:lstStyle/>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10-steps </a:t>
            </a:r>
            <a:r>
              <a:rPr lang="en" sz="4800">
                <a:solidFill>
                  <a:schemeClr val="accent1"/>
                </a:solidFill>
                <a:latin typeface="Roboto"/>
                <a:ea typeface="Roboto"/>
                <a:cs typeface="Roboto"/>
                <a:sym typeface="Roboto"/>
              </a:rPr>
              <a:t>beginning</a:t>
            </a:r>
            <a:r>
              <a:rPr lang="en" sz="4800">
                <a:solidFill>
                  <a:schemeClr val="accent1"/>
                </a:solidFill>
                <a:latin typeface="Roboto"/>
                <a:ea typeface="Roboto"/>
                <a:cs typeface="Roboto"/>
                <a:sym typeface="Roboto"/>
              </a:rPr>
              <a:t> with understanding the need and ending with working software that can quickly be iterated upon.</a:t>
            </a:r>
            <a:endParaRPr sz="4800">
              <a:solidFill>
                <a:schemeClr val="accen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grpSp>
        <p:nvGrpSpPr>
          <p:cNvPr id="136" name="Google Shape;136;p19"/>
          <p:cNvGrpSpPr/>
          <p:nvPr/>
        </p:nvGrpSpPr>
        <p:grpSpPr>
          <a:xfrm>
            <a:off x="20345295" y="464350"/>
            <a:ext cx="2976000" cy="2976000"/>
            <a:chOff x="2630776" y="2750850"/>
            <a:chExt cx="2976000" cy="2976000"/>
          </a:xfrm>
        </p:grpSpPr>
        <p:sp>
          <p:nvSpPr>
            <p:cNvPr id="137" name="Google Shape;137;p19"/>
            <p:cNvSpPr/>
            <p:nvPr/>
          </p:nvSpPr>
          <p:spPr>
            <a:xfrm>
              <a:off x="2630776" y="2750850"/>
              <a:ext cx="2976000" cy="2976000"/>
            </a:xfrm>
            <a:prstGeom prst="ellipse">
              <a:avLst/>
            </a:prstGeom>
            <a:solidFill>
              <a:srgbClr val="4CADFF"/>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138" name="Google Shape;138;p19"/>
            <p:cNvSpPr txBox="1"/>
            <p:nvPr/>
          </p:nvSpPr>
          <p:spPr>
            <a:xfrm>
              <a:off x="2984025" y="3307650"/>
              <a:ext cx="2269500" cy="18624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Ticket</a:t>
              </a:r>
              <a:endParaRPr b="1" sz="30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and</a:t>
              </a:r>
              <a:endParaRPr b="1" sz="30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Define</a:t>
              </a:r>
              <a:endParaRPr b="1" sz="3000" u="none" cap="none" strike="noStrike">
                <a:solidFill>
                  <a:srgbClr val="FFFFFF"/>
                </a:solidFill>
                <a:latin typeface="Montserrat"/>
                <a:ea typeface="Montserrat"/>
                <a:cs typeface="Montserrat"/>
                <a:sym typeface="Montserrat"/>
              </a:endParaRPr>
            </a:p>
          </p:txBody>
        </p:sp>
      </p:grpSp>
      <p:sp>
        <p:nvSpPr>
          <p:cNvPr id="139" name="Google Shape;139;p19"/>
          <p:cNvSpPr txBox="1"/>
          <p:nvPr>
            <p:ph type="title"/>
          </p:nvPr>
        </p:nvSpPr>
        <p:spPr>
          <a:xfrm>
            <a:off x="1071697" y="464344"/>
            <a:ext cx="22243500" cy="1964100"/>
          </a:xfrm>
          <a:prstGeom prst="rect">
            <a:avLst/>
          </a:prstGeom>
          <a:noFill/>
          <a:ln>
            <a:noFill/>
          </a:ln>
        </p:spPr>
        <p:txBody>
          <a:bodyPr anchorCtr="0" anchor="b" bIns="87350" lIns="87350" spcFirstLastPara="1" rIns="87350" wrap="square" tIns="87350">
            <a:noAutofit/>
          </a:bodyPr>
          <a:lstStyle/>
          <a:p>
            <a:pPr indent="0" lvl="0" marL="0" marR="0" rtl="0" algn="l">
              <a:lnSpc>
                <a:spcPct val="100000"/>
              </a:lnSpc>
              <a:spcBef>
                <a:spcPts val="0"/>
              </a:spcBef>
              <a:spcAft>
                <a:spcPts val="0"/>
              </a:spcAft>
              <a:buClr>
                <a:srgbClr val="000000"/>
              </a:buClr>
              <a:buFont typeface="Helvetica Neue"/>
              <a:buNone/>
            </a:pPr>
            <a:r>
              <a:rPr lang="en" sz="9600">
                <a:solidFill>
                  <a:schemeClr val="accent1"/>
                </a:solidFill>
                <a:latin typeface="Roboto"/>
                <a:ea typeface="Roboto"/>
                <a:cs typeface="Roboto"/>
                <a:sym typeface="Roboto"/>
              </a:rPr>
              <a:t>Ticket Management</a:t>
            </a:r>
            <a:endParaRPr sz="9600">
              <a:solidFill>
                <a:schemeClr val="accent1"/>
              </a:solidFill>
              <a:latin typeface="Roboto"/>
              <a:ea typeface="Roboto"/>
              <a:cs typeface="Roboto"/>
              <a:sym typeface="Roboto"/>
            </a:endParaRPr>
          </a:p>
        </p:txBody>
      </p:sp>
      <p:cxnSp>
        <p:nvCxnSpPr>
          <p:cNvPr id="140" name="Google Shape;140;p19"/>
          <p:cNvCxnSpPr/>
          <p:nvPr/>
        </p:nvCxnSpPr>
        <p:spPr>
          <a:xfrm>
            <a:off x="1568396" y="2758175"/>
            <a:ext cx="18291300" cy="2400"/>
          </a:xfrm>
          <a:prstGeom prst="straightConnector1">
            <a:avLst/>
          </a:prstGeom>
          <a:noFill/>
          <a:ln cap="flat" cmpd="sng" w="38100">
            <a:solidFill>
              <a:srgbClr val="607D8B"/>
            </a:solidFill>
            <a:prstDash val="solid"/>
            <a:round/>
            <a:headEnd len="med" w="med" type="none"/>
            <a:tailEnd len="med" w="med" type="none"/>
          </a:ln>
        </p:spPr>
      </p:cxnSp>
      <p:sp>
        <p:nvSpPr>
          <p:cNvPr id="141" name="Google Shape;141;p19"/>
          <p:cNvSpPr txBox="1"/>
          <p:nvPr>
            <p:ph idx="1" type="body"/>
          </p:nvPr>
        </p:nvSpPr>
        <p:spPr>
          <a:xfrm>
            <a:off x="1071700" y="3125400"/>
            <a:ext cx="15818700" cy="10121100"/>
          </a:xfrm>
          <a:prstGeom prst="rect">
            <a:avLst/>
          </a:prstGeom>
          <a:noFill/>
          <a:ln>
            <a:noFill/>
          </a:ln>
        </p:spPr>
        <p:txBody>
          <a:bodyPr anchorCtr="0" anchor="t" bIns="87350" lIns="87350" spcFirstLastPara="1" rIns="87350" wrap="square" tIns="87350">
            <a:noAutofit/>
          </a:bodyPr>
          <a:lstStyle/>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Properly formed user stories:</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lang="en" sz="4800">
                <a:solidFill>
                  <a:schemeClr val="accent1"/>
                </a:solidFill>
                <a:latin typeface="Roboto"/>
                <a:ea typeface="Roboto"/>
                <a:cs typeface="Roboto"/>
                <a:sym typeface="Roboto"/>
              </a:rPr>
              <a:t>As a [</a:t>
            </a:r>
            <a:r>
              <a:rPr i="1" lang="en" sz="4800">
                <a:solidFill>
                  <a:schemeClr val="accent1"/>
                </a:solidFill>
                <a:latin typeface="Roboto"/>
                <a:ea typeface="Roboto"/>
                <a:cs typeface="Roboto"/>
                <a:sym typeface="Roboto"/>
              </a:rPr>
              <a:t>role</a:t>
            </a:r>
            <a:r>
              <a:rPr lang="en" sz="4800">
                <a:solidFill>
                  <a:schemeClr val="accent1"/>
                </a:solidFill>
                <a:latin typeface="Roboto"/>
                <a:ea typeface="Roboto"/>
                <a:cs typeface="Roboto"/>
                <a:sym typeface="Roboto"/>
              </a:rPr>
              <a:t>], I want to [</a:t>
            </a:r>
            <a:r>
              <a:rPr i="1" lang="en" sz="4800">
                <a:solidFill>
                  <a:schemeClr val="accent1"/>
                </a:solidFill>
                <a:latin typeface="Roboto"/>
                <a:ea typeface="Roboto"/>
                <a:cs typeface="Roboto"/>
                <a:sym typeface="Roboto"/>
              </a:rPr>
              <a:t>action</a:t>
            </a:r>
            <a:r>
              <a:rPr lang="en" sz="4800">
                <a:solidFill>
                  <a:schemeClr val="accent1"/>
                </a:solidFill>
                <a:latin typeface="Roboto"/>
                <a:ea typeface="Roboto"/>
                <a:cs typeface="Roboto"/>
                <a:sym typeface="Roboto"/>
              </a:rPr>
              <a:t>], so that [</a:t>
            </a:r>
            <a:r>
              <a:rPr i="1" lang="en" sz="4800">
                <a:solidFill>
                  <a:schemeClr val="accent1"/>
                </a:solidFill>
                <a:latin typeface="Roboto"/>
                <a:ea typeface="Roboto"/>
                <a:cs typeface="Roboto"/>
                <a:sym typeface="Roboto"/>
              </a:rPr>
              <a:t>business value</a:t>
            </a:r>
            <a:r>
              <a:rPr lang="en" sz="4800">
                <a:solidFill>
                  <a:schemeClr val="accent1"/>
                </a:solidFill>
                <a:latin typeface="Roboto"/>
                <a:ea typeface="Roboto"/>
                <a:cs typeface="Roboto"/>
                <a:sym typeface="Roboto"/>
              </a:rPr>
              <a:t>].</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lang="en" sz="4800">
                <a:solidFill>
                  <a:schemeClr val="accent1"/>
                </a:solidFill>
                <a:latin typeface="Roboto"/>
                <a:ea typeface="Roboto"/>
                <a:cs typeface="Roboto"/>
                <a:sym typeface="Roboto"/>
              </a:rPr>
              <a:t>Including Acceptance Criteria and size estimation</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Includes:</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lang="en" sz="4800">
                <a:solidFill>
                  <a:schemeClr val="accent1"/>
                </a:solidFill>
                <a:latin typeface="Roboto"/>
                <a:ea typeface="Roboto"/>
                <a:cs typeface="Roboto"/>
                <a:sym typeface="Roboto"/>
              </a:rPr>
              <a:t>Scrum or Kanban support</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lang="en" sz="4800">
                <a:solidFill>
                  <a:schemeClr val="accent1"/>
                </a:solidFill>
                <a:latin typeface="Roboto"/>
                <a:ea typeface="Roboto"/>
                <a:cs typeface="Roboto"/>
                <a:sym typeface="Roboto"/>
              </a:rPr>
              <a:t>Collaboration features</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lang="en" sz="4800">
                <a:solidFill>
                  <a:schemeClr val="accent1"/>
                </a:solidFill>
                <a:latin typeface="Roboto"/>
                <a:ea typeface="Roboto"/>
                <a:cs typeface="Roboto"/>
                <a:sym typeface="Roboto"/>
              </a:rPr>
              <a:t>Robust reporting and tracking</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Our recommendation: </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i="1" lang="en" sz="4800">
                <a:solidFill>
                  <a:schemeClr val="accent1"/>
                </a:solidFill>
                <a:latin typeface="Roboto"/>
                <a:ea typeface="Roboto"/>
                <a:cs typeface="Roboto"/>
                <a:sym typeface="Roboto"/>
              </a:rPr>
              <a:t>Jira</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t/>
            </a:r>
            <a:endParaRPr sz="4800">
              <a:solidFill>
                <a:schemeClr val="accent1"/>
              </a:solidFill>
              <a:latin typeface="Roboto"/>
              <a:ea typeface="Roboto"/>
              <a:cs typeface="Roboto"/>
              <a:sym typeface="Roboto"/>
            </a:endParaRPr>
          </a:p>
        </p:txBody>
      </p:sp>
      <p:pic>
        <p:nvPicPr>
          <p:cNvPr id="142" name="Google Shape;142;p19"/>
          <p:cNvPicPr preferRelativeResize="0"/>
          <p:nvPr/>
        </p:nvPicPr>
        <p:blipFill>
          <a:blip r:embed="rId3">
            <a:alphaModFix/>
          </a:blip>
          <a:stretch>
            <a:fillRect/>
          </a:stretch>
        </p:blipFill>
        <p:spPr>
          <a:xfrm>
            <a:off x="11962450" y="7508134"/>
            <a:ext cx="6553600" cy="4345592"/>
          </a:xfrm>
          <a:prstGeom prst="rect">
            <a:avLst/>
          </a:prstGeom>
          <a:noFill/>
          <a:ln>
            <a:noFill/>
          </a:ln>
        </p:spPr>
      </p:pic>
      <p:pic>
        <p:nvPicPr>
          <p:cNvPr id="143" name="Google Shape;143;p19"/>
          <p:cNvPicPr preferRelativeResize="0"/>
          <p:nvPr/>
        </p:nvPicPr>
        <p:blipFill rotWithShape="1">
          <a:blip r:embed="rId4">
            <a:alphaModFix/>
          </a:blip>
          <a:srcRect b="4675" l="27041" r="27670" t="6102"/>
          <a:stretch/>
        </p:blipFill>
        <p:spPr>
          <a:xfrm>
            <a:off x="19712375" y="7482250"/>
            <a:ext cx="2976000" cy="4397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grpSp>
        <p:nvGrpSpPr>
          <p:cNvPr id="148" name="Google Shape;148;p20"/>
          <p:cNvGrpSpPr/>
          <p:nvPr/>
        </p:nvGrpSpPr>
        <p:grpSpPr>
          <a:xfrm>
            <a:off x="20339201" y="464350"/>
            <a:ext cx="2976000" cy="2976000"/>
            <a:chOff x="6683301" y="4987524"/>
            <a:chExt cx="2976000" cy="2976000"/>
          </a:xfrm>
        </p:grpSpPr>
        <p:sp>
          <p:nvSpPr>
            <p:cNvPr id="149" name="Google Shape;149;p20"/>
            <p:cNvSpPr/>
            <p:nvPr/>
          </p:nvSpPr>
          <p:spPr>
            <a:xfrm>
              <a:off x="6683301" y="4987524"/>
              <a:ext cx="2976000" cy="2976000"/>
            </a:xfrm>
            <a:prstGeom prst="ellipse">
              <a:avLst/>
            </a:prstGeom>
            <a:solidFill>
              <a:srgbClr val="33A1FF"/>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150" name="Google Shape;150;p20"/>
            <p:cNvSpPr txBox="1"/>
            <p:nvPr/>
          </p:nvSpPr>
          <p:spPr>
            <a:xfrm>
              <a:off x="7036550" y="6262075"/>
              <a:ext cx="2269500" cy="426900"/>
            </a:xfrm>
            <a:prstGeom prst="rect">
              <a:avLst/>
            </a:prstGeom>
            <a:solidFill>
              <a:srgbClr val="33A1FF"/>
            </a:solid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Develop</a:t>
              </a:r>
              <a:endParaRPr b="1" sz="3000" u="none" cap="none" strike="noStrike">
                <a:solidFill>
                  <a:srgbClr val="FFFFFF"/>
                </a:solidFill>
                <a:latin typeface="Montserrat"/>
                <a:ea typeface="Montserrat"/>
                <a:cs typeface="Montserrat"/>
                <a:sym typeface="Montserrat"/>
              </a:endParaRPr>
            </a:p>
          </p:txBody>
        </p:sp>
      </p:grpSp>
      <p:sp>
        <p:nvSpPr>
          <p:cNvPr id="151" name="Google Shape;151;p20"/>
          <p:cNvSpPr txBox="1"/>
          <p:nvPr>
            <p:ph type="title"/>
          </p:nvPr>
        </p:nvSpPr>
        <p:spPr>
          <a:xfrm>
            <a:off x="1071697" y="464344"/>
            <a:ext cx="22243500" cy="1964100"/>
          </a:xfrm>
          <a:prstGeom prst="rect">
            <a:avLst/>
          </a:prstGeom>
          <a:noFill/>
          <a:ln>
            <a:noFill/>
          </a:ln>
        </p:spPr>
        <p:txBody>
          <a:bodyPr anchorCtr="0" anchor="b" bIns="87350" lIns="87350" spcFirstLastPara="1" rIns="87350" wrap="square" tIns="87350">
            <a:noAutofit/>
          </a:bodyPr>
          <a:lstStyle/>
          <a:p>
            <a:pPr indent="0" lvl="0" marL="0" marR="0" rtl="0" algn="l">
              <a:lnSpc>
                <a:spcPct val="100000"/>
              </a:lnSpc>
              <a:spcBef>
                <a:spcPts val="0"/>
              </a:spcBef>
              <a:spcAft>
                <a:spcPts val="0"/>
              </a:spcAft>
              <a:buClr>
                <a:srgbClr val="000000"/>
              </a:buClr>
              <a:buFont typeface="Helvetica Neue"/>
              <a:buNone/>
            </a:pPr>
            <a:r>
              <a:rPr lang="en" sz="9600">
                <a:solidFill>
                  <a:schemeClr val="accent1"/>
                </a:solidFill>
                <a:latin typeface="Roboto"/>
                <a:ea typeface="Roboto"/>
                <a:cs typeface="Roboto"/>
                <a:sym typeface="Roboto"/>
              </a:rPr>
              <a:t>Product-specific Tools</a:t>
            </a:r>
            <a:endParaRPr sz="9600">
              <a:solidFill>
                <a:schemeClr val="accent1"/>
              </a:solidFill>
              <a:latin typeface="Roboto"/>
              <a:ea typeface="Roboto"/>
              <a:cs typeface="Roboto"/>
              <a:sym typeface="Roboto"/>
            </a:endParaRPr>
          </a:p>
        </p:txBody>
      </p:sp>
      <p:cxnSp>
        <p:nvCxnSpPr>
          <p:cNvPr id="152" name="Google Shape;152;p20"/>
          <p:cNvCxnSpPr/>
          <p:nvPr/>
        </p:nvCxnSpPr>
        <p:spPr>
          <a:xfrm>
            <a:off x="1568396" y="2758175"/>
            <a:ext cx="18291300" cy="2400"/>
          </a:xfrm>
          <a:prstGeom prst="straightConnector1">
            <a:avLst/>
          </a:prstGeom>
          <a:noFill/>
          <a:ln cap="flat" cmpd="sng" w="38100">
            <a:solidFill>
              <a:srgbClr val="607D8B"/>
            </a:solidFill>
            <a:prstDash val="solid"/>
            <a:round/>
            <a:headEnd len="med" w="med" type="none"/>
            <a:tailEnd len="med" w="med" type="none"/>
          </a:ln>
        </p:spPr>
      </p:cxnSp>
      <p:sp>
        <p:nvSpPr>
          <p:cNvPr id="153" name="Google Shape;153;p20"/>
          <p:cNvSpPr txBox="1"/>
          <p:nvPr>
            <p:ph idx="1" type="body"/>
          </p:nvPr>
        </p:nvSpPr>
        <p:spPr>
          <a:xfrm>
            <a:off x="1071700" y="3125400"/>
            <a:ext cx="11739900" cy="10374000"/>
          </a:xfrm>
          <a:prstGeom prst="rect">
            <a:avLst/>
          </a:prstGeom>
          <a:noFill/>
          <a:ln>
            <a:noFill/>
          </a:ln>
        </p:spPr>
        <p:txBody>
          <a:bodyPr anchorCtr="0" anchor="t" bIns="87350" lIns="87350" spcFirstLastPara="1" rIns="87350" wrap="square" tIns="87350">
            <a:noAutofit/>
          </a:bodyPr>
          <a:lstStyle/>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Development</a:t>
            </a:r>
            <a:r>
              <a:rPr lang="en" sz="4800">
                <a:solidFill>
                  <a:schemeClr val="accent1"/>
                </a:solidFill>
                <a:latin typeface="Roboto"/>
                <a:ea typeface="Roboto"/>
                <a:cs typeface="Roboto"/>
                <a:sym typeface="Roboto"/>
              </a:rPr>
              <a:t> efforts should be:</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lang="en" sz="4800">
                <a:solidFill>
                  <a:schemeClr val="accent1"/>
                </a:solidFill>
                <a:latin typeface="Roboto"/>
                <a:ea typeface="Roboto"/>
                <a:cs typeface="Roboto"/>
                <a:sym typeface="Roboto"/>
              </a:rPr>
              <a:t>Localized within containers </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lang="en" sz="4800">
                <a:solidFill>
                  <a:schemeClr val="accent1"/>
                </a:solidFill>
                <a:latin typeface="Roboto"/>
                <a:ea typeface="Roboto"/>
                <a:cs typeface="Roboto"/>
                <a:sym typeface="Roboto"/>
              </a:rPr>
              <a:t>Feature-based with dedicated git branches</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lang="en" sz="4800">
                <a:solidFill>
                  <a:schemeClr val="accent1"/>
                </a:solidFill>
                <a:latin typeface="Roboto"/>
                <a:ea typeface="Roboto"/>
                <a:cs typeface="Roboto"/>
                <a:sym typeface="Roboto"/>
              </a:rPr>
              <a:t>Written with as-close-to-native tools as possible</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lang="en" sz="4800">
                <a:solidFill>
                  <a:schemeClr val="accent1"/>
                </a:solidFill>
                <a:latin typeface="Roboto"/>
                <a:ea typeface="Roboto"/>
                <a:cs typeface="Roboto"/>
                <a:sym typeface="Roboto"/>
              </a:rPr>
              <a:t>Conforming to </a:t>
            </a:r>
            <a:r>
              <a:rPr lang="en" sz="4800">
                <a:solidFill>
                  <a:schemeClr val="accent1"/>
                </a:solidFill>
                <a:latin typeface="Roboto"/>
                <a:ea typeface="Roboto"/>
                <a:cs typeface="Roboto"/>
                <a:sym typeface="Roboto"/>
              </a:rPr>
              <a:t>language</a:t>
            </a:r>
            <a:r>
              <a:rPr lang="en" sz="4800">
                <a:solidFill>
                  <a:schemeClr val="accent1"/>
                </a:solidFill>
                <a:latin typeface="Roboto"/>
                <a:ea typeface="Roboto"/>
                <a:cs typeface="Roboto"/>
                <a:sym typeface="Roboto"/>
              </a:rPr>
              <a:t>-specific best practices</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t/>
            </a:r>
            <a:endParaRPr sz="30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Our recommendation: </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i="1" lang="en" sz="4800">
                <a:solidFill>
                  <a:schemeClr val="accent1"/>
                </a:solidFill>
                <a:latin typeface="Roboto"/>
                <a:ea typeface="Roboto"/>
                <a:cs typeface="Roboto"/>
                <a:sym typeface="Roboto"/>
              </a:rPr>
              <a:t>Visual Studio, Xcode, or JetBrains</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t/>
            </a:r>
            <a:endParaRPr sz="4800">
              <a:solidFill>
                <a:schemeClr val="accent1"/>
              </a:solidFill>
              <a:latin typeface="Roboto"/>
              <a:ea typeface="Roboto"/>
              <a:cs typeface="Roboto"/>
              <a:sym typeface="Roboto"/>
            </a:endParaRPr>
          </a:p>
        </p:txBody>
      </p:sp>
      <p:pic>
        <p:nvPicPr>
          <p:cNvPr id="154" name="Google Shape;154;p20"/>
          <p:cNvPicPr preferRelativeResize="0"/>
          <p:nvPr/>
        </p:nvPicPr>
        <p:blipFill rotWithShape="1">
          <a:blip r:embed="rId3">
            <a:alphaModFix/>
          </a:blip>
          <a:srcRect b="5591" l="15431" r="7792" t="2900"/>
          <a:stretch/>
        </p:blipFill>
        <p:spPr>
          <a:xfrm>
            <a:off x="15058551" y="11171073"/>
            <a:ext cx="3142874" cy="2107152"/>
          </a:xfrm>
          <a:prstGeom prst="rect">
            <a:avLst/>
          </a:prstGeom>
          <a:noFill/>
          <a:ln>
            <a:noFill/>
          </a:ln>
        </p:spPr>
      </p:pic>
      <p:pic>
        <p:nvPicPr>
          <p:cNvPr id="155" name="Google Shape;155;p20"/>
          <p:cNvPicPr preferRelativeResize="0"/>
          <p:nvPr/>
        </p:nvPicPr>
        <p:blipFill rotWithShape="1">
          <a:blip r:embed="rId4">
            <a:alphaModFix/>
          </a:blip>
          <a:srcRect b="12668" l="19725" r="11734" t="9944"/>
          <a:stretch/>
        </p:blipFill>
        <p:spPr>
          <a:xfrm>
            <a:off x="19441000" y="11171075"/>
            <a:ext cx="1814400" cy="2048501"/>
          </a:xfrm>
          <a:prstGeom prst="rect">
            <a:avLst/>
          </a:prstGeom>
          <a:noFill/>
          <a:ln>
            <a:noFill/>
          </a:ln>
        </p:spPr>
      </p:pic>
      <p:pic>
        <p:nvPicPr>
          <p:cNvPr id="156" name="Google Shape;156;p20"/>
          <p:cNvPicPr preferRelativeResize="0"/>
          <p:nvPr/>
        </p:nvPicPr>
        <p:blipFill>
          <a:blip r:embed="rId5">
            <a:alphaModFix/>
          </a:blip>
          <a:stretch>
            <a:fillRect/>
          </a:stretch>
        </p:blipFill>
        <p:spPr>
          <a:xfrm>
            <a:off x="13551525" y="7513925"/>
            <a:ext cx="1576299" cy="1576299"/>
          </a:xfrm>
          <a:prstGeom prst="rect">
            <a:avLst/>
          </a:prstGeom>
          <a:noFill/>
          <a:ln>
            <a:noFill/>
          </a:ln>
        </p:spPr>
      </p:pic>
      <p:pic>
        <p:nvPicPr>
          <p:cNvPr id="157" name="Google Shape;157;p20"/>
          <p:cNvPicPr preferRelativeResize="0"/>
          <p:nvPr/>
        </p:nvPicPr>
        <p:blipFill>
          <a:blip r:embed="rId6">
            <a:alphaModFix/>
          </a:blip>
          <a:stretch>
            <a:fillRect/>
          </a:stretch>
        </p:blipFill>
        <p:spPr>
          <a:xfrm>
            <a:off x="16707528" y="7513938"/>
            <a:ext cx="1576300" cy="1576282"/>
          </a:xfrm>
          <a:prstGeom prst="rect">
            <a:avLst/>
          </a:prstGeom>
          <a:noFill/>
          <a:ln>
            <a:noFill/>
          </a:ln>
        </p:spPr>
      </p:pic>
      <p:pic>
        <p:nvPicPr>
          <p:cNvPr id="158" name="Google Shape;158;p20"/>
          <p:cNvPicPr preferRelativeResize="0"/>
          <p:nvPr/>
        </p:nvPicPr>
        <p:blipFill>
          <a:blip r:embed="rId7">
            <a:alphaModFix/>
          </a:blip>
          <a:stretch>
            <a:fillRect/>
          </a:stretch>
        </p:blipFill>
        <p:spPr>
          <a:xfrm>
            <a:off x="19421221" y="4636790"/>
            <a:ext cx="1010745" cy="1006815"/>
          </a:xfrm>
          <a:prstGeom prst="rect">
            <a:avLst/>
          </a:prstGeom>
          <a:noFill/>
          <a:ln>
            <a:noFill/>
          </a:ln>
        </p:spPr>
      </p:pic>
      <p:pic>
        <p:nvPicPr>
          <p:cNvPr id="159" name="Google Shape;159;p20"/>
          <p:cNvPicPr preferRelativeResize="0"/>
          <p:nvPr/>
        </p:nvPicPr>
        <p:blipFill rotWithShape="1">
          <a:blip r:embed="rId8">
            <a:alphaModFix/>
          </a:blip>
          <a:srcRect b="25791" l="0" r="0" t="34071"/>
          <a:stretch/>
        </p:blipFill>
        <p:spPr>
          <a:xfrm>
            <a:off x="19227792" y="5798344"/>
            <a:ext cx="4524608" cy="1361991"/>
          </a:xfrm>
          <a:prstGeom prst="rect">
            <a:avLst/>
          </a:prstGeom>
          <a:noFill/>
          <a:ln>
            <a:noFill/>
          </a:ln>
        </p:spPr>
      </p:pic>
      <p:pic>
        <p:nvPicPr>
          <p:cNvPr id="160" name="Google Shape;160;p20"/>
          <p:cNvPicPr preferRelativeResize="0"/>
          <p:nvPr/>
        </p:nvPicPr>
        <p:blipFill>
          <a:blip r:embed="rId9">
            <a:alphaModFix/>
          </a:blip>
          <a:stretch>
            <a:fillRect/>
          </a:stretch>
        </p:blipFill>
        <p:spPr>
          <a:xfrm>
            <a:off x="20905429" y="4586873"/>
            <a:ext cx="1106657" cy="1106657"/>
          </a:xfrm>
          <a:prstGeom prst="rect">
            <a:avLst/>
          </a:prstGeom>
          <a:noFill/>
          <a:ln>
            <a:noFill/>
          </a:ln>
        </p:spPr>
      </p:pic>
      <p:pic>
        <p:nvPicPr>
          <p:cNvPr id="161" name="Google Shape;161;p20"/>
          <p:cNvPicPr preferRelativeResize="0"/>
          <p:nvPr/>
        </p:nvPicPr>
        <p:blipFill>
          <a:blip r:embed="rId10">
            <a:alphaModFix/>
          </a:blip>
          <a:stretch>
            <a:fillRect/>
          </a:stretch>
        </p:blipFill>
        <p:spPr>
          <a:xfrm>
            <a:off x="22456710" y="4586861"/>
            <a:ext cx="1106677" cy="1106677"/>
          </a:xfrm>
          <a:prstGeom prst="rect">
            <a:avLst/>
          </a:prstGeom>
          <a:noFill/>
          <a:ln>
            <a:noFill/>
          </a:ln>
        </p:spPr>
      </p:pic>
      <p:pic>
        <p:nvPicPr>
          <p:cNvPr id="162" name="Google Shape;162;p20"/>
          <p:cNvPicPr preferRelativeResize="0"/>
          <p:nvPr/>
        </p:nvPicPr>
        <p:blipFill>
          <a:blip r:embed="rId11">
            <a:alphaModFix/>
          </a:blip>
          <a:stretch>
            <a:fillRect/>
          </a:stretch>
        </p:blipFill>
        <p:spPr>
          <a:xfrm>
            <a:off x="16584927" y="4467775"/>
            <a:ext cx="1958550" cy="1762679"/>
          </a:xfrm>
          <a:prstGeom prst="rect">
            <a:avLst/>
          </a:prstGeom>
          <a:noFill/>
          <a:ln>
            <a:noFill/>
          </a:ln>
        </p:spPr>
      </p:pic>
      <p:pic>
        <p:nvPicPr>
          <p:cNvPr id="163" name="Google Shape;163;p20"/>
          <p:cNvPicPr preferRelativeResize="0"/>
          <p:nvPr/>
        </p:nvPicPr>
        <p:blipFill>
          <a:blip r:embed="rId12">
            <a:alphaModFix/>
          </a:blip>
          <a:stretch>
            <a:fillRect/>
          </a:stretch>
        </p:blipFill>
        <p:spPr>
          <a:xfrm>
            <a:off x="13567950" y="4636801"/>
            <a:ext cx="1576299" cy="1732615"/>
          </a:xfrm>
          <a:prstGeom prst="rect">
            <a:avLst/>
          </a:prstGeom>
          <a:noFill/>
          <a:ln>
            <a:noFill/>
          </a:ln>
        </p:spPr>
      </p:pic>
      <p:pic>
        <p:nvPicPr>
          <p:cNvPr id="164" name="Google Shape;164;p20"/>
          <p:cNvPicPr preferRelativeResize="0"/>
          <p:nvPr/>
        </p:nvPicPr>
        <p:blipFill>
          <a:blip r:embed="rId13">
            <a:alphaModFix/>
          </a:blip>
          <a:stretch>
            <a:fillRect/>
          </a:stretch>
        </p:blipFill>
        <p:spPr>
          <a:xfrm>
            <a:off x="20582891" y="7320038"/>
            <a:ext cx="1814409" cy="1964101"/>
          </a:xfrm>
          <a:prstGeom prst="rect">
            <a:avLst/>
          </a:prstGeom>
          <a:noFill/>
          <a:ln>
            <a:noFill/>
          </a:ln>
        </p:spPr>
      </p:pic>
      <p:cxnSp>
        <p:nvCxnSpPr>
          <p:cNvPr id="165" name="Google Shape;165;p20"/>
          <p:cNvCxnSpPr/>
          <p:nvPr/>
        </p:nvCxnSpPr>
        <p:spPr>
          <a:xfrm>
            <a:off x="13668275" y="10658175"/>
            <a:ext cx="9646800" cy="28500"/>
          </a:xfrm>
          <a:prstGeom prst="straightConnector1">
            <a:avLst/>
          </a:prstGeom>
          <a:noFill/>
          <a:ln cap="flat" cmpd="sng" w="38100">
            <a:solidFill>
              <a:srgbClr val="607D8B"/>
            </a:solidFill>
            <a:prstDash val="solid"/>
            <a:round/>
            <a:headEnd len="med" w="med" type="none"/>
            <a:tailEnd len="med" w="med" type="none"/>
          </a:ln>
        </p:spPr>
      </p:cxnSp>
      <p:cxnSp>
        <p:nvCxnSpPr>
          <p:cNvPr id="166" name="Google Shape;166;p20"/>
          <p:cNvCxnSpPr/>
          <p:nvPr/>
        </p:nvCxnSpPr>
        <p:spPr>
          <a:xfrm>
            <a:off x="15900600" y="4467775"/>
            <a:ext cx="0" cy="5096400"/>
          </a:xfrm>
          <a:prstGeom prst="straightConnector1">
            <a:avLst/>
          </a:prstGeom>
          <a:noFill/>
          <a:ln cap="flat" cmpd="sng" w="38100">
            <a:solidFill>
              <a:srgbClr val="607D8B"/>
            </a:solidFill>
            <a:prstDash val="solid"/>
            <a:round/>
            <a:headEnd len="med" w="med" type="none"/>
            <a:tailEnd len="med" w="med" type="none"/>
          </a:ln>
        </p:spPr>
      </p:cxnSp>
      <p:cxnSp>
        <p:nvCxnSpPr>
          <p:cNvPr id="167" name="Google Shape;167;p20"/>
          <p:cNvCxnSpPr/>
          <p:nvPr/>
        </p:nvCxnSpPr>
        <p:spPr>
          <a:xfrm>
            <a:off x="18947775" y="4586850"/>
            <a:ext cx="0" cy="5096400"/>
          </a:xfrm>
          <a:prstGeom prst="straightConnector1">
            <a:avLst/>
          </a:prstGeom>
          <a:noFill/>
          <a:ln cap="flat" cmpd="sng" w="38100">
            <a:solidFill>
              <a:srgbClr val="607D8B"/>
            </a:solidFill>
            <a:prstDash val="solid"/>
            <a:round/>
            <a:headEnd len="med" w="med" type="none"/>
            <a:tailEnd len="med" w="med" type="none"/>
          </a:ln>
        </p:spPr>
      </p:cxnSp>
      <p:sp>
        <p:nvSpPr>
          <p:cNvPr id="168" name="Google Shape;168;p20"/>
          <p:cNvSpPr txBox="1"/>
          <p:nvPr>
            <p:ph idx="1" type="body"/>
          </p:nvPr>
        </p:nvSpPr>
        <p:spPr>
          <a:xfrm>
            <a:off x="12989750" y="9349131"/>
            <a:ext cx="2732700" cy="634500"/>
          </a:xfrm>
          <a:prstGeom prst="rect">
            <a:avLst/>
          </a:prstGeom>
          <a:noFill/>
          <a:ln>
            <a:noFill/>
          </a:ln>
        </p:spPr>
        <p:txBody>
          <a:bodyPr anchorCtr="0" anchor="t" bIns="87350" lIns="87350" spcFirstLastPara="1" rIns="87350" wrap="square" tIns="87350">
            <a:noAutofit/>
          </a:bodyPr>
          <a:lstStyle/>
          <a:p>
            <a:pPr indent="0" lvl="0" marL="0" marR="0" rtl="0" algn="ctr">
              <a:lnSpc>
                <a:spcPct val="120000"/>
              </a:lnSpc>
              <a:spcBef>
                <a:spcPts val="0"/>
              </a:spcBef>
              <a:spcAft>
                <a:spcPts val="0"/>
              </a:spcAft>
              <a:buNone/>
            </a:pPr>
            <a:r>
              <a:rPr lang="en" sz="3000">
                <a:solidFill>
                  <a:schemeClr val="accent1"/>
                </a:solidFill>
                <a:latin typeface="Roboto"/>
                <a:ea typeface="Roboto"/>
                <a:cs typeface="Roboto"/>
                <a:sym typeface="Roboto"/>
              </a:rPr>
              <a:t>Visual Studio (Microsoft)</a:t>
            </a:r>
            <a:endParaRPr i="1" sz="3000">
              <a:solidFill>
                <a:schemeClr val="accent1"/>
              </a:solidFill>
              <a:latin typeface="Roboto"/>
              <a:ea typeface="Roboto"/>
              <a:cs typeface="Roboto"/>
              <a:sym typeface="Roboto"/>
            </a:endParaRPr>
          </a:p>
          <a:p>
            <a:pPr indent="0" lvl="0" marL="0" marR="0" rtl="0" algn="ctr">
              <a:lnSpc>
                <a:spcPct val="120000"/>
              </a:lnSpc>
              <a:spcBef>
                <a:spcPts val="0"/>
              </a:spcBef>
              <a:spcAft>
                <a:spcPts val="0"/>
              </a:spcAft>
              <a:buNone/>
            </a:pPr>
            <a:r>
              <a:t/>
            </a:r>
            <a:endParaRPr sz="4800">
              <a:solidFill>
                <a:schemeClr val="accent1"/>
              </a:solidFill>
              <a:latin typeface="Roboto"/>
              <a:ea typeface="Roboto"/>
              <a:cs typeface="Roboto"/>
              <a:sym typeface="Roboto"/>
            </a:endParaRPr>
          </a:p>
          <a:p>
            <a:pPr indent="0" lvl="0" marL="0" marR="0" rtl="0" algn="ctr">
              <a:lnSpc>
                <a:spcPct val="120000"/>
              </a:lnSpc>
              <a:spcBef>
                <a:spcPts val="0"/>
              </a:spcBef>
              <a:spcAft>
                <a:spcPts val="0"/>
              </a:spcAft>
              <a:buNone/>
            </a:pPr>
            <a:r>
              <a:t/>
            </a:r>
            <a:endParaRPr sz="4800">
              <a:solidFill>
                <a:schemeClr val="accent1"/>
              </a:solidFill>
              <a:latin typeface="Roboto"/>
              <a:ea typeface="Roboto"/>
              <a:cs typeface="Roboto"/>
              <a:sym typeface="Roboto"/>
            </a:endParaRPr>
          </a:p>
        </p:txBody>
      </p:sp>
      <p:sp>
        <p:nvSpPr>
          <p:cNvPr id="169" name="Google Shape;169;p20"/>
          <p:cNvSpPr txBox="1"/>
          <p:nvPr>
            <p:ph idx="1" type="body"/>
          </p:nvPr>
        </p:nvSpPr>
        <p:spPr>
          <a:xfrm>
            <a:off x="16129313" y="9349131"/>
            <a:ext cx="2732700" cy="634500"/>
          </a:xfrm>
          <a:prstGeom prst="rect">
            <a:avLst/>
          </a:prstGeom>
          <a:noFill/>
          <a:ln>
            <a:noFill/>
          </a:ln>
        </p:spPr>
        <p:txBody>
          <a:bodyPr anchorCtr="0" anchor="t" bIns="87350" lIns="87350" spcFirstLastPara="1" rIns="87350" wrap="square" tIns="87350">
            <a:noAutofit/>
          </a:bodyPr>
          <a:lstStyle/>
          <a:p>
            <a:pPr indent="0" lvl="0" marL="0" marR="0" rtl="0" algn="ctr">
              <a:lnSpc>
                <a:spcPct val="120000"/>
              </a:lnSpc>
              <a:spcBef>
                <a:spcPts val="0"/>
              </a:spcBef>
              <a:spcAft>
                <a:spcPts val="0"/>
              </a:spcAft>
              <a:buNone/>
            </a:pPr>
            <a:r>
              <a:rPr lang="en" sz="3000">
                <a:solidFill>
                  <a:schemeClr val="accent1"/>
                </a:solidFill>
                <a:latin typeface="Roboto"/>
                <a:ea typeface="Roboto"/>
                <a:cs typeface="Roboto"/>
                <a:sym typeface="Roboto"/>
              </a:rPr>
              <a:t>Xcode</a:t>
            </a:r>
            <a:endParaRPr sz="3000">
              <a:solidFill>
                <a:schemeClr val="accent1"/>
              </a:solidFill>
              <a:latin typeface="Roboto"/>
              <a:ea typeface="Roboto"/>
              <a:cs typeface="Roboto"/>
              <a:sym typeface="Roboto"/>
            </a:endParaRPr>
          </a:p>
          <a:p>
            <a:pPr indent="0" lvl="0" marL="0" marR="0" rtl="0" algn="ctr">
              <a:lnSpc>
                <a:spcPct val="120000"/>
              </a:lnSpc>
              <a:spcBef>
                <a:spcPts val="0"/>
              </a:spcBef>
              <a:spcAft>
                <a:spcPts val="0"/>
              </a:spcAft>
              <a:buNone/>
            </a:pPr>
            <a:r>
              <a:rPr lang="en" sz="3000">
                <a:solidFill>
                  <a:schemeClr val="accent1"/>
                </a:solidFill>
                <a:latin typeface="Roboto"/>
                <a:ea typeface="Roboto"/>
                <a:cs typeface="Roboto"/>
                <a:sym typeface="Roboto"/>
              </a:rPr>
              <a:t>(Apple)</a:t>
            </a:r>
            <a:endParaRPr sz="4800">
              <a:solidFill>
                <a:schemeClr val="accent1"/>
              </a:solidFill>
              <a:latin typeface="Roboto"/>
              <a:ea typeface="Roboto"/>
              <a:cs typeface="Roboto"/>
              <a:sym typeface="Roboto"/>
            </a:endParaRPr>
          </a:p>
        </p:txBody>
      </p:sp>
      <p:sp>
        <p:nvSpPr>
          <p:cNvPr id="170" name="Google Shape;170;p20"/>
          <p:cNvSpPr txBox="1"/>
          <p:nvPr>
            <p:ph idx="1" type="body"/>
          </p:nvPr>
        </p:nvSpPr>
        <p:spPr>
          <a:xfrm>
            <a:off x="19918702" y="9349125"/>
            <a:ext cx="3142800" cy="634500"/>
          </a:xfrm>
          <a:prstGeom prst="rect">
            <a:avLst/>
          </a:prstGeom>
          <a:noFill/>
          <a:ln>
            <a:noFill/>
          </a:ln>
        </p:spPr>
        <p:txBody>
          <a:bodyPr anchorCtr="0" anchor="t" bIns="87350" lIns="87350" spcFirstLastPara="1" rIns="87350" wrap="square" tIns="87350">
            <a:noAutofit/>
          </a:bodyPr>
          <a:lstStyle/>
          <a:p>
            <a:pPr indent="0" lvl="0" marL="0" marR="0" rtl="0" algn="ctr">
              <a:lnSpc>
                <a:spcPct val="120000"/>
              </a:lnSpc>
              <a:spcBef>
                <a:spcPts val="0"/>
              </a:spcBef>
              <a:spcAft>
                <a:spcPts val="0"/>
              </a:spcAft>
              <a:buNone/>
            </a:pPr>
            <a:r>
              <a:rPr lang="en" sz="3000">
                <a:solidFill>
                  <a:schemeClr val="accent1"/>
                </a:solidFill>
                <a:latin typeface="Roboto"/>
                <a:ea typeface="Roboto"/>
                <a:cs typeface="Roboto"/>
                <a:sym typeface="Roboto"/>
              </a:rPr>
              <a:t>JetBrains</a:t>
            </a:r>
            <a:br>
              <a:rPr lang="en" sz="3000">
                <a:solidFill>
                  <a:schemeClr val="accent1"/>
                </a:solidFill>
                <a:latin typeface="Roboto"/>
                <a:ea typeface="Roboto"/>
                <a:cs typeface="Roboto"/>
                <a:sym typeface="Roboto"/>
              </a:rPr>
            </a:br>
            <a:r>
              <a:rPr lang="en" sz="3000">
                <a:solidFill>
                  <a:schemeClr val="accent1"/>
                </a:solidFill>
                <a:latin typeface="Roboto"/>
                <a:ea typeface="Roboto"/>
                <a:cs typeface="Roboto"/>
                <a:sym typeface="Roboto"/>
              </a:rPr>
              <a:t>(Everything else)</a:t>
            </a:r>
            <a:endParaRPr sz="4800">
              <a:solidFill>
                <a:schemeClr val="accent1"/>
              </a:solidFill>
              <a:latin typeface="Roboto"/>
              <a:ea typeface="Roboto"/>
              <a:cs typeface="Roboto"/>
              <a:sym typeface="Roboto"/>
            </a:endParaRPr>
          </a:p>
        </p:txBody>
      </p:sp>
      <p:sp>
        <p:nvSpPr>
          <p:cNvPr id="171" name="Google Shape;171;p20"/>
          <p:cNvSpPr txBox="1"/>
          <p:nvPr>
            <p:ph idx="1" type="body"/>
          </p:nvPr>
        </p:nvSpPr>
        <p:spPr>
          <a:xfrm>
            <a:off x="13083563" y="6392131"/>
            <a:ext cx="2732700" cy="634500"/>
          </a:xfrm>
          <a:prstGeom prst="rect">
            <a:avLst/>
          </a:prstGeom>
          <a:noFill/>
          <a:ln>
            <a:noFill/>
          </a:ln>
        </p:spPr>
        <p:txBody>
          <a:bodyPr anchorCtr="0" anchor="t" bIns="87350" lIns="87350" spcFirstLastPara="1" rIns="87350" wrap="square" tIns="87350">
            <a:noAutofit/>
          </a:bodyPr>
          <a:lstStyle/>
          <a:p>
            <a:pPr indent="0" lvl="0" marL="0" marR="0" rtl="0" algn="ctr">
              <a:lnSpc>
                <a:spcPct val="120000"/>
              </a:lnSpc>
              <a:spcBef>
                <a:spcPts val="0"/>
              </a:spcBef>
              <a:spcAft>
                <a:spcPts val="0"/>
              </a:spcAft>
              <a:buNone/>
            </a:pPr>
            <a:r>
              <a:rPr lang="en" sz="3000">
                <a:solidFill>
                  <a:schemeClr val="accent1"/>
                </a:solidFill>
                <a:latin typeface="Roboto"/>
                <a:ea typeface="Roboto"/>
                <a:cs typeface="Roboto"/>
                <a:sym typeface="Roboto"/>
              </a:rPr>
              <a:t>C#</a:t>
            </a:r>
            <a:endParaRPr sz="4800">
              <a:solidFill>
                <a:schemeClr val="accent1"/>
              </a:solidFill>
              <a:latin typeface="Roboto"/>
              <a:ea typeface="Roboto"/>
              <a:cs typeface="Roboto"/>
              <a:sym typeface="Roboto"/>
            </a:endParaRPr>
          </a:p>
        </p:txBody>
      </p:sp>
      <p:sp>
        <p:nvSpPr>
          <p:cNvPr id="172" name="Google Shape;172;p20"/>
          <p:cNvSpPr txBox="1"/>
          <p:nvPr>
            <p:ph idx="1" type="body"/>
          </p:nvPr>
        </p:nvSpPr>
        <p:spPr>
          <a:xfrm>
            <a:off x="16223125" y="6392131"/>
            <a:ext cx="2732700" cy="634500"/>
          </a:xfrm>
          <a:prstGeom prst="rect">
            <a:avLst/>
          </a:prstGeom>
          <a:noFill/>
          <a:ln>
            <a:noFill/>
          </a:ln>
        </p:spPr>
        <p:txBody>
          <a:bodyPr anchorCtr="0" anchor="t" bIns="87350" lIns="87350" spcFirstLastPara="1" rIns="87350" wrap="square" tIns="87350">
            <a:noAutofit/>
          </a:bodyPr>
          <a:lstStyle/>
          <a:p>
            <a:pPr indent="0" lvl="0" marL="0" marR="0" rtl="0" algn="ctr">
              <a:lnSpc>
                <a:spcPct val="120000"/>
              </a:lnSpc>
              <a:spcBef>
                <a:spcPts val="0"/>
              </a:spcBef>
              <a:spcAft>
                <a:spcPts val="0"/>
              </a:spcAft>
              <a:buNone/>
            </a:pPr>
            <a:r>
              <a:rPr lang="en" sz="3000">
                <a:solidFill>
                  <a:schemeClr val="accent1"/>
                </a:solidFill>
                <a:latin typeface="Roboto"/>
                <a:ea typeface="Roboto"/>
                <a:cs typeface="Roboto"/>
                <a:sym typeface="Roboto"/>
              </a:rPr>
              <a:t>Swift</a:t>
            </a:r>
            <a:endParaRPr sz="4800">
              <a:solidFill>
                <a:schemeClr val="accen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grpSp>
        <p:nvGrpSpPr>
          <p:cNvPr id="177" name="Google Shape;177;p21"/>
          <p:cNvGrpSpPr/>
          <p:nvPr/>
        </p:nvGrpSpPr>
        <p:grpSpPr>
          <a:xfrm>
            <a:off x="20339201" y="464350"/>
            <a:ext cx="2976000" cy="2976000"/>
            <a:chOff x="6683301" y="4987524"/>
            <a:chExt cx="2976000" cy="2976000"/>
          </a:xfrm>
        </p:grpSpPr>
        <p:sp>
          <p:nvSpPr>
            <p:cNvPr id="178" name="Google Shape;178;p21"/>
            <p:cNvSpPr/>
            <p:nvPr/>
          </p:nvSpPr>
          <p:spPr>
            <a:xfrm>
              <a:off x="6683301" y="4987524"/>
              <a:ext cx="2976000" cy="2976000"/>
            </a:xfrm>
            <a:prstGeom prst="ellipse">
              <a:avLst/>
            </a:prstGeom>
            <a:solidFill>
              <a:srgbClr val="33A1FF"/>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179" name="Google Shape;179;p21"/>
            <p:cNvSpPr txBox="1"/>
            <p:nvPr/>
          </p:nvSpPr>
          <p:spPr>
            <a:xfrm>
              <a:off x="7036550" y="6262075"/>
              <a:ext cx="2269500" cy="426900"/>
            </a:xfrm>
            <a:prstGeom prst="rect">
              <a:avLst/>
            </a:prstGeom>
            <a:solidFill>
              <a:srgbClr val="33A1FF"/>
            </a:solid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Develop</a:t>
              </a:r>
              <a:endParaRPr b="1" sz="3000" u="none" cap="none" strike="noStrike">
                <a:solidFill>
                  <a:srgbClr val="FFFFFF"/>
                </a:solidFill>
                <a:latin typeface="Montserrat"/>
                <a:ea typeface="Montserrat"/>
                <a:cs typeface="Montserrat"/>
                <a:sym typeface="Montserrat"/>
              </a:endParaRPr>
            </a:p>
          </p:txBody>
        </p:sp>
      </p:grpSp>
      <p:sp>
        <p:nvSpPr>
          <p:cNvPr id="180" name="Google Shape;180;p21"/>
          <p:cNvSpPr txBox="1"/>
          <p:nvPr>
            <p:ph type="title"/>
          </p:nvPr>
        </p:nvSpPr>
        <p:spPr>
          <a:xfrm>
            <a:off x="1071697" y="464344"/>
            <a:ext cx="22243500" cy="1964100"/>
          </a:xfrm>
          <a:prstGeom prst="rect">
            <a:avLst/>
          </a:prstGeom>
          <a:noFill/>
          <a:ln>
            <a:noFill/>
          </a:ln>
        </p:spPr>
        <p:txBody>
          <a:bodyPr anchorCtr="0" anchor="b" bIns="87350" lIns="87350" spcFirstLastPara="1" rIns="87350" wrap="square" tIns="87350">
            <a:noAutofit/>
          </a:bodyPr>
          <a:lstStyle/>
          <a:p>
            <a:pPr indent="0" lvl="0" marL="0" marR="0" rtl="0" algn="l">
              <a:lnSpc>
                <a:spcPct val="100000"/>
              </a:lnSpc>
              <a:spcBef>
                <a:spcPts val="0"/>
              </a:spcBef>
              <a:spcAft>
                <a:spcPts val="0"/>
              </a:spcAft>
              <a:buClr>
                <a:srgbClr val="000000"/>
              </a:buClr>
              <a:buFont typeface="Helvetica Neue"/>
              <a:buNone/>
            </a:pPr>
            <a:r>
              <a:rPr lang="en" sz="9600">
                <a:solidFill>
                  <a:schemeClr val="accent1"/>
                </a:solidFill>
                <a:latin typeface="Roboto"/>
                <a:ea typeface="Roboto"/>
                <a:cs typeface="Roboto"/>
                <a:sym typeface="Roboto"/>
              </a:rPr>
              <a:t>Containerization</a:t>
            </a:r>
            <a:endParaRPr sz="9600">
              <a:solidFill>
                <a:schemeClr val="accent1"/>
              </a:solidFill>
              <a:latin typeface="Roboto"/>
              <a:ea typeface="Roboto"/>
              <a:cs typeface="Roboto"/>
              <a:sym typeface="Roboto"/>
            </a:endParaRPr>
          </a:p>
        </p:txBody>
      </p:sp>
      <p:cxnSp>
        <p:nvCxnSpPr>
          <p:cNvPr id="181" name="Google Shape;181;p21"/>
          <p:cNvCxnSpPr/>
          <p:nvPr/>
        </p:nvCxnSpPr>
        <p:spPr>
          <a:xfrm>
            <a:off x="1568396" y="2758175"/>
            <a:ext cx="18291300" cy="2400"/>
          </a:xfrm>
          <a:prstGeom prst="straightConnector1">
            <a:avLst/>
          </a:prstGeom>
          <a:noFill/>
          <a:ln cap="flat" cmpd="sng" w="38100">
            <a:solidFill>
              <a:srgbClr val="607D8B"/>
            </a:solidFill>
            <a:prstDash val="solid"/>
            <a:round/>
            <a:headEnd len="med" w="med" type="none"/>
            <a:tailEnd len="med" w="med" type="none"/>
          </a:ln>
        </p:spPr>
      </p:cxnSp>
      <p:sp>
        <p:nvSpPr>
          <p:cNvPr id="182" name="Google Shape;182;p21"/>
          <p:cNvSpPr txBox="1"/>
          <p:nvPr>
            <p:ph idx="1" type="body"/>
          </p:nvPr>
        </p:nvSpPr>
        <p:spPr>
          <a:xfrm>
            <a:off x="1071700" y="3125400"/>
            <a:ext cx="18788100" cy="10374000"/>
          </a:xfrm>
          <a:prstGeom prst="rect">
            <a:avLst/>
          </a:prstGeom>
          <a:noFill/>
          <a:ln>
            <a:noFill/>
          </a:ln>
        </p:spPr>
        <p:txBody>
          <a:bodyPr anchorCtr="0" anchor="t" bIns="87350" lIns="87350" spcFirstLastPara="1" rIns="87350" wrap="square" tIns="87350">
            <a:noAutofit/>
          </a:bodyPr>
          <a:lstStyle/>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Provides:</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lang="en" sz="4800">
                <a:solidFill>
                  <a:schemeClr val="accent1"/>
                </a:solidFill>
                <a:latin typeface="Roboto"/>
                <a:ea typeface="Roboto"/>
                <a:cs typeface="Roboto"/>
                <a:sym typeface="Roboto"/>
              </a:rPr>
              <a:t>Uniform and scalable development environments</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lang="en" sz="4800">
                <a:solidFill>
                  <a:schemeClr val="accent1"/>
                </a:solidFill>
                <a:latin typeface="Roboto"/>
                <a:ea typeface="Roboto"/>
                <a:cs typeface="Roboto"/>
                <a:sym typeface="Roboto"/>
              </a:rPr>
              <a:t>Process-driven, standardized testing</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lang="en" sz="4800">
                <a:solidFill>
                  <a:schemeClr val="accent1"/>
                </a:solidFill>
                <a:latin typeface="Roboto"/>
                <a:ea typeface="Roboto"/>
                <a:cs typeface="Roboto"/>
                <a:sym typeface="Roboto"/>
              </a:rPr>
              <a:t>Isolation from other systems</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lang="en" sz="4800">
                <a:solidFill>
                  <a:schemeClr val="accent1"/>
                </a:solidFill>
                <a:latin typeface="Roboto"/>
                <a:ea typeface="Roboto"/>
                <a:cs typeface="Roboto"/>
                <a:sym typeface="Roboto"/>
              </a:rPr>
              <a:t>A repeatable deployment and </a:t>
            </a:r>
            <a:r>
              <a:rPr lang="en" sz="4800">
                <a:solidFill>
                  <a:schemeClr val="accent1"/>
                </a:solidFill>
                <a:latin typeface="Roboto"/>
                <a:ea typeface="Roboto"/>
                <a:cs typeface="Roboto"/>
                <a:sym typeface="Roboto"/>
              </a:rPr>
              <a:t>development</a:t>
            </a:r>
            <a:r>
              <a:rPr lang="en" sz="4800">
                <a:solidFill>
                  <a:schemeClr val="accent1"/>
                </a:solidFill>
                <a:latin typeface="Roboto"/>
                <a:ea typeface="Roboto"/>
                <a:cs typeface="Roboto"/>
                <a:sym typeface="Roboto"/>
              </a:rPr>
              <a:t> process</a:t>
            </a:r>
            <a:endParaRPr sz="4800">
              <a:solidFill>
                <a:schemeClr val="accent1"/>
              </a:solidFill>
              <a:latin typeface="Roboto"/>
              <a:ea typeface="Roboto"/>
              <a:cs typeface="Roboto"/>
              <a:sym typeface="Roboto"/>
            </a:endParaRPr>
          </a:p>
          <a:p>
            <a:pPr indent="0" lvl="0" marL="457200" marR="0" rtl="0" algn="l">
              <a:lnSpc>
                <a:spcPct val="120000"/>
              </a:lnSpc>
              <a:spcBef>
                <a:spcPts val="0"/>
              </a:spcBef>
              <a:spcAft>
                <a:spcPts val="0"/>
              </a:spcAft>
              <a:buNone/>
            </a:pPr>
            <a:r>
              <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t/>
            </a:r>
            <a:endParaRPr sz="30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Our recommendation: </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i="1" lang="en" sz="4800">
                <a:solidFill>
                  <a:schemeClr val="accent1"/>
                </a:solidFill>
                <a:latin typeface="Roboto"/>
                <a:ea typeface="Roboto"/>
                <a:cs typeface="Roboto"/>
                <a:sym typeface="Roboto"/>
              </a:rPr>
              <a:t>Docker</a:t>
            </a:r>
            <a:endParaRPr i="1"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t/>
            </a:r>
            <a:endParaRPr sz="4800">
              <a:solidFill>
                <a:schemeClr val="accent1"/>
              </a:solidFill>
              <a:latin typeface="Roboto"/>
              <a:ea typeface="Roboto"/>
              <a:cs typeface="Roboto"/>
              <a:sym typeface="Roboto"/>
            </a:endParaRPr>
          </a:p>
        </p:txBody>
      </p:sp>
      <p:pic>
        <p:nvPicPr>
          <p:cNvPr id="183" name="Google Shape;183;p21"/>
          <p:cNvPicPr preferRelativeResize="0"/>
          <p:nvPr/>
        </p:nvPicPr>
        <p:blipFill rotWithShape="1">
          <a:blip r:embed="rId3">
            <a:alphaModFix/>
          </a:blip>
          <a:srcRect b="5999" l="1899" r="4519" t="5111"/>
          <a:stretch/>
        </p:blipFill>
        <p:spPr>
          <a:xfrm>
            <a:off x="9308950" y="7644700"/>
            <a:ext cx="13341680" cy="5707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grpSp>
        <p:nvGrpSpPr>
          <p:cNvPr id="188" name="Google Shape;188;p22"/>
          <p:cNvGrpSpPr/>
          <p:nvPr/>
        </p:nvGrpSpPr>
        <p:grpSpPr>
          <a:xfrm>
            <a:off x="20437901" y="479512"/>
            <a:ext cx="2945700" cy="2945700"/>
            <a:chOff x="14788351" y="5002672"/>
            <a:chExt cx="2945700" cy="2945700"/>
          </a:xfrm>
        </p:grpSpPr>
        <p:sp>
          <p:nvSpPr>
            <p:cNvPr id="189" name="Google Shape;189;p22"/>
            <p:cNvSpPr/>
            <p:nvPr/>
          </p:nvSpPr>
          <p:spPr>
            <a:xfrm>
              <a:off x="14788351" y="5002672"/>
              <a:ext cx="2945700" cy="2945700"/>
            </a:xfrm>
            <a:prstGeom prst="ellipse">
              <a:avLst/>
            </a:prstGeom>
            <a:solidFill>
              <a:srgbClr val="008A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2B2B2D"/>
                </a:buClr>
                <a:buSzPts val="3000"/>
                <a:buFont typeface="Open Sans Light"/>
                <a:buNone/>
              </a:pPr>
              <a:r>
                <a:t/>
              </a:r>
              <a:endParaRPr b="1" i="0" sz="3000" u="none" cap="none" strike="noStrike">
                <a:solidFill>
                  <a:srgbClr val="000000"/>
                </a:solidFill>
                <a:latin typeface="Helvetica Neue"/>
                <a:ea typeface="Helvetica Neue"/>
                <a:cs typeface="Helvetica Neue"/>
                <a:sym typeface="Helvetica Neue"/>
              </a:endParaRPr>
            </a:p>
          </p:txBody>
        </p:sp>
        <p:sp>
          <p:nvSpPr>
            <p:cNvPr id="190" name="Google Shape;190;p22"/>
            <p:cNvSpPr txBox="1"/>
            <p:nvPr/>
          </p:nvSpPr>
          <p:spPr>
            <a:xfrm>
              <a:off x="15126450" y="5927550"/>
              <a:ext cx="2269500" cy="1095900"/>
            </a:xfrm>
            <a:prstGeom prst="rect">
              <a:avLst/>
            </a:prstGeom>
            <a:solidFill>
              <a:srgbClr val="008AFF"/>
            </a:solid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Functional</a:t>
              </a:r>
              <a:endParaRPr b="1" sz="30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Testing</a:t>
              </a:r>
              <a:endParaRPr b="1" sz="30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rgbClr val="FFFFFF"/>
                </a:buClr>
                <a:buSzPts val="2600"/>
                <a:buFont typeface="Montserrat"/>
                <a:buNone/>
              </a:pPr>
              <a:r>
                <a:t/>
              </a:r>
              <a:endParaRPr b="1" sz="3000">
                <a:solidFill>
                  <a:srgbClr val="FFFFFF"/>
                </a:solidFill>
                <a:latin typeface="Montserrat"/>
                <a:ea typeface="Montserrat"/>
                <a:cs typeface="Montserrat"/>
                <a:sym typeface="Montserrat"/>
              </a:endParaRPr>
            </a:p>
          </p:txBody>
        </p:sp>
      </p:grpSp>
      <p:grpSp>
        <p:nvGrpSpPr>
          <p:cNvPr id="191" name="Google Shape;191;p22"/>
          <p:cNvGrpSpPr/>
          <p:nvPr/>
        </p:nvGrpSpPr>
        <p:grpSpPr>
          <a:xfrm>
            <a:off x="17138801" y="464361"/>
            <a:ext cx="2976000" cy="2976000"/>
            <a:chOff x="30465001" y="-5322327"/>
            <a:chExt cx="2976000" cy="2976000"/>
          </a:xfrm>
        </p:grpSpPr>
        <p:sp>
          <p:nvSpPr>
            <p:cNvPr id="192" name="Google Shape;192;p22"/>
            <p:cNvSpPr/>
            <p:nvPr/>
          </p:nvSpPr>
          <p:spPr>
            <a:xfrm>
              <a:off x="30465001" y="-5322327"/>
              <a:ext cx="2976000" cy="2976000"/>
            </a:xfrm>
            <a:prstGeom prst="ellipse">
              <a:avLst/>
            </a:prstGeom>
            <a:solidFill>
              <a:srgbClr val="1995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2B2B2D"/>
                </a:buClr>
                <a:buSzPts val="3000"/>
                <a:buFont typeface="Open Sans Light"/>
                <a:buNone/>
              </a:pPr>
              <a:r>
                <a:t/>
              </a:r>
              <a:endParaRPr b="1" i="0" sz="3000" u="none" cap="none" strike="noStrike">
                <a:solidFill>
                  <a:srgbClr val="000000"/>
                </a:solidFill>
                <a:latin typeface="Helvetica Neue"/>
                <a:ea typeface="Helvetica Neue"/>
                <a:cs typeface="Helvetica Neue"/>
                <a:sym typeface="Helvetica Neue"/>
              </a:endParaRPr>
            </a:p>
          </p:txBody>
        </p:sp>
        <p:sp>
          <p:nvSpPr>
            <p:cNvPr id="193" name="Google Shape;193;p22"/>
            <p:cNvSpPr txBox="1"/>
            <p:nvPr/>
          </p:nvSpPr>
          <p:spPr>
            <a:xfrm>
              <a:off x="30571050" y="-5083987"/>
              <a:ext cx="2763900" cy="2499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Pull</a:t>
              </a:r>
              <a:endParaRPr b="1" sz="30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Request,</a:t>
              </a:r>
              <a:endParaRPr b="1" sz="30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Code</a:t>
              </a:r>
              <a:endParaRPr b="1" sz="30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Review</a:t>
              </a:r>
              <a:endParaRPr b="1" sz="3000">
                <a:solidFill>
                  <a:srgbClr val="FFFFFF"/>
                </a:solidFill>
                <a:latin typeface="Montserrat"/>
                <a:ea typeface="Montserrat"/>
                <a:cs typeface="Montserrat"/>
                <a:sym typeface="Montserrat"/>
              </a:endParaRPr>
            </a:p>
          </p:txBody>
        </p:sp>
      </p:grpSp>
      <p:sp>
        <p:nvSpPr>
          <p:cNvPr id="194" name="Google Shape;194;p22"/>
          <p:cNvSpPr txBox="1"/>
          <p:nvPr>
            <p:ph type="title"/>
          </p:nvPr>
        </p:nvSpPr>
        <p:spPr>
          <a:xfrm>
            <a:off x="1071699" y="464350"/>
            <a:ext cx="15502800" cy="1964100"/>
          </a:xfrm>
          <a:prstGeom prst="rect">
            <a:avLst/>
          </a:prstGeom>
          <a:noFill/>
          <a:ln>
            <a:noFill/>
          </a:ln>
        </p:spPr>
        <p:txBody>
          <a:bodyPr anchorCtr="0" anchor="b" bIns="87350" lIns="87350" spcFirstLastPara="1" rIns="87350" wrap="square" tIns="87350">
            <a:noAutofit/>
          </a:bodyPr>
          <a:lstStyle/>
          <a:p>
            <a:pPr indent="0" lvl="0" marL="0" marR="0" rtl="0" algn="l">
              <a:lnSpc>
                <a:spcPct val="100000"/>
              </a:lnSpc>
              <a:spcBef>
                <a:spcPts val="0"/>
              </a:spcBef>
              <a:spcAft>
                <a:spcPts val="0"/>
              </a:spcAft>
              <a:buClr>
                <a:srgbClr val="000000"/>
              </a:buClr>
              <a:buFont typeface="Helvetica Neue"/>
              <a:buNone/>
            </a:pPr>
            <a:r>
              <a:rPr lang="en" sz="9600">
                <a:solidFill>
                  <a:schemeClr val="accent1"/>
                </a:solidFill>
                <a:latin typeface="Roboto"/>
                <a:ea typeface="Roboto"/>
                <a:cs typeface="Roboto"/>
                <a:sym typeface="Roboto"/>
              </a:rPr>
              <a:t>Code Management</a:t>
            </a:r>
            <a:endParaRPr sz="9600">
              <a:solidFill>
                <a:schemeClr val="accent1"/>
              </a:solidFill>
              <a:latin typeface="Roboto"/>
              <a:ea typeface="Roboto"/>
              <a:cs typeface="Roboto"/>
              <a:sym typeface="Roboto"/>
            </a:endParaRPr>
          </a:p>
        </p:txBody>
      </p:sp>
      <p:cxnSp>
        <p:nvCxnSpPr>
          <p:cNvPr id="195" name="Google Shape;195;p22"/>
          <p:cNvCxnSpPr/>
          <p:nvPr/>
        </p:nvCxnSpPr>
        <p:spPr>
          <a:xfrm>
            <a:off x="1568396" y="2758175"/>
            <a:ext cx="15006000" cy="600"/>
          </a:xfrm>
          <a:prstGeom prst="straightConnector1">
            <a:avLst/>
          </a:prstGeom>
          <a:noFill/>
          <a:ln cap="flat" cmpd="sng" w="38100">
            <a:solidFill>
              <a:srgbClr val="607D8B"/>
            </a:solidFill>
            <a:prstDash val="solid"/>
            <a:round/>
            <a:headEnd len="med" w="med" type="none"/>
            <a:tailEnd len="med" w="med" type="none"/>
          </a:ln>
        </p:spPr>
      </p:cxnSp>
      <p:sp>
        <p:nvSpPr>
          <p:cNvPr id="196" name="Google Shape;196;p22"/>
          <p:cNvSpPr txBox="1"/>
          <p:nvPr>
            <p:ph idx="1" type="body"/>
          </p:nvPr>
        </p:nvSpPr>
        <p:spPr>
          <a:xfrm>
            <a:off x="1071700" y="3125400"/>
            <a:ext cx="16303200" cy="4682400"/>
          </a:xfrm>
          <a:prstGeom prst="rect">
            <a:avLst/>
          </a:prstGeom>
          <a:noFill/>
          <a:ln>
            <a:noFill/>
          </a:ln>
        </p:spPr>
        <p:txBody>
          <a:bodyPr anchorCtr="0" anchor="t" bIns="87350" lIns="87350" spcFirstLastPara="1" rIns="87350" wrap="square" tIns="87350">
            <a:noAutofit/>
          </a:bodyPr>
          <a:lstStyle/>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Managing development with git provides transparency, granularization, and process </a:t>
            </a:r>
            <a:r>
              <a:rPr lang="en" sz="4800">
                <a:solidFill>
                  <a:schemeClr val="accent1"/>
                </a:solidFill>
                <a:latin typeface="Roboto"/>
                <a:ea typeface="Roboto"/>
                <a:cs typeface="Roboto"/>
                <a:sym typeface="Roboto"/>
              </a:rPr>
              <a:t>governance</a:t>
            </a:r>
            <a:r>
              <a:rPr lang="en" sz="4800">
                <a:solidFill>
                  <a:schemeClr val="accent1"/>
                </a:solidFill>
                <a:latin typeface="Roboto"/>
                <a:ea typeface="Roboto"/>
                <a:cs typeface="Roboto"/>
                <a:sym typeface="Roboto"/>
              </a:rPr>
              <a:t> control.</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Code is managed through branches and pull requests.</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Each new feature is automatically tested before merging.</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Our recommendation:</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i="1" lang="en" sz="4800">
                <a:solidFill>
                  <a:schemeClr val="accent1"/>
                </a:solidFill>
                <a:latin typeface="Roboto"/>
                <a:ea typeface="Roboto"/>
                <a:cs typeface="Roboto"/>
                <a:sym typeface="Roboto"/>
              </a:rPr>
              <a:t>Git</a:t>
            </a:r>
            <a:endParaRPr i="1"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i="1" lang="en" sz="4800">
                <a:solidFill>
                  <a:schemeClr val="accent1"/>
                </a:solidFill>
                <a:latin typeface="Roboto"/>
                <a:ea typeface="Roboto"/>
                <a:cs typeface="Roboto"/>
                <a:sym typeface="Roboto"/>
              </a:rPr>
              <a:t>Jenkins (CI/Testing)</a:t>
            </a:r>
            <a:endParaRPr i="1" sz="4800">
              <a:solidFill>
                <a:schemeClr val="accent1"/>
              </a:solidFill>
              <a:latin typeface="Roboto"/>
              <a:ea typeface="Roboto"/>
              <a:cs typeface="Roboto"/>
              <a:sym typeface="Roboto"/>
            </a:endParaRPr>
          </a:p>
        </p:txBody>
      </p:sp>
      <p:sp>
        <p:nvSpPr>
          <p:cNvPr id="197" name="Google Shape;197;p22"/>
          <p:cNvSpPr/>
          <p:nvPr/>
        </p:nvSpPr>
        <p:spPr>
          <a:xfrm>
            <a:off x="12202128" y="11222954"/>
            <a:ext cx="1237200" cy="1237200"/>
          </a:xfrm>
          <a:prstGeom prst="ellipse">
            <a:avLst/>
          </a:prstGeom>
          <a:solidFill>
            <a:srgbClr val="4CADFF"/>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198" name="Google Shape;198;p22"/>
          <p:cNvSpPr/>
          <p:nvPr/>
        </p:nvSpPr>
        <p:spPr>
          <a:xfrm>
            <a:off x="14529863" y="11222954"/>
            <a:ext cx="1237200" cy="1237200"/>
          </a:xfrm>
          <a:prstGeom prst="ellipse">
            <a:avLst/>
          </a:prstGeom>
          <a:solidFill>
            <a:srgbClr val="33A1FF"/>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199" name="Google Shape;199;p22"/>
          <p:cNvSpPr/>
          <p:nvPr/>
        </p:nvSpPr>
        <p:spPr>
          <a:xfrm>
            <a:off x="17151718" y="11222954"/>
            <a:ext cx="1237200" cy="1237200"/>
          </a:xfrm>
          <a:prstGeom prst="ellipse">
            <a:avLst/>
          </a:prstGeom>
          <a:solidFill>
            <a:srgbClr val="008A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2B2B2D"/>
              </a:buClr>
              <a:buSzPts val="3000"/>
              <a:buFont typeface="Open Sans Light"/>
              <a:buNone/>
            </a:pPr>
            <a:r>
              <a:t/>
            </a:r>
            <a:endParaRPr b="1" i="0" sz="3000" u="none" cap="none" strike="noStrike">
              <a:solidFill>
                <a:srgbClr val="000000"/>
              </a:solidFill>
              <a:latin typeface="Helvetica Neue"/>
              <a:ea typeface="Helvetica Neue"/>
              <a:cs typeface="Helvetica Neue"/>
              <a:sym typeface="Helvetica Neue"/>
            </a:endParaRPr>
          </a:p>
        </p:txBody>
      </p:sp>
      <p:sp>
        <p:nvSpPr>
          <p:cNvPr id="200" name="Google Shape;200;p22"/>
          <p:cNvSpPr/>
          <p:nvPr/>
        </p:nvSpPr>
        <p:spPr>
          <a:xfrm>
            <a:off x="19574025" y="8758975"/>
            <a:ext cx="1237200" cy="1237200"/>
          </a:xfrm>
          <a:prstGeom prst="ellipse">
            <a:avLst/>
          </a:prstGeom>
          <a:solidFill>
            <a:srgbClr val="FF9800"/>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cxnSp>
        <p:nvCxnSpPr>
          <p:cNvPr id="201" name="Google Shape;201;p22"/>
          <p:cNvCxnSpPr/>
          <p:nvPr/>
        </p:nvCxnSpPr>
        <p:spPr>
          <a:xfrm>
            <a:off x="10899875" y="9938300"/>
            <a:ext cx="1158300" cy="1326900"/>
          </a:xfrm>
          <a:prstGeom prst="straightConnector1">
            <a:avLst/>
          </a:prstGeom>
          <a:noFill/>
          <a:ln cap="flat" cmpd="sng" w="76200">
            <a:solidFill>
              <a:srgbClr val="ABABAB"/>
            </a:solidFill>
            <a:prstDash val="solid"/>
            <a:round/>
            <a:headEnd len="sm" w="sm" type="none"/>
            <a:tailEnd len="sm" w="sm" type="triangle"/>
          </a:ln>
        </p:spPr>
      </p:cxnSp>
      <p:sp>
        <p:nvSpPr>
          <p:cNvPr id="202" name="Google Shape;202;p22"/>
          <p:cNvSpPr/>
          <p:nvPr/>
        </p:nvSpPr>
        <p:spPr>
          <a:xfrm>
            <a:off x="9721352" y="8758975"/>
            <a:ext cx="1237200" cy="1237200"/>
          </a:xfrm>
          <a:prstGeom prst="ellipse">
            <a:avLst/>
          </a:prstGeom>
          <a:solidFill>
            <a:srgbClr val="ABABAB"/>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203" name="Google Shape;203;p22"/>
          <p:cNvSpPr txBox="1"/>
          <p:nvPr/>
        </p:nvSpPr>
        <p:spPr>
          <a:xfrm>
            <a:off x="7808200" y="9087925"/>
            <a:ext cx="2015400" cy="4269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Master</a:t>
            </a:r>
            <a:endParaRPr b="1" sz="3000" u="none" cap="none" strike="noStrike">
              <a:solidFill>
                <a:srgbClr val="FFFFFF"/>
              </a:solidFill>
              <a:latin typeface="Montserrat"/>
              <a:ea typeface="Montserrat"/>
              <a:cs typeface="Montserrat"/>
              <a:sym typeface="Montserrat"/>
            </a:endParaRPr>
          </a:p>
        </p:txBody>
      </p:sp>
      <p:sp>
        <p:nvSpPr>
          <p:cNvPr id="204" name="Google Shape;204;p22"/>
          <p:cNvSpPr/>
          <p:nvPr/>
        </p:nvSpPr>
        <p:spPr>
          <a:xfrm>
            <a:off x="12202128" y="8758975"/>
            <a:ext cx="1237200" cy="1237200"/>
          </a:xfrm>
          <a:prstGeom prst="ellipse">
            <a:avLst/>
          </a:prstGeom>
          <a:solidFill>
            <a:srgbClr val="ABABAB"/>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205" name="Google Shape;205;p22"/>
          <p:cNvSpPr/>
          <p:nvPr/>
        </p:nvSpPr>
        <p:spPr>
          <a:xfrm>
            <a:off x="14529863" y="8758975"/>
            <a:ext cx="1237200" cy="1237200"/>
          </a:xfrm>
          <a:prstGeom prst="ellipse">
            <a:avLst/>
          </a:prstGeom>
          <a:solidFill>
            <a:srgbClr val="ABABAB"/>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206" name="Google Shape;206;p22"/>
          <p:cNvSpPr txBox="1"/>
          <p:nvPr/>
        </p:nvSpPr>
        <p:spPr>
          <a:xfrm>
            <a:off x="9545325" y="11311224"/>
            <a:ext cx="2015400" cy="10959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Feature</a:t>
            </a:r>
            <a:endParaRPr b="1" sz="30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Branch</a:t>
            </a:r>
            <a:endParaRPr b="1" sz="3000">
              <a:solidFill>
                <a:srgbClr val="FFFFFF"/>
              </a:solidFill>
              <a:latin typeface="Montserrat"/>
              <a:ea typeface="Montserrat"/>
              <a:cs typeface="Montserrat"/>
              <a:sym typeface="Montserrat"/>
            </a:endParaRPr>
          </a:p>
        </p:txBody>
      </p:sp>
      <p:cxnSp>
        <p:nvCxnSpPr>
          <p:cNvPr id="207" name="Google Shape;207;p22"/>
          <p:cNvCxnSpPr/>
          <p:nvPr/>
        </p:nvCxnSpPr>
        <p:spPr>
          <a:xfrm>
            <a:off x="11084888" y="9382825"/>
            <a:ext cx="931200" cy="7500"/>
          </a:xfrm>
          <a:prstGeom prst="straightConnector1">
            <a:avLst/>
          </a:prstGeom>
          <a:noFill/>
          <a:ln cap="flat" cmpd="sng" w="76200">
            <a:solidFill>
              <a:srgbClr val="ABABAB"/>
            </a:solidFill>
            <a:prstDash val="solid"/>
            <a:round/>
            <a:headEnd len="sm" w="sm" type="none"/>
            <a:tailEnd len="sm" w="sm" type="triangle"/>
          </a:ln>
        </p:spPr>
      </p:cxnSp>
      <p:cxnSp>
        <p:nvCxnSpPr>
          <p:cNvPr id="208" name="Google Shape;208;p22"/>
          <p:cNvCxnSpPr/>
          <p:nvPr/>
        </p:nvCxnSpPr>
        <p:spPr>
          <a:xfrm>
            <a:off x="13569938" y="9373825"/>
            <a:ext cx="931200" cy="7500"/>
          </a:xfrm>
          <a:prstGeom prst="straightConnector1">
            <a:avLst/>
          </a:prstGeom>
          <a:noFill/>
          <a:ln cap="flat" cmpd="sng" w="76200">
            <a:solidFill>
              <a:srgbClr val="ABABAB"/>
            </a:solidFill>
            <a:prstDash val="solid"/>
            <a:round/>
            <a:headEnd len="sm" w="sm" type="none"/>
            <a:tailEnd len="sm" w="sm" type="triangle"/>
          </a:ln>
        </p:spPr>
      </p:cxnSp>
      <p:cxnSp>
        <p:nvCxnSpPr>
          <p:cNvPr id="209" name="Google Shape;209;p22"/>
          <p:cNvCxnSpPr/>
          <p:nvPr/>
        </p:nvCxnSpPr>
        <p:spPr>
          <a:xfrm>
            <a:off x="15933125" y="9390225"/>
            <a:ext cx="3432600" cy="0"/>
          </a:xfrm>
          <a:prstGeom prst="straightConnector1">
            <a:avLst/>
          </a:prstGeom>
          <a:noFill/>
          <a:ln cap="flat" cmpd="sng" w="76200">
            <a:solidFill>
              <a:srgbClr val="ABABAB"/>
            </a:solidFill>
            <a:prstDash val="solid"/>
            <a:round/>
            <a:headEnd len="sm" w="sm" type="none"/>
            <a:tailEnd len="sm" w="sm" type="triangle"/>
          </a:ln>
        </p:spPr>
      </p:cxnSp>
      <p:cxnSp>
        <p:nvCxnSpPr>
          <p:cNvPr id="210" name="Google Shape;210;p22"/>
          <p:cNvCxnSpPr/>
          <p:nvPr/>
        </p:nvCxnSpPr>
        <p:spPr>
          <a:xfrm>
            <a:off x="13509613" y="11837800"/>
            <a:ext cx="931200" cy="7500"/>
          </a:xfrm>
          <a:prstGeom prst="straightConnector1">
            <a:avLst/>
          </a:prstGeom>
          <a:noFill/>
          <a:ln cap="flat" cmpd="sng" w="76200">
            <a:solidFill>
              <a:srgbClr val="ABABAB"/>
            </a:solidFill>
            <a:prstDash val="solid"/>
            <a:round/>
            <a:headEnd len="sm" w="sm" type="none"/>
            <a:tailEnd len="sm" w="sm" type="triangle"/>
          </a:ln>
        </p:spPr>
      </p:cxnSp>
      <p:cxnSp>
        <p:nvCxnSpPr>
          <p:cNvPr id="211" name="Google Shape;211;p22"/>
          <p:cNvCxnSpPr/>
          <p:nvPr/>
        </p:nvCxnSpPr>
        <p:spPr>
          <a:xfrm>
            <a:off x="15993788" y="11855425"/>
            <a:ext cx="931200" cy="7500"/>
          </a:xfrm>
          <a:prstGeom prst="straightConnector1">
            <a:avLst/>
          </a:prstGeom>
          <a:noFill/>
          <a:ln cap="flat" cmpd="sng" w="76200">
            <a:solidFill>
              <a:srgbClr val="ABABAB"/>
            </a:solidFill>
            <a:prstDash val="solid"/>
            <a:round/>
            <a:headEnd len="sm" w="sm" type="none"/>
            <a:tailEnd len="sm" w="sm" type="triangle"/>
          </a:ln>
        </p:spPr>
      </p:cxnSp>
      <p:cxnSp>
        <p:nvCxnSpPr>
          <p:cNvPr id="212" name="Google Shape;212;p22"/>
          <p:cNvCxnSpPr/>
          <p:nvPr/>
        </p:nvCxnSpPr>
        <p:spPr>
          <a:xfrm flipH="1" rot="10800000">
            <a:off x="18376025" y="10021875"/>
            <a:ext cx="1326900" cy="1326900"/>
          </a:xfrm>
          <a:prstGeom prst="straightConnector1">
            <a:avLst/>
          </a:prstGeom>
          <a:noFill/>
          <a:ln cap="flat" cmpd="sng" w="76200">
            <a:solidFill>
              <a:srgbClr val="ABABAB"/>
            </a:solidFill>
            <a:prstDash val="solid"/>
            <a:round/>
            <a:headEnd len="sm" w="sm" type="none"/>
            <a:tailEnd len="sm" w="sm" type="triangle"/>
          </a:ln>
        </p:spPr>
      </p:cxnSp>
      <p:sp>
        <p:nvSpPr>
          <p:cNvPr id="213" name="Google Shape;213;p22"/>
          <p:cNvSpPr txBox="1"/>
          <p:nvPr/>
        </p:nvSpPr>
        <p:spPr>
          <a:xfrm>
            <a:off x="20963800" y="8842275"/>
            <a:ext cx="2427600" cy="10959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New Merge Commit</a:t>
            </a:r>
            <a:endParaRPr b="1" sz="3000">
              <a:solidFill>
                <a:srgbClr val="FFFFFF"/>
              </a:solidFill>
              <a:latin typeface="Montserrat"/>
              <a:ea typeface="Montserrat"/>
              <a:cs typeface="Montserrat"/>
              <a:sym typeface="Montserrat"/>
            </a:endParaRPr>
          </a:p>
        </p:txBody>
      </p:sp>
      <p:sp>
        <p:nvSpPr>
          <p:cNvPr id="214" name="Google Shape;214;p22"/>
          <p:cNvSpPr txBox="1"/>
          <p:nvPr/>
        </p:nvSpPr>
        <p:spPr>
          <a:xfrm>
            <a:off x="18765775" y="11374474"/>
            <a:ext cx="2015400" cy="10959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Code</a:t>
            </a:r>
            <a:endParaRPr b="1" sz="30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Review</a:t>
            </a:r>
            <a:endParaRPr b="1" sz="3000">
              <a:solidFill>
                <a:srgbClr val="FFFFFF"/>
              </a:solidFill>
              <a:latin typeface="Montserrat"/>
              <a:ea typeface="Montserrat"/>
              <a:cs typeface="Montserrat"/>
              <a:sym typeface="Montserrat"/>
            </a:endParaRPr>
          </a:p>
        </p:txBody>
      </p:sp>
      <p:pic>
        <p:nvPicPr>
          <p:cNvPr id="215" name="Google Shape;215;p22"/>
          <p:cNvPicPr preferRelativeResize="0"/>
          <p:nvPr/>
        </p:nvPicPr>
        <p:blipFill rotWithShape="1">
          <a:blip r:embed="rId3">
            <a:alphaModFix/>
          </a:blip>
          <a:srcRect b="0" l="23993" r="21685" t="2190"/>
          <a:stretch/>
        </p:blipFill>
        <p:spPr>
          <a:xfrm>
            <a:off x="17374900" y="4764806"/>
            <a:ext cx="2427600" cy="2185620"/>
          </a:xfrm>
          <a:prstGeom prst="rect">
            <a:avLst/>
          </a:prstGeom>
          <a:noFill/>
          <a:ln>
            <a:noFill/>
          </a:ln>
        </p:spPr>
      </p:pic>
      <p:pic>
        <p:nvPicPr>
          <p:cNvPr id="216" name="Google Shape;216;p22"/>
          <p:cNvPicPr preferRelativeResize="0"/>
          <p:nvPr/>
        </p:nvPicPr>
        <p:blipFill>
          <a:blip r:embed="rId4">
            <a:alphaModFix/>
          </a:blip>
          <a:stretch>
            <a:fillRect/>
          </a:stretch>
        </p:blipFill>
        <p:spPr>
          <a:xfrm>
            <a:off x="20796551" y="4571205"/>
            <a:ext cx="2015400" cy="2782923"/>
          </a:xfrm>
          <a:prstGeom prst="rect">
            <a:avLst/>
          </a:prstGeom>
          <a:noFill/>
          <a:ln>
            <a:noFill/>
          </a:ln>
        </p:spPr>
      </p:pic>
      <p:sp>
        <p:nvSpPr>
          <p:cNvPr id="217" name="Google Shape;217;p22"/>
          <p:cNvSpPr txBox="1"/>
          <p:nvPr>
            <p:ph idx="1" type="body"/>
          </p:nvPr>
        </p:nvSpPr>
        <p:spPr>
          <a:xfrm>
            <a:off x="20437900" y="7354131"/>
            <a:ext cx="2732700" cy="634500"/>
          </a:xfrm>
          <a:prstGeom prst="rect">
            <a:avLst/>
          </a:prstGeom>
          <a:noFill/>
          <a:ln>
            <a:noFill/>
          </a:ln>
        </p:spPr>
        <p:txBody>
          <a:bodyPr anchorCtr="0" anchor="t" bIns="87350" lIns="87350" spcFirstLastPara="1" rIns="87350" wrap="square" tIns="87350">
            <a:noAutofit/>
          </a:bodyPr>
          <a:lstStyle/>
          <a:p>
            <a:pPr indent="0" lvl="0" marL="0" marR="0" rtl="0" algn="ctr">
              <a:lnSpc>
                <a:spcPct val="120000"/>
              </a:lnSpc>
              <a:spcBef>
                <a:spcPts val="0"/>
              </a:spcBef>
              <a:spcAft>
                <a:spcPts val="0"/>
              </a:spcAft>
              <a:buNone/>
            </a:pPr>
            <a:r>
              <a:rPr lang="en" sz="3000">
                <a:solidFill>
                  <a:schemeClr val="accent1"/>
                </a:solidFill>
                <a:latin typeface="Roboto"/>
                <a:ea typeface="Roboto"/>
                <a:cs typeface="Roboto"/>
                <a:sym typeface="Roboto"/>
              </a:rPr>
              <a:t>Jenkins</a:t>
            </a:r>
            <a:endParaRPr sz="4800">
              <a:solidFill>
                <a:schemeClr val="accent1"/>
              </a:solidFill>
              <a:latin typeface="Roboto"/>
              <a:ea typeface="Roboto"/>
              <a:cs typeface="Roboto"/>
              <a:sym typeface="Roboto"/>
            </a:endParaRPr>
          </a:p>
        </p:txBody>
      </p:sp>
      <p:cxnSp>
        <p:nvCxnSpPr>
          <p:cNvPr id="218" name="Google Shape;218;p22"/>
          <p:cNvCxnSpPr/>
          <p:nvPr/>
        </p:nvCxnSpPr>
        <p:spPr>
          <a:xfrm>
            <a:off x="18642813" y="3673925"/>
            <a:ext cx="0" cy="644700"/>
          </a:xfrm>
          <a:prstGeom prst="straightConnector1">
            <a:avLst/>
          </a:prstGeom>
          <a:noFill/>
          <a:ln cap="flat" cmpd="sng" w="76200">
            <a:solidFill>
              <a:srgbClr val="ABABAB"/>
            </a:solidFill>
            <a:prstDash val="solid"/>
            <a:round/>
            <a:headEnd len="sm" w="sm" type="none"/>
            <a:tailEnd len="sm" w="sm" type="triangle"/>
          </a:ln>
        </p:spPr>
      </p:cxnSp>
      <p:cxnSp>
        <p:nvCxnSpPr>
          <p:cNvPr id="219" name="Google Shape;219;p22"/>
          <p:cNvCxnSpPr/>
          <p:nvPr/>
        </p:nvCxnSpPr>
        <p:spPr>
          <a:xfrm>
            <a:off x="21910738" y="3675850"/>
            <a:ext cx="0" cy="644700"/>
          </a:xfrm>
          <a:prstGeom prst="straightConnector1">
            <a:avLst/>
          </a:prstGeom>
          <a:noFill/>
          <a:ln cap="flat" cmpd="sng" w="76200">
            <a:solidFill>
              <a:srgbClr val="ABABAB"/>
            </a:solidFill>
            <a:prstDash val="solid"/>
            <a:round/>
            <a:headEnd len="sm" w="sm" type="none"/>
            <a:tailEnd len="sm" w="sm"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grpSp>
        <p:nvGrpSpPr>
          <p:cNvPr id="224" name="Google Shape;224;p23"/>
          <p:cNvGrpSpPr/>
          <p:nvPr/>
        </p:nvGrpSpPr>
        <p:grpSpPr>
          <a:xfrm>
            <a:off x="20369495" y="464362"/>
            <a:ext cx="2945700" cy="2945700"/>
            <a:chOff x="18810576" y="2750852"/>
            <a:chExt cx="2945700" cy="2945700"/>
          </a:xfrm>
        </p:grpSpPr>
        <p:sp>
          <p:nvSpPr>
            <p:cNvPr id="225" name="Google Shape;225;p23"/>
            <p:cNvSpPr/>
            <p:nvPr/>
          </p:nvSpPr>
          <p:spPr>
            <a:xfrm>
              <a:off x="18810576" y="2750852"/>
              <a:ext cx="2945700" cy="2945700"/>
            </a:xfrm>
            <a:prstGeom prst="ellipse">
              <a:avLst/>
            </a:prstGeom>
            <a:solidFill>
              <a:schemeClr val="accent4"/>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226" name="Google Shape;226;p23"/>
            <p:cNvSpPr txBox="1"/>
            <p:nvPr/>
          </p:nvSpPr>
          <p:spPr>
            <a:xfrm>
              <a:off x="18932388" y="3294453"/>
              <a:ext cx="2702100" cy="18585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Merge,</a:t>
              </a:r>
              <a:endParaRPr b="1" sz="30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Deploy, and Verify</a:t>
              </a:r>
              <a:endParaRPr b="1" sz="3000">
                <a:solidFill>
                  <a:srgbClr val="FFFFFF"/>
                </a:solidFill>
                <a:latin typeface="Montserrat"/>
                <a:ea typeface="Montserrat"/>
                <a:cs typeface="Montserrat"/>
                <a:sym typeface="Montserrat"/>
              </a:endParaRPr>
            </a:p>
          </p:txBody>
        </p:sp>
      </p:grpSp>
      <p:sp>
        <p:nvSpPr>
          <p:cNvPr id="227" name="Google Shape;227;p23"/>
          <p:cNvSpPr txBox="1"/>
          <p:nvPr>
            <p:ph type="title"/>
          </p:nvPr>
        </p:nvSpPr>
        <p:spPr>
          <a:xfrm>
            <a:off x="1071697" y="464344"/>
            <a:ext cx="22243500" cy="1964100"/>
          </a:xfrm>
          <a:prstGeom prst="rect">
            <a:avLst/>
          </a:prstGeom>
          <a:noFill/>
          <a:ln>
            <a:noFill/>
          </a:ln>
        </p:spPr>
        <p:txBody>
          <a:bodyPr anchorCtr="0" anchor="b" bIns="87350" lIns="87350" spcFirstLastPara="1" rIns="87350" wrap="square" tIns="87350">
            <a:noAutofit/>
          </a:bodyPr>
          <a:lstStyle/>
          <a:p>
            <a:pPr indent="0" lvl="0" marL="0" marR="0" rtl="0" algn="l">
              <a:lnSpc>
                <a:spcPct val="100000"/>
              </a:lnSpc>
              <a:spcBef>
                <a:spcPts val="0"/>
              </a:spcBef>
              <a:spcAft>
                <a:spcPts val="0"/>
              </a:spcAft>
              <a:buClr>
                <a:srgbClr val="000000"/>
              </a:buClr>
              <a:buFont typeface="Helvetica Neue"/>
              <a:buNone/>
            </a:pPr>
            <a:r>
              <a:rPr lang="en" sz="9600">
                <a:solidFill>
                  <a:schemeClr val="accent1"/>
                </a:solidFill>
                <a:latin typeface="Roboto"/>
                <a:ea typeface="Roboto"/>
                <a:cs typeface="Roboto"/>
                <a:sym typeface="Roboto"/>
              </a:rPr>
              <a:t>Merging and Deploying</a:t>
            </a:r>
            <a:endParaRPr sz="9600">
              <a:solidFill>
                <a:schemeClr val="accent1"/>
              </a:solidFill>
              <a:latin typeface="Roboto"/>
              <a:ea typeface="Roboto"/>
              <a:cs typeface="Roboto"/>
              <a:sym typeface="Roboto"/>
            </a:endParaRPr>
          </a:p>
        </p:txBody>
      </p:sp>
      <p:cxnSp>
        <p:nvCxnSpPr>
          <p:cNvPr id="228" name="Google Shape;228;p23"/>
          <p:cNvCxnSpPr/>
          <p:nvPr/>
        </p:nvCxnSpPr>
        <p:spPr>
          <a:xfrm>
            <a:off x="1568396" y="2758175"/>
            <a:ext cx="18291300" cy="2400"/>
          </a:xfrm>
          <a:prstGeom prst="straightConnector1">
            <a:avLst/>
          </a:prstGeom>
          <a:noFill/>
          <a:ln cap="flat" cmpd="sng" w="38100">
            <a:solidFill>
              <a:srgbClr val="607D8B"/>
            </a:solidFill>
            <a:prstDash val="solid"/>
            <a:round/>
            <a:headEnd len="med" w="med" type="none"/>
            <a:tailEnd len="med" w="med" type="none"/>
          </a:ln>
        </p:spPr>
      </p:cxnSp>
      <p:sp>
        <p:nvSpPr>
          <p:cNvPr id="229" name="Google Shape;229;p23"/>
          <p:cNvSpPr txBox="1"/>
          <p:nvPr>
            <p:ph idx="1" type="body"/>
          </p:nvPr>
        </p:nvSpPr>
        <p:spPr>
          <a:xfrm>
            <a:off x="1071700" y="3125400"/>
            <a:ext cx="18788100" cy="10374000"/>
          </a:xfrm>
          <a:prstGeom prst="rect">
            <a:avLst/>
          </a:prstGeom>
          <a:noFill/>
          <a:ln>
            <a:noFill/>
          </a:ln>
        </p:spPr>
        <p:txBody>
          <a:bodyPr anchorCtr="0" anchor="t" bIns="87350" lIns="87350" spcFirstLastPara="1" rIns="87350" wrap="square" tIns="87350">
            <a:noAutofit/>
          </a:bodyPr>
          <a:lstStyle/>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After automated unit testing and code review, merging code into the various branches and testing in the larger product environment before production release is essential.  To manage this we recommend using Infrastructure as Code coupled with a robust CI/CD platform.</a:t>
            </a:r>
            <a:endParaRPr sz="4800">
              <a:solidFill>
                <a:schemeClr val="accent1"/>
              </a:solidFill>
              <a:latin typeface="Roboto"/>
              <a:ea typeface="Roboto"/>
              <a:cs typeface="Roboto"/>
              <a:sym typeface="Roboto"/>
            </a:endParaRPr>
          </a:p>
          <a:p>
            <a:pPr indent="0" lvl="0" marL="457200" marR="0" rtl="0" algn="l">
              <a:lnSpc>
                <a:spcPct val="120000"/>
              </a:lnSpc>
              <a:spcBef>
                <a:spcPts val="0"/>
              </a:spcBef>
              <a:spcAft>
                <a:spcPts val="0"/>
              </a:spcAft>
              <a:buNone/>
            </a:pPr>
            <a:r>
              <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t/>
            </a:r>
            <a:endParaRPr sz="30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Our recommendation: </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i="1" lang="en" sz="4800">
                <a:solidFill>
                  <a:schemeClr val="accent1"/>
                </a:solidFill>
                <a:latin typeface="Roboto"/>
                <a:ea typeface="Roboto"/>
                <a:cs typeface="Roboto"/>
                <a:sym typeface="Roboto"/>
              </a:rPr>
              <a:t>Jenkins (CI/CD)</a:t>
            </a:r>
            <a:endParaRPr i="1"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i="1" lang="en" sz="4800">
                <a:solidFill>
                  <a:schemeClr val="accent1"/>
                </a:solidFill>
                <a:latin typeface="Roboto"/>
                <a:ea typeface="Roboto"/>
                <a:cs typeface="Roboto"/>
                <a:sym typeface="Roboto"/>
              </a:rPr>
              <a:t>Terraform (Environment Definition)</a:t>
            </a:r>
            <a:endParaRPr i="1"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t/>
            </a:r>
            <a:endParaRPr sz="4800">
              <a:solidFill>
                <a:schemeClr val="accent1"/>
              </a:solidFill>
              <a:latin typeface="Roboto"/>
              <a:ea typeface="Roboto"/>
              <a:cs typeface="Roboto"/>
              <a:sym typeface="Roboto"/>
            </a:endParaRPr>
          </a:p>
        </p:txBody>
      </p:sp>
      <p:pic>
        <p:nvPicPr>
          <p:cNvPr id="230" name="Google Shape;230;p23"/>
          <p:cNvPicPr preferRelativeResize="0"/>
          <p:nvPr/>
        </p:nvPicPr>
        <p:blipFill>
          <a:blip r:embed="rId3">
            <a:alphaModFix/>
          </a:blip>
          <a:stretch>
            <a:fillRect/>
          </a:stretch>
        </p:blipFill>
        <p:spPr>
          <a:xfrm>
            <a:off x="14149951" y="8627730"/>
            <a:ext cx="2015400" cy="2782923"/>
          </a:xfrm>
          <a:prstGeom prst="rect">
            <a:avLst/>
          </a:prstGeom>
          <a:noFill/>
          <a:ln>
            <a:noFill/>
          </a:ln>
        </p:spPr>
      </p:pic>
      <p:pic>
        <p:nvPicPr>
          <p:cNvPr id="231" name="Google Shape;231;p23"/>
          <p:cNvPicPr preferRelativeResize="0"/>
          <p:nvPr/>
        </p:nvPicPr>
        <p:blipFill>
          <a:blip r:embed="rId4">
            <a:alphaModFix/>
          </a:blip>
          <a:stretch>
            <a:fillRect/>
          </a:stretch>
        </p:blipFill>
        <p:spPr>
          <a:xfrm>
            <a:off x="17541597" y="6803923"/>
            <a:ext cx="2945700" cy="1823802"/>
          </a:xfrm>
          <a:prstGeom prst="rect">
            <a:avLst/>
          </a:prstGeom>
          <a:noFill/>
          <a:ln>
            <a:noFill/>
          </a:ln>
        </p:spPr>
      </p:pic>
      <p:pic>
        <p:nvPicPr>
          <p:cNvPr id="232" name="Google Shape;232;p23"/>
          <p:cNvPicPr preferRelativeResize="0"/>
          <p:nvPr/>
        </p:nvPicPr>
        <p:blipFill>
          <a:blip r:embed="rId5">
            <a:alphaModFix/>
          </a:blip>
          <a:stretch>
            <a:fillRect/>
          </a:stretch>
        </p:blipFill>
        <p:spPr>
          <a:xfrm>
            <a:off x="17541600" y="11224912"/>
            <a:ext cx="2945700" cy="1540638"/>
          </a:xfrm>
          <a:prstGeom prst="rect">
            <a:avLst/>
          </a:prstGeom>
          <a:noFill/>
          <a:ln>
            <a:noFill/>
          </a:ln>
        </p:spPr>
      </p:pic>
      <p:pic>
        <p:nvPicPr>
          <p:cNvPr id="233" name="Google Shape;233;p23"/>
          <p:cNvPicPr preferRelativeResize="0"/>
          <p:nvPr/>
        </p:nvPicPr>
        <p:blipFill>
          <a:blip r:embed="rId6">
            <a:alphaModFix/>
          </a:blip>
          <a:stretch>
            <a:fillRect/>
          </a:stretch>
        </p:blipFill>
        <p:spPr>
          <a:xfrm>
            <a:off x="18973659" y="8453477"/>
            <a:ext cx="2939766" cy="2945700"/>
          </a:xfrm>
          <a:prstGeom prst="rect">
            <a:avLst/>
          </a:prstGeom>
          <a:noFill/>
          <a:ln>
            <a:noFill/>
          </a:ln>
        </p:spPr>
      </p:pic>
      <p:cxnSp>
        <p:nvCxnSpPr>
          <p:cNvPr id="234" name="Google Shape;234;p23"/>
          <p:cNvCxnSpPr>
            <a:endCxn id="233" idx="1"/>
          </p:cNvCxnSpPr>
          <p:nvPr/>
        </p:nvCxnSpPr>
        <p:spPr>
          <a:xfrm>
            <a:off x="16827459" y="9914027"/>
            <a:ext cx="2146200" cy="12300"/>
          </a:xfrm>
          <a:prstGeom prst="straightConnector1">
            <a:avLst/>
          </a:prstGeom>
          <a:noFill/>
          <a:ln cap="flat" cmpd="sng" w="76200">
            <a:solidFill>
              <a:srgbClr val="ABABAB"/>
            </a:solidFill>
            <a:prstDash val="solid"/>
            <a:round/>
            <a:headEnd len="sm" w="sm" type="none"/>
            <a:tailEnd len="sm" w="sm" type="triangle"/>
          </a:ln>
        </p:spPr>
      </p:cxnSp>
      <p:cxnSp>
        <p:nvCxnSpPr>
          <p:cNvPr id="235" name="Google Shape;235;p23"/>
          <p:cNvCxnSpPr/>
          <p:nvPr/>
        </p:nvCxnSpPr>
        <p:spPr>
          <a:xfrm flipH="1" rot="10800000">
            <a:off x="16844250" y="8839975"/>
            <a:ext cx="1183500" cy="663600"/>
          </a:xfrm>
          <a:prstGeom prst="straightConnector1">
            <a:avLst/>
          </a:prstGeom>
          <a:noFill/>
          <a:ln cap="flat" cmpd="sng" w="76200">
            <a:solidFill>
              <a:srgbClr val="ABABAB"/>
            </a:solidFill>
            <a:prstDash val="solid"/>
            <a:round/>
            <a:headEnd len="sm" w="sm" type="none"/>
            <a:tailEnd len="sm" w="sm" type="triangle"/>
          </a:ln>
        </p:spPr>
      </p:cxnSp>
      <p:cxnSp>
        <p:nvCxnSpPr>
          <p:cNvPr id="236" name="Google Shape;236;p23"/>
          <p:cNvCxnSpPr/>
          <p:nvPr/>
        </p:nvCxnSpPr>
        <p:spPr>
          <a:xfrm>
            <a:off x="16841550" y="10573513"/>
            <a:ext cx="1059600" cy="646200"/>
          </a:xfrm>
          <a:prstGeom prst="straightConnector1">
            <a:avLst/>
          </a:prstGeom>
          <a:noFill/>
          <a:ln cap="flat" cmpd="sng" w="76200">
            <a:solidFill>
              <a:srgbClr val="ABABAB"/>
            </a:solidFill>
            <a:prstDash val="solid"/>
            <a:round/>
            <a:headEnd len="sm" w="sm" type="none"/>
            <a:tailEnd len="sm" w="sm" type="triangle"/>
          </a:ln>
        </p:spPr>
      </p:cxnSp>
      <p:sp>
        <p:nvSpPr>
          <p:cNvPr id="237" name="Google Shape;237;p23"/>
          <p:cNvSpPr txBox="1"/>
          <p:nvPr>
            <p:ph idx="1" type="body"/>
          </p:nvPr>
        </p:nvSpPr>
        <p:spPr>
          <a:xfrm>
            <a:off x="13791300" y="11410656"/>
            <a:ext cx="2732700" cy="634500"/>
          </a:xfrm>
          <a:prstGeom prst="rect">
            <a:avLst/>
          </a:prstGeom>
          <a:noFill/>
          <a:ln>
            <a:noFill/>
          </a:ln>
        </p:spPr>
        <p:txBody>
          <a:bodyPr anchorCtr="0" anchor="t" bIns="87350" lIns="87350" spcFirstLastPara="1" rIns="87350" wrap="square" tIns="87350">
            <a:noAutofit/>
          </a:bodyPr>
          <a:lstStyle/>
          <a:p>
            <a:pPr indent="0" lvl="0" marL="0" marR="0" rtl="0" algn="ctr">
              <a:lnSpc>
                <a:spcPct val="120000"/>
              </a:lnSpc>
              <a:spcBef>
                <a:spcPts val="0"/>
              </a:spcBef>
              <a:spcAft>
                <a:spcPts val="0"/>
              </a:spcAft>
              <a:buNone/>
            </a:pPr>
            <a:r>
              <a:rPr lang="en" sz="3000">
                <a:solidFill>
                  <a:schemeClr val="accent1"/>
                </a:solidFill>
                <a:latin typeface="Roboto"/>
                <a:ea typeface="Roboto"/>
                <a:cs typeface="Roboto"/>
                <a:sym typeface="Roboto"/>
              </a:rPr>
              <a:t>Jenkins</a:t>
            </a:r>
            <a:endParaRPr sz="4800">
              <a:solidFill>
                <a:schemeClr val="accen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grpSp>
        <p:nvGrpSpPr>
          <p:cNvPr id="242" name="Google Shape;242;p24"/>
          <p:cNvGrpSpPr/>
          <p:nvPr/>
        </p:nvGrpSpPr>
        <p:grpSpPr>
          <a:xfrm>
            <a:off x="20339188" y="464350"/>
            <a:ext cx="2976000" cy="2976000"/>
            <a:chOff x="1136701" y="9977450"/>
            <a:chExt cx="2976000" cy="2976000"/>
          </a:xfrm>
        </p:grpSpPr>
        <p:sp>
          <p:nvSpPr>
            <p:cNvPr id="243" name="Google Shape;243;p24"/>
            <p:cNvSpPr/>
            <p:nvPr/>
          </p:nvSpPr>
          <p:spPr>
            <a:xfrm>
              <a:off x="1136701" y="9977450"/>
              <a:ext cx="2976000" cy="2976000"/>
            </a:xfrm>
            <a:prstGeom prst="ellipse">
              <a:avLst/>
            </a:prstGeom>
            <a:solidFill>
              <a:srgbClr val="FFB74C"/>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244" name="Google Shape;244;p24"/>
            <p:cNvSpPr txBox="1"/>
            <p:nvPr/>
          </p:nvSpPr>
          <p:spPr>
            <a:xfrm>
              <a:off x="1489950" y="11277650"/>
              <a:ext cx="2269500" cy="375600"/>
            </a:xfrm>
            <a:prstGeom prst="rect">
              <a:avLst/>
            </a:prstGeom>
            <a:solidFill>
              <a:srgbClr val="FFB74C"/>
            </a:solid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Approve</a:t>
              </a:r>
              <a:endParaRPr b="1" sz="3000" u="none" cap="none" strike="noStrike">
                <a:solidFill>
                  <a:srgbClr val="FFFFFF"/>
                </a:solidFill>
                <a:latin typeface="Montserrat"/>
                <a:ea typeface="Montserrat"/>
                <a:cs typeface="Montserrat"/>
                <a:sym typeface="Montserrat"/>
              </a:endParaRPr>
            </a:p>
          </p:txBody>
        </p:sp>
      </p:grpSp>
      <p:sp>
        <p:nvSpPr>
          <p:cNvPr id="245" name="Google Shape;245;p24"/>
          <p:cNvSpPr txBox="1"/>
          <p:nvPr>
            <p:ph type="title"/>
          </p:nvPr>
        </p:nvSpPr>
        <p:spPr>
          <a:xfrm>
            <a:off x="1071697" y="464344"/>
            <a:ext cx="22243500" cy="1964100"/>
          </a:xfrm>
          <a:prstGeom prst="rect">
            <a:avLst/>
          </a:prstGeom>
          <a:noFill/>
          <a:ln>
            <a:noFill/>
          </a:ln>
        </p:spPr>
        <p:txBody>
          <a:bodyPr anchorCtr="0" anchor="b" bIns="87350" lIns="87350" spcFirstLastPara="1" rIns="87350" wrap="square" tIns="87350">
            <a:noAutofit/>
          </a:bodyPr>
          <a:lstStyle/>
          <a:p>
            <a:pPr indent="0" lvl="0" marL="0" marR="0" rtl="0" algn="l">
              <a:lnSpc>
                <a:spcPct val="100000"/>
              </a:lnSpc>
              <a:spcBef>
                <a:spcPts val="0"/>
              </a:spcBef>
              <a:spcAft>
                <a:spcPts val="0"/>
              </a:spcAft>
              <a:buClr>
                <a:srgbClr val="000000"/>
              </a:buClr>
              <a:buFont typeface="Helvetica Neue"/>
              <a:buNone/>
            </a:pPr>
            <a:r>
              <a:rPr lang="en" sz="9600">
                <a:solidFill>
                  <a:schemeClr val="accent1"/>
                </a:solidFill>
                <a:latin typeface="Roboto"/>
                <a:ea typeface="Roboto"/>
                <a:cs typeface="Roboto"/>
                <a:sym typeface="Roboto"/>
              </a:rPr>
              <a:t>Process Governance</a:t>
            </a:r>
            <a:endParaRPr sz="9600">
              <a:solidFill>
                <a:schemeClr val="accent1"/>
              </a:solidFill>
              <a:latin typeface="Roboto"/>
              <a:ea typeface="Roboto"/>
              <a:cs typeface="Roboto"/>
              <a:sym typeface="Roboto"/>
            </a:endParaRPr>
          </a:p>
        </p:txBody>
      </p:sp>
      <p:cxnSp>
        <p:nvCxnSpPr>
          <p:cNvPr id="246" name="Google Shape;246;p24"/>
          <p:cNvCxnSpPr/>
          <p:nvPr/>
        </p:nvCxnSpPr>
        <p:spPr>
          <a:xfrm>
            <a:off x="1568396" y="2758175"/>
            <a:ext cx="15174600" cy="600"/>
          </a:xfrm>
          <a:prstGeom prst="straightConnector1">
            <a:avLst/>
          </a:prstGeom>
          <a:noFill/>
          <a:ln cap="flat" cmpd="sng" w="38100">
            <a:solidFill>
              <a:srgbClr val="607D8B"/>
            </a:solidFill>
            <a:prstDash val="solid"/>
            <a:round/>
            <a:headEnd len="med" w="med" type="none"/>
            <a:tailEnd len="med" w="med" type="none"/>
          </a:ln>
        </p:spPr>
      </p:cxnSp>
      <p:grpSp>
        <p:nvGrpSpPr>
          <p:cNvPr id="247" name="Google Shape;247;p24"/>
          <p:cNvGrpSpPr/>
          <p:nvPr/>
        </p:nvGrpSpPr>
        <p:grpSpPr>
          <a:xfrm>
            <a:off x="17092901" y="464362"/>
            <a:ext cx="2945700" cy="2945700"/>
            <a:chOff x="14788351" y="5002672"/>
            <a:chExt cx="2945700" cy="2945700"/>
          </a:xfrm>
        </p:grpSpPr>
        <p:sp>
          <p:nvSpPr>
            <p:cNvPr id="248" name="Google Shape;248;p24"/>
            <p:cNvSpPr/>
            <p:nvPr/>
          </p:nvSpPr>
          <p:spPr>
            <a:xfrm>
              <a:off x="14788351" y="5002672"/>
              <a:ext cx="2945700" cy="2945700"/>
            </a:xfrm>
            <a:prstGeom prst="ellipse">
              <a:avLst/>
            </a:prstGeom>
            <a:solidFill>
              <a:srgbClr val="008A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2B2B2D"/>
                </a:buClr>
                <a:buSzPts val="3000"/>
                <a:buFont typeface="Open Sans Light"/>
                <a:buNone/>
              </a:pPr>
              <a:r>
                <a:t/>
              </a:r>
              <a:endParaRPr b="1" i="0" sz="3000" u="none" cap="none" strike="noStrike">
                <a:solidFill>
                  <a:srgbClr val="000000"/>
                </a:solidFill>
                <a:latin typeface="Helvetica Neue"/>
                <a:ea typeface="Helvetica Neue"/>
                <a:cs typeface="Helvetica Neue"/>
                <a:sym typeface="Helvetica Neue"/>
              </a:endParaRPr>
            </a:p>
          </p:txBody>
        </p:sp>
        <p:sp>
          <p:nvSpPr>
            <p:cNvPr id="249" name="Google Shape;249;p24"/>
            <p:cNvSpPr txBox="1"/>
            <p:nvPr/>
          </p:nvSpPr>
          <p:spPr>
            <a:xfrm>
              <a:off x="15156750" y="5927575"/>
              <a:ext cx="2269500" cy="1095900"/>
            </a:xfrm>
            <a:prstGeom prst="rect">
              <a:avLst/>
            </a:prstGeom>
            <a:solidFill>
              <a:srgbClr val="008AFF"/>
            </a:solid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Code Review</a:t>
              </a:r>
              <a:endParaRPr b="1" sz="3000" u="none" cap="none" strike="noStrike">
                <a:solidFill>
                  <a:srgbClr val="FFFFFF"/>
                </a:solidFill>
                <a:latin typeface="Montserrat"/>
                <a:ea typeface="Montserrat"/>
                <a:cs typeface="Montserrat"/>
                <a:sym typeface="Montserrat"/>
              </a:endParaRPr>
            </a:p>
          </p:txBody>
        </p:sp>
      </p:grpSp>
      <p:sp>
        <p:nvSpPr>
          <p:cNvPr id="250" name="Google Shape;250;p24"/>
          <p:cNvSpPr txBox="1"/>
          <p:nvPr>
            <p:ph idx="1" type="body"/>
          </p:nvPr>
        </p:nvSpPr>
        <p:spPr>
          <a:xfrm>
            <a:off x="1071700" y="3645225"/>
            <a:ext cx="22243500" cy="4463100"/>
          </a:xfrm>
          <a:prstGeom prst="rect">
            <a:avLst/>
          </a:prstGeom>
          <a:noFill/>
          <a:ln>
            <a:noFill/>
          </a:ln>
        </p:spPr>
        <p:txBody>
          <a:bodyPr anchorCtr="0" anchor="t" bIns="87350" lIns="87350" spcFirstLastPara="1" rIns="87350" wrap="square" tIns="87350">
            <a:noAutofit/>
          </a:bodyPr>
          <a:lstStyle/>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Leveraging the power of GitHub, VA can ensure transparency, source code control, and governance by empowering staff to accept new development work from a variety of sources. As process checkpoints and </a:t>
            </a:r>
            <a:r>
              <a:rPr lang="en" sz="4800">
                <a:solidFill>
                  <a:schemeClr val="accent1"/>
                </a:solidFill>
                <a:latin typeface="Roboto"/>
                <a:ea typeface="Roboto"/>
                <a:cs typeface="Roboto"/>
                <a:sym typeface="Roboto"/>
              </a:rPr>
              <a:t>prerequisites</a:t>
            </a:r>
            <a:r>
              <a:rPr lang="en" sz="4800">
                <a:solidFill>
                  <a:schemeClr val="accent1"/>
                </a:solidFill>
                <a:latin typeface="Roboto"/>
                <a:ea typeface="Roboto"/>
                <a:cs typeface="Roboto"/>
                <a:sym typeface="Roboto"/>
              </a:rPr>
              <a:t> are met, new code can be introduced into higher-level branches and deployed to production with minimal risk.</a:t>
            </a:r>
            <a:endParaRPr sz="4800">
              <a:solidFill>
                <a:schemeClr val="accent1"/>
              </a:solidFill>
              <a:latin typeface="Roboto"/>
              <a:ea typeface="Roboto"/>
              <a:cs typeface="Roboto"/>
              <a:sym typeface="Roboto"/>
            </a:endParaRPr>
          </a:p>
        </p:txBody>
      </p:sp>
      <p:pic>
        <p:nvPicPr>
          <p:cNvPr id="251" name="Google Shape;251;p24"/>
          <p:cNvPicPr preferRelativeResize="0"/>
          <p:nvPr/>
        </p:nvPicPr>
        <p:blipFill rotWithShape="1">
          <a:blip r:embed="rId3">
            <a:alphaModFix/>
          </a:blip>
          <a:srcRect b="0" l="23993" r="21685" t="2190"/>
          <a:stretch/>
        </p:blipFill>
        <p:spPr>
          <a:xfrm>
            <a:off x="11892100" y="9071794"/>
            <a:ext cx="2427600" cy="2185620"/>
          </a:xfrm>
          <a:prstGeom prst="rect">
            <a:avLst/>
          </a:prstGeom>
          <a:noFill/>
          <a:ln>
            <a:noFill/>
          </a:ln>
        </p:spPr>
      </p:pic>
      <p:grpSp>
        <p:nvGrpSpPr>
          <p:cNvPr id="252" name="Google Shape;252;p24"/>
          <p:cNvGrpSpPr/>
          <p:nvPr/>
        </p:nvGrpSpPr>
        <p:grpSpPr>
          <a:xfrm>
            <a:off x="7458691" y="7325621"/>
            <a:ext cx="2335862" cy="2335862"/>
            <a:chOff x="6683301" y="4987524"/>
            <a:chExt cx="2976000" cy="2976000"/>
          </a:xfrm>
        </p:grpSpPr>
        <p:sp>
          <p:nvSpPr>
            <p:cNvPr id="253" name="Google Shape;253;p24"/>
            <p:cNvSpPr/>
            <p:nvPr/>
          </p:nvSpPr>
          <p:spPr>
            <a:xfrm>
              <a:off x="6683301" y="4987524"/>
              <a:ext cx="2976000" cy="2976000"/>
            </a:xfrm>
            <a:prstGeom prst="ellipse">
              <a:avLst/>
            </a:prstGeom>
            <a:solidFill>
              <a:srgbClr val="33A1FF"/>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15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254" name="Google Shape;254;p24"/>
            <p:cNvSpPr txBox="1"/>
            <p:nvPr/>
          </p:nvSpPr>
          <p:spPr>
            <a:xfrm>
              <a:off x="7036558" y="5929070"/>
              <a:ext cx="2269500" cy="1092900"/>
            </a:xfrm>
            <a:prstGeom prst="rect">
              <a:avLst/>
            </a:prstGeom>
            <a:solidFill>
              <a:srgbClr val="33A1FF"/>
            </a:solid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Systems</a:t>
              </a:r>
              <a:endParaRPr b="1" sz="2400">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Integrators</a:t>
              </a:r>
              <a:endParaRPr b="1" sz="2400">
                <a:solidFill>
                  <a:srgbClr val="FFFFFF"/>
                </a:solidFill>
                <a:latin typeface="Montserrat"/>
                <a:ea typeface="Montserrat"/>
                <a:cs typeface="Montserrat"/>
                <a:sym typeface="Montserrat"/>
              </a:endParaRPr>
            </a:p>
          </p:txBody>
        </p:sp>
      </p:grpSp>
      <p:grpSp>
        <p:nvGrpSpPr>
          <p:cNvPr id="255" name="Google Shape;255;p24"/>
          <p:cNvGrpSpPr/>
          <p:nvPr/>
        </p:nvGrpSpPr>
        <p:grpSpPr>
          <a:xfrm>
            <a:off x="5122849" y="8996685"/>
            <a:ext cx="2335862" cy="2335862"/>
            <a:chOff x="11237126" y="699748"/>
            <a:chExt cx="2976000" cy="2976000"/>
          </a:xfrm>
        </p:grpSpPr>
        <p:sp>
          <p:nvSpPr>
            <p:cNvPr id="256" name="Google Shape;256;p24"/>
            <p:cNvSpPr/>
            <p:nvPr/>
          </p:nvSpPr>
          <p:spPr>
            <a:xfrm>
              <a:off x="11237126" y="699748"/>
              <a:ext cx="2976000" cy="2976000"/>
            </a:xfrm>
            <a:prstGeom prst="ellipse">
              <a:avLst/>
            </a:prstGeom>
            <a:solidFill>
              <a:srgbClr val="1995FF"/>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2B2B2D"/>
                </a:buClr>
                <a:buSzPts val="3000"/>
                <a:buFont typeface="Open Sans Light"/>
                <a:buNone/>
              </a:pPr>
              <a:r>
                <a:t/>
              </a:r>
              <a:endParaRPr b="1" i="0" sz="2400" u="none" cap="none" strike="noStrike">
                <a:solidFill>
                  <a:srgbClr val="000000"/>
                </a:solidFill>
                <a:latin typeface="Helvetica Neue"/>
                <a:ea typeface="Helvetica Neue"/>
                <a:cs typeface="Helvetica Neue"/>
                <a:sym typeface="Helvetica Neue"/>
              </a:endParaRPr>
            </a:p>
          </p:txBody>
        </p:sp>
        <p:sp>
          <p:nvSpPr>
            <p:cNvPr id="257" name="Google Shape;257;p24"/>
            <p:cNvSpPr txBox="1"/>
            <p:nvPr/>
          </p:nvSpPr>
          <p:spPr>
            <a:xfrm>
              <a:off x="11343176" y="1628389"/>
              <a:ext cx="2763900" cy="11187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Citizen</a:t>
              </a:r>
              <a:endParaRPr b="1" sz="2400">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Developers</a:t>
              </a:r>
              <a:endParaRPr b="1" sz="2400">
                <a:solidFill>
                  <a:srgbClr val="FFFFFF"/>
                </a:solidFill>
                <a:latin typeface="Montserrat"/>
                <a:ea typeface="Montserrat"/>
                <a:cs typeface="Montserrat"/>
                <a:sym typeface="Montserrat"/>
              </a:endParaRPr>
            </a:p>
          </p:txBody>
        </p:sp>
      </p:grpSp>
      <p:grpSp>
        <p:nvGrpSpPr>
          <p:cNvPr id="258" name="Google Shape;258;p24"/>
          <p:cNvGrpSpPr/>
          <p:nvPr/>
        </p:nvGrpSpPr>
        <p:grpSpPr>
          <a:xfrm>
            <a:off x="7470588" y="10981005"/>
            <a:ext cx="2312080" cy="2312080"/>
            <a:chOff x="14788351" y="5002672"/>
            <a:chExt cx="2945700" cy="2945700"/>
          </a:xfrm>
        </p:grpSpPr>
        <p:sp>
          <p:nvSpPr>
            <p:cNvPr id="259" name="Google Shape;259;p24"/>
            <p:cNvSpPr/>
            <p:nvPr/>
          </p:nvSpPr>
          <p:spPr>
            <a:xfrm>
              <a:off x="14788351" y="5002672"/>
              <a:ext cx="2945700" cy="2945700"/>
            </a:xfrm>
            <a:prstGeom prst="ellipse">
              <a:avLst/>
            </a:prstGeom>
            <a:solidFill>
              <a:srgbClr val="008AFF"/>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2B2B2D"/>
                </a:buClr>
                <a:buSzPts val="3000"/>
                <a:buFont typeface="Open Sans Light"/>
                <a:buNone/>
              </a:pPr>
              <a:r>
                <a:t/>
              </a:r>
              <a:endParaRPr b="1" i="0" sz="2400" u="none" cap="none" strike="noStrike">
                <a:solidFill>
                  <a:srgbClr val="000000"/>
                </a:solidFill>
                <a:latin typeface="Helvetica Neue"/>
                <a:ea typeface="Helvetica Neue"/>
                <a:cs typeface="Helvetica Neue"/>
                <a:sym typeface="Helvetica Neue"/>
              </a:endParaRPr>
            </a:p>
          </p:txBody>
        </p:sp>
        <p:sp>
          <p:nvSpPr>
            <p:cNvPr id="260" name="Google Shape;260;p24"/>
            <p:cNvSpPr txBox="1"/>
            <p:nvPr/>
          </p:nvSpPr>
          <p:spPr>
            <a:xfrm>
              <a:off x="15126460" y="5927575"/>
              <a:ext cx="2269500" cy="1095900"/>
            </a:xfrm>
            <a:prstGeom prst="rect">
              <a:avLst/>
            </a:prstGeom>
            <a:solidFill>
              <a:srgbClr val="008AFF"/>
            </a:solid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Platform</a:t>
              </a:r>
              <a:endParaRPr b="1" sz="2400">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Vendors</a:t>
              </a:r>
              <a:endParaRPr b="1" sz="2400">
                <a:solidFill>
                  <a:srgbClr val="FFFFFF"/>
                </a:solidFill>
                <a:latin typeface="Montserrat"/>
                <a:ea typeface="Montserrat"/>
                <a:cs typeface="Montserrat"/>
                <a:sym typeface="Montserrat"/>
              </a:endParaRPr>
            </a:p>
          </p:txBody>
        </p:sp>
      </p:grpSp>
      <p:grpSp>
        <p:nvGrpSpPr>
          <p:cNvPr id="261" name="Google Shape;261;p24"/>
          <p:cNvGrpSpPr/>
          <p:nvPr/>
        </p:nvGrpSpPr>
        <p:grpSpPr>
          <a:xfrm>
            <a:off x="21003121" y="9008581"/>
            <a:ext cx="2312080" cy="2312080"/>
            <a:chOff x="18840876" y="8210302"/>
            <a:chExt cx="2945700" cy="2945700"/>
          </a:xfrm>
        </p:grpSpPr>
        <p:sp>
          <p:nvSpPr>
            <p:cNvPr id="262" name="Google Shape;262;p24"/>
            <p:cNvSpPr/>
            <p:nvPr/>
          </p:nvSpPr>
          <p:spPr>
            <a:xfrm>
              <a:off x="18840876" y="8210302"/>
              <a:ext cx="2945700" cy="2945700"/>
            </a:xfrm>
            <a:prstGeom prst="ellipse">
              <a:avLst/>
            </a:prstGeom>
            <a:solidFill>
              <a:schemeClr val="accent3"/>
            </a:solidFill>
            <a:ln cap="flat" cmpd="sng" w="9525">
              <a:solidFill>
                <a:srgbClr val="202A35"/>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Helvetica Neue"/>
                <a:buNone/>
              </a:pPr>
              <a:r>
                <a:t/>
              </a:r>
              <a:endParaRPr b="0" i="0" sz="2400" u="none" cap="none" strike="noStrike">
                <a:solidFill>
                  <a:srgbClr val="2B2B2D"/>
                </a:solidFill>
                <a:latin typeface="Open Sans Light"/>
                <a:ea typeface="Open Sans Light"/>
                <a:cs typeface="Open Sans Light"/>
                <a:sym typeface="Open Sans Light"/>
              </a:endParaRPr>
            </a:p>
          </p:txBody>
        </p:sp>
        <p:sp>
          <p:nvSpPr>
            <p:cNvPr id="263" name="Google Shape;263;p24"/>
            <p:cNvSpPr txBox="1"/>
            <p:nvPr/>
          </p:nvSpPr>
          <p:spPr>
            <a:xfrm>
              <a:off x="19151686" y="9126334"/>
              <a:ext cx="2324100" cy="1113600"/>
            </a:xfrm>
            <a:prstGeom prst="rect">
              <a:avLst/>
            </a:prstGeom>
            <a:solidFill>
              <a:schemeClr val="accent3"/>
            </a:solid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Production</a:t>
              </a:r>
              <a:endParaRPr b="1" sz="2400">
                <a:solidFill>
                  <a:srgbClr val="FFFFFF"/>
                </a:solidFill>
                <a:latin typeface="Montserrat"/>
                <a:ea typeface="Montserrat"/>
                <a:cs typeface="Montserrat"/>
                <a:sym typeface="Montserrat"/>
              </a:endParaRPr>
            </a:p>
            <a:p>
              <a:pPr indent="0" lvl="0" marL="0" marR="0" rtl="0" algn="ctr">
                <a:lnSpc>
                  <a:spcPct val="150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System</a:t>
              </a:r>
              <a:endParaRPr b="1" sz="2400">
                <a:solidFill>
                  <a:srgbClr val="FFFFFF"/>
                </a:solidFill>
                <a:latin typeface="Montserrat"/>
                <a:ea typeface="Montserrat"/>
                <a:cs typeface="Montserrat"/>
                <a:sym typeface="Montserrat"/>
              </a:endParaRPr>
            </a:p>
          </p:txBody>
        </p:sp>
      </p:grpSp>
      <p:cxnSp>
        <p:nvCxnSpPr>
          <p:cNvPr id="264" name="Google Shape;264;p24"/>
          <p:cNvCxnSpPr/>
          <p:nvPr/>
        </p:nvCxnSpPr>
        <p:spPr>
          <a:xfrm>
            <a:off x="19435650" y="10194750"/>
            <a:ext cx="1389900" cy="0"/>
          </a:xfrm>
          <a:prstGeom prst="straightConnector1">
            <a:avLst/>
          </a:prstGeom>
          <a:noFill/>
          <a:ln cap="flat" cmpd="sng" w="76200">
            <a:solidFill>
              <a:srgbClr val="ABABAB"/>
            </a:solidFill>
            <a:prstDash val="solid"/>
            <a:round/>
            <a:headEnd len="sm" w="sm" type="none"/>
            <a:tailEnd len="sm" w="sm" type="triangle"/>
          </a:ln>
        </p:spPr>
      </p:cxnSp>
      <p:grpSp>
        <p:nvGrpSpPr>
          <p:cNvPr id="265" name="Google Shape;265;p24"/>
          <p:cNvGrpSpPr/>
          <p:nvPr/>
        </p:nvGrpSpPr>
        <p:grpSpPr>
          <a:xfrm>
            <a:off x="16276725" y="8764213"/>
            <a:ext cx="2976000" cy="2800800"/>
            <a:chOff x="14426425" y="9331325"/>
            <a:chExt cx="2976000" cy="2800800"/>
          </a:xfrm>
        </p:grpSpPr>
        <p:sp>
          <p:nvSpPr>
            <p:cNvPr id="266" name="Google Shape;266;p24"/>
            <p:cNvSpPr/>
            <p:nvPr/>
          </p:nvSpPr>
          <p:spPr>
            <a:xfrm>
              <a:off x="14426425" y="9331325"/>
              <a:ext cx="2976000" cy="2800800"/>
            </a:xfrm>
            <a:prstGeom prst="diamond">
              <a:avLst/>
            </a:prstGeom>
            <a:solidFill>
              <a:srgbClr val="FF98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67" name="Google Shape;267;p24"/>
            <p:cNvSpPr txBox="1"/>
            <p:nvPr/>
          </p:nvSpPr>
          <p:spPr>
            <a:xfrm>
              <a:off x="14848828" y="10302875"/>
              <a:ext cx="2131200" cy="8577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Government</a:t>
              </a:r>
              <a:endParaRPr b="1" sz="2400">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Clr>
                  <a:srgbClr val="FFFFFF"/>
                </a:buClr>
                <a:buSzPts val="2600"/>
                <a:buFont typeface="Montserrat"/>
                <a:buNone/>
              </a:pPr>
              <a:r>
                <a:rPr b="1" lang="en" sz="2400">
                  <a:solidFill>
                    <a:srgbClr val="FFFFFF"/>
                  </a:solidFill>
                  <a:latin typeface="Montserrat"/>
                  <a:ea typeface="Montserrat"/>
                  <a:cs typeface="Montserrat"/>
                  <a:sym typeface="Montserrat"/>
                </a:rPr>
                <a:t>Acceptance</a:t>
              </a:r>
              <a:endParaRPr b="1" sz="2400">
                <a:solidFill>
                  <a:srgbClr val="FFFFFF"/>
                </a:solidFill>
                <a:latin typeface="Montserrat"/>
                <a:ea typeface="Montserrat"/>
                <a:cs typeface="Montserrat"/>
                <a:sym typeface="Montserrat"/>
              </a:endParaRPr>
            </a:p>
          </p:txBody>
        </p:sp>
      </p:grpSp>
      <p:cxnSp>
        <p:nvCxnSpPr>
          <p:cNvPr id="268" name="Google Shape;268;p24"/>
          <p:cNvCxnSpPr/>
          <p:nvPr/>
        </p:nvCxnSpPr>
        <p:spPr>
          <a:xfrm>
            <a:off x="14596900" y="10164613"/>
            <a:ext cx="1389900" cy="0"/>
          </a:xfrm>
          <a:prstGeom prst="straightConnector1">
            <a:avLst/>
          </a:prstGeom>
          <a:noFill/>
          <a:ln cap="flat" cmpd="sng" w="76200">
            <a:solidFill>
              <a:srgbClr val="ABABAB"/>
            </a:solidFill>
            <a:prstDash val="solid"/>
            <a:round/>
            <a:headEnd len="sm" w="sm" type="none"/>
            <a:tailEnd len="sm" w="sm" type="triangle"/>
          </a:ln>
        </p:spPr>
      </p:cxnSp>
      <p:cxnSp>
        <p:nvCxnSpPr>
          <p:cNvPr id="269" name="Google Shape;269;p24"/>
          <p:cNvCxnSpPr/>
          <p:nvPr/>
        </p:nvCxnSpPr>
        <p:spPr>
          <a:xfrm flipH="1" rot="10800000">
            <a:off x="7673250" y="10207800"/>
            <a:ext cx="3907200" cy="33000"/>
          </a:xfrm>
          <a:prstGeom prst="straightConnector1">
            <a:avLst/>
          </a:prstGeom>
          <a:noFill/>
          <a:ln cap="flat" cmpd="sng" w="76200">
            <a:solidFill>
              <a:srgbClr val="ABABAB"/>
            </a:solidFill>
            <a:prstDash val="solid"/>
            <a:round/>
            <a:headEnd len="sm" w="sm" type="none"/>
            <a:tailEnd len="sm" w="sm" type="triangle"/>
          </a:ln>
        </p:spPr>
      </p:cxnSp>
      <p:cxnSp>
        <p:nvCxnSpPr>
          <p:cNvPr id="270" name="Google Shape;270;p24"/>
          <p:cNvCxnSpPr/>
          <p:nvPr/>
        </p:nvCxnSpPr>
        <p:spPr>
          <a:xfrm>
            <a:off x="9874575" y="9036475"/>
            <a:ext cx="1663800" cy="695100"/>
          </a:xfrm>
          <a:prstGeom prst="straightConnector1">
            <a:avLst/>
          </a:prstGeom>
          <a:noFill/>
          <a:ln cap="flat" cmpd="sng" w="76200">
            <a:solidFill>
              <a:srgbClr val="ABABAB"/>
            </a:solidFill>
            <a:prstDash val="solid"/>
            <a:round/>
            <a:headEnd len="sm" w="sm" type="none"/>
            <a:tailEnd len="sm" w="sm" type="triangle"/>
          </a:ln>
        </p:spPr>
      </p:cxnSp>
      <p:cxnSp>
        <p:nvCxnSpPr>
          <p:cNvPr id="271" name="Google Shape;271;p24"/>
          <p:cNvCxnSpPr/>
          <p:nvPr/>
        </p:nvCxnSpPr>
        <p:spPr>
          <a:xfrm flipH="1" rot="10800000">
            <a:off x="9853525" y="10700175"/>
            <a:ext cx="1579500" cy="842400"/>
          </a:xfrm>
          <a:prstGeom prst="straightConnector1">
            <a:avLst/>
          </a:prstGeom>
          <a:noFill/>
          <a:ln cap="flat" cmpd="sng" w="76200">
            <a:solidFill>
              <a:srgbClr val="ABABAB"/>
            </a:solidFill>
            <a:prstDash val="solid"/>
            <a:round/>
            <a:headEnd len="sm" w="sm" type="none"/>
            <a:tailEnd len="sm" w="sm"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grpSp>
        <p:nvGrpSpPr>
          <p:cNvPr id="276" name="Google Shape;276;p25"/>
          <p:cNvGrpSpPr/>
          <p:nvPr/>
        </p:nvGrpSpPr>
        <p:grpSpPr>
          <a:xfrm>
            <a:off x="20369488" y="464362"/>
            <a:ext cx="2945700" cy="2945700"/>
            <a:chOff x="14818651" y="10462122"/>
            <a:chExt cx="2945700" cy="2945700"/>
          </a:xfrm>
        </p:grpSpPr>
        <p:sp>
          <p:nvSpPr>
            <p:cNvPr id="277" name="Google Shape;277;p25"/>
            <p:cNvSpPr/>
            <p:nvPr/>
          </p:nvSpPr>
          <p:spPr>
            <a:xfrm>
              <a:off x="14818651" y="10462122"/>
              <a:ext cx="2945700" cy="2945700"/>
            </a:xfrm>
            <a:prstGeom prst="ellipse">
              <a:avLst/>
            </a:prstGeom>
            <a:solidFill>
              <a:srgbClr val="FF980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2B2B2D"/>
                </a:buClr>
                <a:buSzPts val="3000"/>
                <a:buFont typeface="Open Sans Light"/>
                <a:buNone/>
              </a:pPr>
              <a:r>
                <a:t/>
              </a:r>
              <a:endParaRPr b="1" i="0" sz="3000" u="none" cap="none" strike="noStrike">
                <a:solidFill>
                  <a:srgbClr val="000000"/>
                </a:solidFill>
                <a:latin typeface="Helvetica Neue"/>
                <a:ea typeface="Helvetica Neue"/>
                <a:cs typeface="Helvetica Neue"/>
                <a:sym typeface="Helvetica Neue"/>
              </a:endParaRPr>
            </a:p>
          </p:txBody>
        </p:sp>
        <p:sp>
          <p:nvSpPr>
            <p:cNvPr id="278" name="Google Shape;278;p25"/>
            <p:cNvSpPr txBox="1"/>
            <p:nvPr/>
          </p:nvSpPr>
          <p:spPr>
            <a:xfrm>
              <a:off x="15156750" y="11721525"/>
              <a:ext cx="2269500" cy="426900"/>
            </a:xfrm>
            <a:prstGeom prst="rect">
              <a:avLst/>
            </a:prstGeom>
            <a:solidFill>
              <a:srgbClr val="FF9800"/>
            </a:solid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FFFFFF"/>
                </a:buClr>
                <a:buSzPts val="2600"/>
                <a:buFont typeface="Montserrat"/>
                <a:buNone/>
              </a:pPr>
              <a:r>
                <a:rPr b="1" lang="en" sz="3000">
                  <a:solidFill>
                    <a:srgbClr val="FFFFFF"/>
                  </a:solidFill>
                  <a:latin typeface="Montserrat"/>
                  <a:ea typeface="Montserrat"/>
                  <a:cs typeface="Montserrat"/>
                  <a:sym typeface="Montserrat"/>
                </a:rPr>
                <a:t>Measure</a:t>
              </a:r>
              <a:endParaRPr b="1" sz="3000" u="none" cap="none" strike="noStrike">
                <a:solidFill>
                  <a:srgbClr val="FFFFFF"/>
                </a:solidFill>
                <a:latin typeface="Montserrat"/>
                <a:ea typeface="Montserrat"/>
                <a:cs typeface="Montserrat"/>
                <a:sym typeface="Montserrat"/>
              </a:endParaRPr>
            </a:p>
          </p:txBody>
        </p:sp>
      </p:grpSp>
      <p:sp>
        <p:nvSpPr>
          <p:cNvPr id="279" name="Google Shape;279;p25"/>
          <p:cNvSpPr txBox="1"/>
          <p:nvPr>
            <p:ph type="title"/>
          </p:nvPr>
        </p:nvSpPr>
        <p:spPr>
          <a:xfrm>
            <a:off x="1071697" y="464344"/>
            <a:ext cx="22243500" cy="1964100"/>
          </a:xfrm>
          <a:prstGeom prst="rect">
            <a:avLst/>
          </a:prstGeom>
          <a:noFill/>
          <a:ln>
            <a:noFill/>
          </a:ln>
        </p:spPr>
        <p:txBody>
          <a:bodyPr anchorCtr="0" anchor="b" bIns="87350" lIns="87350" spcFirstLastPara="1" rIns="87350" wrap="square" tIns="87350">
            <a:noAutofit/>
          </a:bodyPr>
          <a:lstStyle/>
          <a:p>
            <a:pPr indent="0" lvl="0" marL="0" marR="0" rtl="0" algn="l">
              <a:lnSpc>
                <a:spcPct val="100000"/>
              </a:lnSpc>
              <a:spcBef>
                <a:spcPts val="0"/>
              </a:spcBef>
              <a:spcAft>
                <a:spcPts val="0"/>
              </a:spcAft>
              <a:buClr>
                <a:srgbClr val="000000"/>
              </a:buClr>
              <a:buFont typeface="Helvetica Neue"/>
              <a:buNone/>
            </a:pPr>
            <a:r>
              <a:rPr lang="en" sz="9600">
                <a:solidFill>
                  <a:schemeClr val="accent1"/>
                </a:solidFill>
                <a:latin typeface="Roboto"/>
                <a:ea typeface="Roboto"/>
                <a:cs typeface="Roboto"/>
                <a:sym typeface="Roboto"/>
              </a:rPr>
              <a:t>Measurement is Key</a:t>
            </a:r>
            <a:endParaRPr sz="9600">
              <a:solidFill>
                <a:schemeClr val="accent1"/>
              </a:solidFill>
              <a:latin typeface="Roboto"/>
              <a:ea typeface="Roboto"/>
              <a:cs typeface="Roboto"/>
              <a:sym typeface="Roboto"/>
            </a:endParaRPr>
          </a:p>
        </p:txBody>
      </p:sp>
      <p:cxnSp>
        <p:nvCxnSpPr>
          <p:cNvPr id="280" name="Google Shape;280;p25"/>
          <p:cNvCxnSpPr/>
          <p:nvPr/>
        </p:nvCxnSpPr>
        <p:spPr>
          <a:xfrm>
            <a:off x="1568396" y="2758175"/>
            <a:ext cx="18291300" cy="2400"/>
          </a:xfrm>
          <a:prstGeom prst="straightConnector1">
            <a:avLst/>
          </a:prstGeom>
          <a:noFill/>
          <a:ln cap="flat" cmpd="sng" w="38100">
            <a:solidFill>
              <a:srgbClr val="607D8B"/>
            </a:solidFill>
            <a:prstDash val="solid"/>
            <a:round/>
            <a:headEnd len="med" w="med" type="none"/>
            <a:tailEnd len="med" w="med" type="none"/>
          </a:ln>
        </p:spPr>
      </p:cxnSp>
      <p:sp>
        <p:nvSpPr>
          <p:cNvPr id="281" name="Google Shape;281;p25"/>
          <p:cNvSpPr txBox="1"/>
          <p:nvPr>
            <p:ph idx="1" type="body"/>
          </p:nvPr>
        </p:nvSpPr>
        <p:spPr>
          <a:xfrm>
            <a:off x="1071700" y="3125400"/>
            <a:ext cx="18788100" cy="9089100"/>
          </a:xfrm>
          <a:prstGeom prst="rect">
            <a:avLst/>
          </a:prstGeom>
          <a:noFill/>
          <a:ln>
            <a:noFill/>
          </a:ln>
        </p:spPr>
        <p:txBody>
          <a:bodyPr anchorCtr="0" anchor="t" bIns="87350" lIns="87350" spcFirstLastPara="1" rIns="87350" wrap="square" tIns="87350">
            <a:noAutofit/>
          </a:bodyPr>
          <a:lstStyle/>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Monitoring system changes after release is key. A good DevOps ecosystem will provide both platform level monitoring as well as log capture so that engineers can quickly identify and remedy any unexpected incidents.</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t/>
            </a:r>
            <a:endParaRPr sz="4800">
              <a:solidFill>
                <a:schemeClr val="accent1"/>
              </a:solidFill>
              <a:latin typeface="Roboto"/>
              <a:ea typeface="Roboto"/>
              <a:cs typeface="Roboto"/>
              <a:sym typeface="Roboto"/>
            </a:endParaRPr>
          </a:p>
          <a:p>
            <a:pPr indent="0" lvl="0" marL="0" marR="0" rtl="0" algn="l">
              <a:lnSpc>
                <a:spcPct val="120000"/>
              </a:lnSpc>
              <a:spcBef>
                <a:spcPts val="0"/>
              </a:spcBef>
              <a:spcAft>
                <a:spcPts val="0"/>
              </a:spcAft>
              <a:buNone/>
            </a:pPr>
            <a:r>
              <a:rPr lang="en" sz="4800">
                <a:solidFill>
                  <a:schemeClr val="accent1"/>
                </a:solidFill>
                <a:latin typeface="Roboto"/>
                <a:ea typeface="Roboto"/>
                <a:cs typeface="Roboto"/>
                <a:sym typeface="Roboto"/>
              </a:rPr>
              <a:t>Our recommendation:</a:t>
            </a:r>
            <a:endParaRPr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i="1" lang="en" sz="4800">
                <a:solidFill>
                  <a:schemeClr val="accent1"/>
                </a:solidFill>
                <a:latin typeface="Roboto"/>
                <a:ea typeface="Roboto"/>
                <a:cs typeface="Roboto"/>
                <a:sym typeface="Roboto"/>
              </a:rPr>
              <a:t>DataDog (Environment Monitoring) </a:t>
            </a:r>
            <a:endParaRPr i="1" sz="4800">
              <a:solidFill>
                <a:schemeClr val="accent1"/>
              </a:solidFill>
              <a:latin typeface="Roboto"/>
              <a:ea typeface="Roboto"/>
              <a:cs typeface="Roboto"/>
              <a:sym typeface="Roboto"/>
            </a:endParaRPr>
          </a:p>
          <a:p>
            <a:pPr indent="-533400" lvl="0" marL="457200" marR="0" rtl="0" algn="l">
              <a:lnSpc>
                <a:spcPct val="120000"/>
              </a:lnSpc>
              <a:spcBef>
                <a:spcPts val="0"/>
              </a:spcBef>
              <a:spcAft>
                <a:spcPts val="0"/>
              </a:spcAft>
              <a:buClr>
                <a:schemeClr val="accent1"/>
              </a:buClr>
              <a:buSzPts val="4800"/>
              <a:buFont typeface="Roboto"/>
              <a:buChar char="•"/>
            </a:pPr>
            <a:r>
              <a:rPr i="1" lang="en" sz="4800">
                <a:solidFill>
                  <a:schemeClr val="accent1"/>
                </a:solidFill>
                <a:latin typeface="Roboto"/>
                <a:ea typeface="Roboto"/>
                <a:cs typeface="Roboto"/>
                <a:sym typeface="Roboto"/>
              </a:rPr>
              <a:t>SumoLogic (Logging)</a:t>
            </a:r>
            <a:endParaRPr i="1" sz="4800">
              <a:solidFill>
                <a:schemeClr val="accent1"/>
              </a:solidFill>
              <a:latin typeface="Roboto"/>
              <a:ea typeface="Roboto"/>
              <a:cs typeface="Roboto"/>
              <a:sym typeface="Roboto"/>
            </a:endParaRPr>
          </a:p>
        </p:txBody>
      </p:sp>
      <p:pic>
        <p:nvPicPr>
          <p:cNvPr id="282" name="Google Shape;282;p25"/>
          <p:cNvPicPr preferRelativeResize="0"/>
          <p:nvPr/>
        </p:nvPicPr>
        <p:blipFill>
          <a:blip r:embed="rId3">
            <a:alphaModFix/>
          </a:blip>
          <a:stretch>
            <a:fillRect/>
          </a:stretch>
        </p:blipFill>
        <p:spPr>
          <a:xfrm>
            <a:off x="14399800" y="8205713"/>
            <a:ext cx="3335875" cy="3335875"/>
          </a:xfrm>
          <a:prstGeom prst="rect">
            <a:avLst/>
          </a:prstGeom>
          <a:noFill/>
          <a:ln>
            <a:noFill/>
          </a:ln>
        </p:spPr>
      </p:pic>
      <p:pic>
        <p:nvPicPr>
          <p:cNvPr id="283" name="Google Shape;283;p25"/>
          <p:cNvPicPr preferRelativeResize="0"/>
          <p:nvPr/>
        </p:nvPicPr>
        <p:blipFill rotWithShape="1">
          <a:blip r:embed="rId4">
            <a:alphaModFix/>
          </a:blip>
          <a:srcRect b="16605" l="23089" r="21579" t="15533"/>
          <a:stretch/>
        </p:blipFill>
        <p:spPr>
          <a:xfrm>
            <a:off x="18516250" y="8120463"/>
            <a:ext cx="2859099" cy="350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141A1D"/>
      </a:dk1>
      <a:lt1>
        <a:srgbClr val="FFFFFF"/>
      </a:lt1>
      <a:dk2>
        <a:srgbClr val="595959"/>
      </a:dk2>
      <a:lt2>
        <a:srgbClr val="EEEEEE"/>
      </a:lt2>
      <a:accent1>
        <a:srgbClr val="FFAB40"/>
      </a:accent1>
      <a:accent2>
        <a:srgbClr val="607D8B"/>
      </a:accent2>
      <a:accent3>
        <a:srgbClr val="9E9D9E"/>
      </a:accent3>
      <a:accent4>
        <a:srgbClr val="478FCC"/>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