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22" y="1590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4674" y="2591313"/>
            <a:ext cx="7928345" cy="1905254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5119" y="4803732"/>
            <a:ext cx="7968015" cy="45053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250441" y="64002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3F1FA-211D-3044-9E35-958DFBC26156}" type="slidenum">
              <a:rPr lang="en-US" sz="1200" smtClean="0">
                <a:solidFill>
                  <a:prstClr val="white"/>
                </a:solidFill>
              </a:rPr>
              <a:pPr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376955"/>
            <a:ext cx="12192000" cy="14811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2" name="Picture 11" descr="3. VA-PRIMARY-HORIZONTAL-WHITE-VECTOR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5687905"/>
            <a:ext cx="5181600" cy="8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22" y="1590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3"/>
            <a:ext cx="10972800" cy="52879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96"/>
            <a:ext cx="12192000" cy="6857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2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49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24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le/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11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795" y="232115"/>
            <a:ext cx="11579207" cy="5746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1371603"/>
            <a:ext cx="10363200" cy="683231"/>
          </a:xfrm>
        </p:spPr>
        <p:txBody>
          <a:bodyPr anchor="t">
            <a:noAutofit/>
          </a:bodyPr>
          <a:lstStyle>
            <a:lvl1pPr algn="l">
              <a:defRPr sz="5000" b="1" i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1" y="2292083"/>
            <a:ext cx="5537200" cy="261414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2000" b="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800" y="368302"/>
            <a:ext cx="11074400" cy="4339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00" b="1" i="0" spc="80" baseline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97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887603"/>
            <a:ext cx="11074400" cy="967994"/>
          </a:xfrm>
        </p:spPr>
        <p:txBody>
          <a:bodyPr anchor="t">
            <a:normAutofit/>
          </a:bodyPr>
          <a:lstStyle>
            <a:lvl1pPr algn="l">
              <a:defRPr sz="2800" b="0" i="0" spc="0">
                <a:solidFill>
                  <a:schemeClr val="tx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58800" y="368302"/>
            <a:ext cx="11074400" cy="4339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00" b="1" i="0" spc="80" baseline="0">
                <a:solidFill>
                  <a:schemeClr val="bg2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58800" y="2060576"/>
            <a:ext cx="11074400" cy="3730625"/>
          </a:xfrm>
        </p:spPr>
        <p:txBody>
          <a:bodyPr lIns="0" tIns="0" rIns="0" bIns="0">
            <a:normAutofit/>
          </a:bodyPr>
          <a:lstStyle>
            <a:lvl1pPr>
              <a:lnSpc>
                <a:spcPct val="125000"/>
              </a:lnSpc>
              <a:spcBef>
                <a:spcPts val="600"/>
              </a:spcBef>
              <a:buClr>
                <a:schemeClr val="tx1"/>
              </a:buClr>
              <a:defRPr sz="1800"/>
            </a:lvl1pPr>
            <a:lvl2pPr>
              <a:lnSpc>
                <a:spcPct val="125000"/>
              </a:lnSpc>
              <a:spcBef>
                <a:spcPts val="600"/>
              </a:spcBef>
              <a:buClr>
                <a:schemeClr val="tx1"/>
              </a:buClr>
              <a:defRPr sz="1500"/>
            </a:lvl2pPr>
            <a:lvl3pPr>
              <a:lnSpc>
                <a:spcPct val="125000"/>
              </a:lnSpc>
              <a:spcBef>
                <a:spcPts val="600"/>
              </a:spcBef>
              <a:buClr>
                <a:schemeClr val="tx1"/>
              </a:buClr>
              <a:defRPr sz="1500"/>
            </a:lvl3pPr>
            <a:lvl4pPr>
              <a:lnSpc>
                <a:spcPct val="125000"/>
              </a:lnSpc>
              <a:spcBef>
                <a:spcPts val="600"/>
              </a:spcBef>
              <a:buClr>
                <a:schemeClr val="tx1"/>
              </a:buClr>
              <a:defRPr sz="1500"/>
            </a:lvl4pPr>
            <a:lvl5pPr>
              <a:lnSpc>
                <a:spcPct val="125000"/>
              </a:lnSpc>
              <a:spcBef>
                <a:spcPts val="600"/>
              </a:spcBef>
              <a:buClr>
                <a:schemeClr val="tx1"/>
              </a:buCl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1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2122" y="1590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9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140683"/>
            <a:ext cx="12192000" cy="731839"/>
            <a:chOff x="0" y="6126163"/>
            <a:chExt cx="9144000" cy="731838"/>
          </a:xfrm>
        </p:grpSpPr>
        <p:sp>
          <p:nvSpPr>
            <p:cNvPr id="8" name="Rectangle 7"/>
            <p:cNvSpPr/>
            <p:nvPr/>
          </p:nvSpPr>
          <p:spPr>
            <a:xfrm>
              <a:off x="0" y="6126163"/>
              <a:ext cx="9144000" cy="73183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8" descr="3. VA-PRIMARY-HORIZONTAL-WHITE-VECTOR2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90974" y="6256892"/>
              <a:ext cx="2209800" cy="491986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441" y="634971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40683"/>
            <a:ext cx="12192000" cy="7318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2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250441" y="634971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D983F1FA-211D-3044-9E35-958DFBC26156}" type="slidenum">
              <a:rPr lang="en-US" sz="1200" smtClean="0">
                <a:solidFill>
                  <a:prstClr val="white"/>
                </a:solidFill>
              </a:rPr>
              <a:pPr defTabSz="457200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vacoGrovem\AppData\Local\Microsoft\Windows\Temporary Internet Files\Content.Outlook\83QVOJUE\CHOOSE-VA-rev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785" y="6172200"/>
            <a:ext cx="2716744" cy="658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VEONewsBanner.png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0348" y="6248400"/>
            <a:ext cx="3252835" cy="7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3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4950" y="533400"/>
            <a:ext cx="905681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10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1_Office Theme">
  <a:themeElements>
    <a:clrScheme name="myVA">
      <a:dk1>
        <a:srgbClr val="000000"/>
      </a:dk1>
      <a:lt1>
        <a:sysClr val="window" lastClr="FFFFFF"/>
      </a:lt1>
      <a:dk2>
        <a:srgbClr val="003F72"/>
      </a:dk2>
      <a:lt2>
        <a:srgbClr val="EEECE1"/>
      </a:lt2>
      <a:accent1>
        <a:srgbClr val="C62630"/>
      </a:accent1>
      <a:accent2>
        <a:srgbClr val="0083BE"/>
      </a:accent2>
      <a:accent3>
        <a:srgbClr val="F3CF45"/>
      </a:accent3>
      <a:accent4>
        <a:srgbClr val="F7955B"/>
      </a:accent4>
      <a:accent5>
        <a:srgbClr val="839097"/>
      </a:accent5>
      <a:accent6>
        <a:srgbClr val="DCDDDE"/>
      </a:accent6>
      <a:hlink>
        <a:srgbClr val="C2B48F"/>
      </a:hlink>
      <a:folHlink>
        <a:srgbClr val="A3A8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Franklin Gothic Medium</vt:lpstr>
      <vt:lpstr>Georgia</vt:lpstr>
      <vt:lpstr>Roboto</vt:lpstr>
      <vt:lpstr>41_Office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Yeldell</dc:creator>
  <cp:lastModifiedBy>Yeldell, Wendy S.</cp:lastModifiedBy>
  <cp:revision>1</cp:revision>
  <dcterms:created xsi:type="dcterms:W3CDTF">2018-11-30T15:13:14Z</dcterms:created>
  <dcterms:modified xsi:type="dcterms:W3CDTF">2019-02-26T19:41:13Z</dcterms:modified>
</cp:coreProperties>
</file>