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4" r:id="rId3"/>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Proxima Nova"/>
      <p:regular r:id="rId55"/>
      <p:bold r:id="rId56"/>
      <p:italic r:id="rId57"/>
      <p:boldItalic r:id="rId58"/>
    </p:embeddedFont>
    <p:embeddedFont>
      <p:font typeface="Proxima Nova Extrabold"/>
      <p:bold r:id="rId59"/>
    </p:embeddedFont>
    <p:embeddedFont>
      <p:font typeface="Proxima Nova Semibold"/>
      <p:regular r:id="rId60"/>
      <p:bold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roximaNovaSemibold-boldItalic.fntdata"/><Relationship Id="rId61" Type="http://schemas.openxmlformats.org/officeDocument/2006/relationships/font" Target="fonts/ProximaNovaSemi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roximaNovaSemibold-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ProximaNova-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ProximaNova-italic.fntdata"/><Relationship Id="rId12" Type="http://schemas.openxmlformats.org/officeDocument/2006/relationships/slide" Target="slides/slide7.xml"/><Relationship Id="rId56" Type="http://schemas.openxmlformats.org/officeDocument/2006/relationships/font" Target="fonts/ProximaNova-bold.fntdata"/><Relationship Id="rId15" Type="http://schemas.openxmlformats.org/officeDocument/2006/relationships/slide" Target="slides/slide10.xml"/><Relationship Id="rId59" Type="http://schemas.openxmlformats.org/officeDocument/2006/relationships/font" Target="fonts/ProximaNovaExtrabold-bold.fntdata"/><Relationship Id="rId14" Type="http://schemas.openxmlformats.org/officeDocument/2006/relationships/slide" Target="slides/slide9.xml"/><Relationship Id="rId58"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3cc3b02a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cc3b02a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ea0d767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ea0d767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Overall, we mostly heard that a solution to this problem hasn’t really been attempted yet. </a:t>
            </a:r>
            <a:endParaRPr>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1000"/>
              </a:spcAft>
              <a:buClr>
                <a:schemeClr val="dk1"/>
              </a:buClr>
              <a:buSzPts val="1100"/>
              <a:buFont typeface="Arial"/>
              <a:buNone/>
            </a:pPr>
            <a:r>
              <a:rPr lang="en">
                <a:solidFill>
                  <a:schemeClr val="dk1"/>
                </a:solidFill>
                <a:latin typeface="Proxima Nova"/>
                <a:ea typeface="Proxima Nova"/>
                <a:cs typeface="Proxima Nova"/>
                <a:sym typeface="Proxima Nova"/>
              </a:rPr>
              <a:t>We did hear about a few attempts framed mostly around consolidating access to links, but not necessarily around removing the friction between understanding and using the various methods of care.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ea0d767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ea0d767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We heard a little</a:t>
            </a:r>
            <a:r>
              <a:rPr b="1" lang="en">
                <a:solidFill>
                  <a:schemeClr val="dk1"/>
                </a:solidFill>
                <a:latin typeface="Proxima Nova"/>
                <a:ea typeface="Proxima Nova"/>
                <a:cs typeface="Proxima Nova"/>
                <a:sym typeface="Proxima Nova"/>
              </a:rPr>
              <a:t> </a:t>
            </a:r>
            <a:r>
              <a:rPr lang="en">
                <a:solidFill>
                  <a:schemeClr val="dk1"/>
                </a:solidFill>
                <a:latin typeface="Proxima Nova"/>
                <a:ea typeface="Proxima Nova"/>
                <a:cs typeface="Proxima Nova"/>
                <a:sym typeface="Proxima Nova"/>
              </a:rPr>
              <a:t>pessimism, but mostly optimism about why now is the right time</a:t>
            </a:r>
            <a:endParaRPr>
              <a:solidFill>
                <a:schemeClr val="dk1"/>
              </a:solidFill>
            </a:endParaRPr>
          </a:p>
          <a:p>
            <a:pPr indent="0" lvl="0" marL="0" rtl="0" algn="l">
              <a:lnSpc>
                <a:spcPct val="115000"/>
              </a:lnSpc>
              <a:spcBef>
                <a:spcPts val="1000"/>
              </a:spcBef>
              <a:spcAft>
                <a:spcPts val="10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ea0d767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ea0d767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The other thing we heard was this idea:</a:t>
            </a:r>
            <a:endParaRPr>
              <a:solidFill>
                <a:schemeClr val="dk1"/>
              </a:solidFill>
              <a:latin typeface="Proxima Nova"/>
              <a:ea typeface="Proxima Nova"/>
              <a:cs typeface="Proxima Nova"/>
              <a:sym typeface="Proxima Nova"/>
            </a:endParaRPr>
          </a:p>
          <a:p>
            <a:pPr indent="0" lvl="0" marL="0" rtl="0" algn="l">
              <a:spcBef>
                <a:spcPts val="1000"/>
              </a:spcBef>
              <a:spcAft>
                <a:spcPts val="0"/>
              </a:spcAft>
              <a:buClr>
                <a:schemeClr val="dk1"/>
              </a:buClr>
              <a:buSzPts val="1100"/>
              <a:buFont typeface="Arial"/>
              <a:buNone/>
            </a:pPr>
            <a:r>
              <a:rPr lang="en">
                <a:solidFill>
                  <a:schemeClr val="dk1"/>
                </a:solidFill>
              </a:rPr>
              <a:t>[Slide Text]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1000"/>
              </a:spcAft>
              <a:buClr>
                <a:schemeClr val="dk1"/>
              </a:buClr>
              <a:buSzPts val="1100"/>
              <a:buFont typeface="Arial"/>
              <a:buNone/>
            </a:pPr>
            <a:r>
              <a:rPr lang="en">
                <a:solidFill>
                  <a:schemeClr val="dk1"/>
                </a:solidFill>
                <a:latin typeface="Proxima Nova"/>
                <a:ea typeface="Proxima Nova"/>
                <a:cs typeface="Proxima Nova"/>
                <a:sym typeface="Proxima Nova"/>
              </a:rPr>
              <a:t>This idea can be called Service Design. </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ea0d7671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ea0d7671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Proxima Nova"/>
                <a:ea typeface="Proxima Nova"/>
                <a:cs typeface="Proxima Nova"/>
                <a:sym typeface="Proxima Nova"/>
              </a:rPr>
              <a:t>We look at services as something that crosses implementation channels (digital tools, call centers, kiosks, in person care, business processes and even policy). We often find that each one of those things is well optimized, but the connections between those things are lost in the cracks. </a:t>
            </a:r>
            <a:endParaRPr>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1000"/>
              </a:spcAft>
              <a:buNone/>
            </a:pPr>
            <a:r>
              <a:rPr lang="en">
                <a:solidFill>
                  <a:schemeClr val="dk1"/>
                </a:solidFill>
                <a:latin typeface="Proxima Nova"/>
                <a:ea typeface="Proxima Nova"/>
                <a:cs typeface="Proxima Nova"/>
                <a:sym typeface="Proxima Nova"/>
              </a:rPr>
              <a:t>Y’all! We have the opportunity to influence a service design problem and that’s incredibly exciting.</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e968d7ff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e968d7f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 of interaction with the VHA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f1705d9c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f1705d9c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now we are solely focused on the Veterans inside of the system, we are not focused on those </a:t>
            </a:r>
            <a:r>
              <a:rPr lang="en"/>
              <a:t>eligible</a:t>
            </a:r>
            <a:r>
              <a:rPr lang="en"/>
              <a:t> but seeking care elsewhere. However we firmly </a:t>
            </a:r>
            <a:r>
              <a:rPr lang="en"/>
              <a:t>believe</a:t>
            </a:r>
            <a:r>
              <a:rPr lang="en"/>
              <a:t> that a positive byproduct of this work will be to attract additional </a:t>
            </a:r>
            <a:r>
              <a:rPr lang="en"/>
              <a:t>eligible</a:t>
            </a:r>
            <a:r>
              <a:rPr lang="en"/>
              <a:t> veterans to the system. Mention family &amp; caregivers.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f1705d9c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f1705d9c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impact all veterans within the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concepts of service design and a principle of Human Centered Design is that by addressing the needs of those on the </a:t>
            </a:r>
            <a:r>
              <a:rPr lang="en"/>
              <a:t>periphery</a:t>
            </a:r>
            <a:r>
              <a:rPr lang="en"/>
              <a:t> we will by default support those in the middle.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Which goes against traditional approaches which focus on capturing a majority of an audience by designing for the average user.</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[Koolaid example]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ea0d7671a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ea0d7671a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our case we want to focus on number of interactions with the VA. It’s not about age or technology level.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the once a year primary care visit to the Veteran juggling multiple health issues. </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3cc3b02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3cc3b02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e968d7ff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e968d7ff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roxima Nova"/>
                <a:ea typeface="Proxima Nova"/>
                <a:cs typeface="Proxima Nova"/>
                <a:sym typeface="Proxima Nova"/>
              </a:rPr>
              <a:t>Combine and refine these statements as a group into one North Star statement that will guide future work as part of this initiative. Use the large pink stickies.</a:t>
            </a:r>
            <a:endParaRPr>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0"/>
              </a:spcAft>
              <a:buNone/>
            </a:pPr>
            <a:r>
              <a:rPr lang="en">
                <a:solidFill>
                  <a:schemeClr val="dk1"/>
                </a:solidFill>
                <a:latin typeface="Proxima Nova"/>
                <a:ea typeface="Proxima Nova"/>
                <a:cs typeface="Proxima Nova"/>
                <a:sym typeface="Proxima Nova"/>
              </a:rPr>
              <a:t>Think of the human centered design principles presented</a:t>
            </a:r>
            <a:endParaRPr>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0"/>
              </a:spcAft>
              <a:buNone/>
            </a:pPr>
            <a:r>
              <a:rPr lang="en">
                <a:solidFill>
                  <a:schemeClr val="dk1"/>
                </a:solidFill>
                <a:latin typeface="Proxima Nova"/>
                <a:ea typeface="Proxima Nova"/>
                <a:cs typeface="Proxima Nova"/>
                <a:sym typeface="Proxima Nova"/>
              </a:rPr>
              <a:t>Present back with reasoning.</a:t>
            </a:r>
            <a:endParaRPr>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1000"/>
              </a:spcAft>
              <a:buNone/>
            </a:pPr>
            <a:r>
              <a:rPr lang="en">
                <a:solidFill>
                  <a:schemeClr val="dk1"/>
                </a:solidFill>
                <a:latin typeface="Proxima Nova"/>
                <a:ea typeface="Proxima Nova"/>
                <a:cs typeface="Proxima Nova"/>
                <a:sym typeface="Proxima Nova"/>
              </a:rPr>
              <a:t>Refine across groups for 1 statement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3cc3b02a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cc3b02a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f1705d9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f1705d9c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e968d7ff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e968d7ff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f5ab026c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f5ab026c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e968d7f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e968d7f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e968d7ff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e968d7f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e968d7ff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e968d7ff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e968d7ff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e968d7ff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ea0d7671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ea0d7671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ea0d7671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ea0d7671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ea48f1a7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ea48f1a7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3cc3b02a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3cc3b02a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eb21a8fb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eb21a8fb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eb21a8fb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5eb21a8fb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ea0d7671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ea0d7671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e968d7ff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e968d7ff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Take X minutes to think about any major pain points that may be missing from our board. Add it to one of our post-its and place on the wall.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e968d7ff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e968d7ff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eb21a8fb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eb21a8fb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5e968d7f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5e968d7f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5e968d7ff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5e968d7ff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3" marL="1828800" rtl="0" algn="l">
              <a:lnSpc>
                <a:spcPct val="115000"/>
              </a:lnSpc>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Each person gets </a:t>
            </a:r>
            <a:r>
              <a:rPr b="1" lang="en">
                <a:solidFill>
                  <a:schemeClr val="dk1"/>
                </a:solidFill>
                <a:latin typeface="Proxima Nova"/>
                <a:ea typeface="Proxima Nova"/>
                <a:cs typeface="Proxima Nova"/>
                <a:sym typeface="Proxima Nova"/>
              </a:rPr>
              <a:t>X</a:t>
            </a:r>
            <a:r>
              <a:rPr lang="en">
                <a:solidFill>
                  <a:schemeClr val="dk1"/>
                </a:solidFill>
                <a:latin typeface="Proxima Nova"/>
                <a:ea typeface="Proxima Nova"/>
                <a:cs typeface="Proxima Nova"/>
                <a:sym typeface="Proxima Nova"/>
              </a:rPr>
              <a:t> number of dots</a:t>
            </a:r>
            <a:endParaRPr>
              <a:solidFill>
                <a:schemeClr val="dk1"/>
              </a:solidFill>
              <a:latin typeface="Proxima Nova"/>
              <a:ea typeface="Proxima Nova"/>
              <a:cs typeface="Proxima Nova"/>
              <a:sym typeface="Proxima Nova"/>
            </a:endParaRPr>
          </a:p>
          <a:p>
            <a:pPr indent="-298450" lvl="3" marL="1828800" rtl="0" algn="l">
              <a:lnSpc>
                <a:spcPct val="115000"/>
              </a:lnSpc>
              <a:spcBef>
                <a:spcPts val="0"/>
              </a:spcBef>
              <a:spcAft>
                <a:spcPts val="0"/>
              </a:spcAft>
              <a:buClr>
                <a:schemeClr val="dk1"/>
              </a:buClr>
              <a:buSzPts val="1100"/>
              <a:buFont typeface="Proxima Nova"/>
              <a:buChar char="-"/>
            </a:pPr>
            <a:r>
              <a:rPr b="1" lang="en">
                <a:solidFill>
                  <a:schemeClr val="dk1"/>
                </a:solidFill>
                <a:latin typeface="Proxima Nova"/>
                <a:ea typeface="Proxima Nova"/>
                <a:cs typeface="Proxima Nova"/>
                <a:sym typeface="Proxima Nova"/>
              </a:rPr>
              <a:t>X</a:t>
            </a:r>
            <a:r>
              <a:rPr lang="en">
                <a:solidFill>
                  <a:schemeClr val="dk1"/>
                </a:solidFill>
                <a:latin typeface="Proxima Nova"/>
                <a:ea typeface="Proxima Nova"/>
                <a:cs typeface="Proxima Nova"/>
                <a:sym typeface="Proxima Nova"/>
              </a:rPr>
              <a:t> number with most dots ‘win’</a:t>
            </a:r>
            <a:endParaRPr>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5f1705d9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5f1705d9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Completed in real time. </a:t>
            </a:r>
            <a:r>
              <a:rPr lang="en">
                <a:solidFill>
                  <a:schemeClr val="dk1"/>
                </a:solidFill>
              </a:rPr>
              <a:t>Do recap and regain consensus. These pain points will serve to guide our conversations with veterans and drive prototype generation in our next workshop.</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5f1705d9c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f1705d9c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discussion time.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ea48f1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ea48f1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5f1705d9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5f1705d9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5f1705d9c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f1705d9c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5f1705d9c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5f1705d9c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Proxima Nova"/>
                <a:ea typeface="Proxima Nova"/>
                <a:cs typeface="Proxima Nova"/>
                <a:sym typeface="Proxima Nova"/>
              </a:rPr>
              <a:t>Each group writes a statement for one pain point. We reconcile as a group.</a:t>
            </a:r>
            <a:endParaRPr>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5ea0d7671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5ea0d7671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table focuses on one pain point to generate a problem statement together. Room goes through each statement to make refinements as a larger group.</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5f1705d9c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5f1705d9c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5e968d7ff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5e968d7ff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this time we’ll be combining, refining, reframing,problem statements based on Veteran interviews and continued research.</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5f1705d9c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f1705d9c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5ea0d7671a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5ea0d7671a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5ea48f1a7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5ea48f1a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5f1705d9c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5f1705d9c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e968d7ff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e968d7ff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e968d7f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e968d7f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e968d7f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e968d7f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ea0d767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ea0d767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We started our conversations with all of you early last week with this idea: </a:t>
            </a:r>
            <a:endParaRPr>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3cc3b02a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3cc3b02a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hyperlink" Target="mailto:caitlin@adhocteam.us" TargetMode="External"/><Relationship Id="rId4" Type="http://schemas.openxmlformats.org/officeDocument/2006/relationships/hyperlink" Target="mailto:danny@adhocteam.us"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118762"/>
        </a:soli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p:nvPr/>
        </p:nvSpPr>
        <p:spPr>
          <a:xfrm>
            <a:off x="25" y="4433800"/>
            <a:ext cx="9144000" cy="709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nvSpPr>
        <p:spPr>
          <a:xfrm>
            <a:off x="7631600" y="4585744"/>
            <a:ext cx="1501500" cy="50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
        <p:nvSpPr>
          <p:cNvPr id="13" name="Google Shape;13;p2"/>
          <p:cNvSpPr txBox="1"/>
          <p:nvPr/>
        </p:nvSpPr>
        <p:spPr>
          <a:xfrm>
            <a:off x="829817" y="1334350"/>
            <a:ext cx="75558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Proxima Nova"/>
                <a:ea typeface="Proxima Nova"/>
                <a:cs typeface="Proxima Nova"/>
                <a:sym typeface="Proxima Nova"/>
              </a:rPr>
              <a:t>SUBTITLE</a:t>
            </a:r>
            <a:endParaRPr b="1" sz="5500">
              <a:solidFill>
                <a:schemeClr val="lt1"/>
              </a:solidFill>
              <a:latin typeface="Proxima Nova"/>
              <a:ea typeface="Proxima Nova"/>
              <a:cs typeface="Proxima Nova"/>
              <a:sym typeface="Proxima Nova"/>
            </a:endParaRPr>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txBox="1"/>
          <p:nvPr/>
        </p:nvSpPr>
        <p:spPr>
          <a:xfrm>
            <a:off x="829817" y="1715350"/>
            <a:ext cx="7555800" cy="25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5500">
                <a:solidFill>
                  <a:schemeClr val="lt1"/>
                </a:solidFill>
                <a:latin typeface="Proxima Nova"/>
                <a:ea typeface="Proxima Nova"/>
                <a:cs typeface="Proxima Nova"/>
                <a:sym typeface="Proxima Nova"/>
              </a:rPr>
              <a:t>Main Title</a:t>
            </a:r>
            <a:endParaRPr b="1" sz="5500">
              <a:solidFill>
                <a:schemeClr val="lt1"/>
              </a:solidFill>
              <a:latin typeface="Proxima Nova"/>
              <a:ea typeface="Proxima Nova"/>
              <a:cs typeface="Proxima Nova"/>
              <a:sym typeface="Proxima Nova"/>
            </a:endParaRPr>
          </a:p>
        </p:txBody>
      </p:sp>
      <p:sp>
        <p:nvSpPr>
          <p:cNvPr id="16" name="Google Shape;16;p2"/>
          <p:cNvSpPr/>
          <p:nvPr/>
        </p:nvSpPr>
        <p:spPr>
          <a:xfrm>
            <a:off x="301575" y="4579350"/>
            <a:ext cx="1335300" cy="39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Caitlin Weber</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800" u="sng">
                <a:solidFill>
                  <a:srgbClr val="118762"/>
                </a:solidFill>
                <a:latin typeface="Proxima Nova"/>
                <a:ea typeface="Proxima Nova"/>
                <a:cs typeface="Proxima Nova"/>
                <a:sym typeface="Proxima Nova"/>
                <a:hlinkClick r:id="rId3"/>
              </a:rPr>
              <a:t>caitlin@adhocteam.us</a:t>
            </a:r>
            <a:endParaRPr sz="800">
              <a:solidFill>
                <a:srgbClr val="118762"/>
              </a:solidFill>
              <a:latin typeface="Proxima Nova"/>
              <a:ea typeface="Proxima Nova"/>
              <a:cs typeface="Proxima Nova"/>
              <a:sym typeface="Proxima Nova"/>
            </a:endParaRPr>
          </a:p>
          <a:p>
            <a:pPr indent="0" lvl="0" marL="0" marR="0" rtl="0" algn="r">
              <a:lnSpc>
                <a:spcPct val="100000"/>
              </a:lnSpc>
              <a:spcBef>
                <a:spcPts val="8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
        <p:nvSpPr>
          <p:cNvPr id="17" name="Google Shape;17;p2"/>
          <p:cNvSpPr/>
          <p:nvPr/>
        </p:nvSpPr>
        <p:spPr>
          <a:xfrm>
            <a:off x="1520775" y="4579350"/>
            <a:ext cx="1335300" cy="39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Danny Chapman</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800" u="sng">
                <a:solidFill>
                  <a:srgbClr val="118762"/>
                </a:solidFill>
                <a:latin typeface="Proxima Nova"/>
                <a:ea typeface="Proxima Nova"/>
                <a:cs typeface="Proxima Nova"/>
                <a:sym typeface="Proxima Nova"/>
                <a:hlinkClick r:id="rId4"/>
              </a:rPr>
              <a:t>danny@adhocteam.us</a:t>
            </a:r>
            <a:endParaRPr sz="800">
              <a:solidFill>
                <a:srgbClr val="118762"/>
              </a:solidFill>
              <a:latin typeface="Proxima Nova"/>
              <a:ea typeface="Proxima Nova"/>
              <a:cs typeface="Proxima Nova"/>
              <a:sym typeface="Proxima Nova"/>
            </a:endParaRPr>
          </a:p>
          <a:p>
            <a:pPr indent="0" lvl="0" marL="0" marR="0" rtl="0" algn="r">
              <a:lnSpc>
                <a:spcPct val="100000"/>
              </a:lnSpc>
              <a:spcBef>
                <a:spcPts val="8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60" name="Shape 60"/>
        <p:cNvGrpSpPr/>
        <p:nvPr/>
      </p:nvGrpSpPr>
      <p:grpSpPr>
        <a:xfrm>
          <a:off x="0" y="0"/>
          <a:ext cx="0" cy="0"/>
          <a:chOff x="0" y="0"/>
          <a:chExt cx="0" cy="0"/>
        </a:xfrm>
      </p:grpSpPr>
      <p:sp>
        <p:nvSpPr>
          <p:cNvPr id="61" name="Google Shape;61;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 name="Google Shape;62;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4"/>
          <p:cNvSpPr/>
          <p:nvPr/>
        </p:nvSpPr>
        <p:spPr>
          <a:xfrm>
            <a:off x="25" y="4433800"/>
            <a:ext cx="9144000" cy="709800"/>
          </a:xfrm>
          <a:prstGeom prst="rect">
            <a:avLst/>
          </a:prstGeom>
          <a:solidFill>
            <a:srgbClr val="FFFFFF"/>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70" name="Google Shape;70;p14"/>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4"/>
          <p:cNvSpPr txBox="1"/>
          <p:nvPr>
            <p:ph type="title"/>
          </p:nvPr>
        </p:nvSpPr>
        <p:spPr>
          <a:xfrm>
            <a:off x="914400" y="1786850"/>
            <a:ext cx="7316400" cy="822000"/>
          </a:xfrm>
          <a:prstGeom prst="rect">
            <a:avLst/>
          </a:prstGeom>
        </p:spPr>
        <p:txBody>
          <a:bodyPr anchorCtr="0" anchor="t" bIns="94800" lIns="94800" spcFirstLastPara="1" rIns="94800" wrap="square" tIns="94800">
            <a:noAutofit/>
          </a:bodyPr>
          <a:lstStyle>
            <a:lvl1pPr lvl="0" rtl="0">
              <a:spcBef>
                <a:spcPts val="0"/>
              </a:spcBef>
              <a:spcAft>
                <a:spcPts val="0"/>
              </a:spcAft>
              <a:buNone/>
              <a:defRPr b="1" sz="36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2" name="Google Shape;72;p14"/>
          <p:cNvSpPr txBox="1"/>
          <p:nvPr>
            <p:ph idx="1" type="subTitle"/>
          </p:nvPr>
        </p:nvSpPr>
        <p:spPr>
          <a:xfrm>
            <a:off x="914400" y="1238875"/>
            <a:ext cx="7316400" cy="709800"/>
          </a:xfrm>
          <a:prstGeom prst="rect">
            <a:avLst/>
          </a:prstGeom>
        </p:spPr>
        <p:txBody>
          <a:bodyPr anchorCtr="0" anchor="b" bIns="94800" lIns="94800" spcFirstLastPara="1" rIns="94800" wrap="square" tIns="94800">
            <a:noAutofit/>
          </a:bodyPr>
          <a:lstStyle>
            <a:lvl1pPr lvl="0" rtl="0">
              <a:lnSpc>
                <a:spcPct val="100000"/>
              </a:lnSpc>
              <a:spcBef>
                <a:spcPts val="0"/>
              </a:spcBef>
              <a:spcAft>
                <a:spcPts val="0"/>
              </a:spcAft>
              <a:buNone/>
              <a:defRPr b="0" sz="2000">
                <a:solidFill>
                  <a:srgbClr val="FFFFFF"/>
                </a:solidFill>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73" name="Google Shape;73;p14"/>
          <p:cNvPicPr preferRelativeResize="0"/>
          <p:nvPr/>
        </p:nvPicPr>
        <p:blipFill>
          <a:blip r:embed="rId3">
            <a:alphaModFix/>
          </a:blip>
          <a:stretch>
            <a:fillRect/>
          </a:stretch>
        </p:blipFill>
        <p:spPr>
          <a:xfrm>
            <a:off x="1020750" y="582175"/>
            <a:ext cx="1251225" cy="242050"/>
          </a:xfrm>
          <a:prstGeom prst="rect">
            <a:avLst/>
          </a:prstGeom>
          <a:noFill/>
          <a:ln>
            <a:noFill/>
          </a:ln>
        </p:spPr>
      </p:pic>
    </p:spTree>
  </p:cSld>
  <p:clrMapOvr>
    <a:masterClrMapping/>
  </p:clrMapOvr>
  <p:extLst>
    <p:ext uri="{DCECCB84-F9BA-43D5-87BE-67443E8EF086}">
      <p15:sldGuideLst>
        <p15:guide id="1" pos="576">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118762"/>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lvl1pPr lvl="0" rtl="0" algn="ctr">
              <a:spcBef>
                <a:spcPts val="0"/>
              </a:spcBef>
              <a:spcAft>
                <a:spcPts val="0"/>
              </a:spcAft>
              <a:buClr>
                <a:srgbClr val="FFFFFF"/>
              </a:buClr>
              <a:buSzPts val="3700"/>
              <a:buNone/>
              <a:defRPr sz="3700">
                <a:solidFill>
                  <a:srgbClr val="FFFFFF"/>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CUSTOM">
    <p:spTree>
      <p:nvGrpSpPr>
        <p:cNvPr id="76" name="Shape 76"/>
        <p:cNvGrpSpPr/>
        <p:nvPr/>
      </p:nvGrpSpPr>
      <p:grpSpPr>
        <a:xfrm>
          <a:off x="0" y="0"/>
          <a:ext cx="0" cy="0"/>
          <a:chOff x="0" y="0"/>
          <a:chExt cx="0" cy="0"/>
        </a:xfrm>
      </p:grpSpPr>
      <p:sp>
        <p:nvSpPr>
          <p:cNvPr id="77" name="Google Shape;77;p16"/>
          <p:cNvSpPr txBox="1"/>
          <p:nvPr>
            <p:ph type="title"/>
          </p:nvPr>
        </p:nvSpPr>
        <p:spPr>
          <a:xfrm>
            <a:off x="914400" y="292625"/>
            <a:ext cx="7315200" cy="572700"/>
          </a:xfrm>
          <a:prstGeom prst="rect">
            <a:avLst/>
          </a:prstGeom>
        </p:spPr>
        <p:txBody>
          <a:bodyPr anchorCtr="0" anchor="t" bIns="94800" lIns="94800" spcFirstLastPara="1" rIns="94800" wrap="square" tIns="94800">
            <a:noAutofit/>
          </a:bodyPr>
          <a:lstStyle>
            <a:lvl1pPr lvl="0" rtl="0">
              <a:spcBef>
                <a:spcPts val="0"/>
              </a:spcBef>
              <a:spcAft>
                <a:spcPts val="0"/>
              </a:spcAft>
              <a:buNone/>
              <a:defRPr>
                <a:solidFill>
                  <a:srgbClr val="228E6B"/>
                </a:solidFill>
                <a:latin typeface="Proxima Nova Extrabold"/>
                <a:ea typeface="Proxima Nova Extrabold"/>
                <a:cs typeface="Proxima Nova Extrabold"/>
                <a:sym typeface="Proxima Nova Extrabo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 name="Google Shape;78;p16"/>
          <p:cNvSpPr txBox="1"/>
          <p:nvPr>
            <p:ph idx="1" type="body"/>
          </p:nvPr>
        </p:nvSpPr>
        <p:spPr>
          <a:xfrm>
            <a:off x="914400" y="1019250"/>
            <a:ext cx="5483400" cy="3927900"/>
          </a:xfrm>
          <a:prstGeom prst="rect">
            <a:avLst/>
          </a:prstGeom>
        </p:spPr>
        <p:txBody>
          <a:bodyPr anchorCtr="0" anchor="t" bIns="94800" lIns="94800" spcFirstLastPara="1" rIns="94800" wrap="square" tIns="94800">
            <a:noAutofit/>
          </a:bodyPr>
          <a:lstStyle>
            <a:lvl1pPr indent="-342900" lvl="0" marL="457200" rtl="0">
              <a:spcBef>
                <a:spcPts val="0"/>
              </a:spcBef>
              <a:spcAft>
                <a:spcPts val="0"/>
              </a:spcAft>
              <a:buClr>
                <a:srgbClr val="434343"/>
              </a:buClr>
              <a:buSzPts val="1800"/>
              <a:buChar char="➔"/>
              <a:defRPr b="0" sz="1800">
                <a:solidFill>
                  <a:srgbClr val="434343"/>
                </a:solidFill>
              </a:defRPr>
            </a:lvl1pPr>
            <a:lvl2pPr indent="-317500" lvl="1" marL="914400" rtl="0">
              <a:spcBef>
                <a:spcPts val="0"/>
              </a:spcBef>
              <a:spcAft>
                <a:spcPts val="0"/>
              </a:spcAft>
              <a:buClr>
                <a:srgbClr val="434343"/>
              </a:buClr>
              <a:buSzPts val="1400"/>
              <a:buChar char="◆"/>
              <a:defRPr sz="1400">
                <a:solidFill>
                  <a:srgbClr val="434343"/>
                </a:solidFill>
              </a:defRPr>
            </a:lvl2pPr>
            <a:lvl3pPr indent="-317500" lvl="2" marL="1371600" rtl="0">
              <a:spcBef>
                <a:spcPts val="0"/>
              </a:spcBef>
              <a:spcAft>
                <a:spcPts val="0"/>
              </a:spcAft>
              <a:buClr>
                <a:srgbClr val="434343"/>
              </a:buClr>
              <a:buSzPts val="1400"/>
              <a:buFont typeface="Proxima Nova"/>
              <a:buChar char="●"/>
              <a:defRPr sz="1400">
                <a:solidFill>
                  <a:srgbClr val="434343"/>
                </a:solidFill>
                <a:latin typeface="Proxima Nova"/>
                <a:ea typeface="Proxima Nova"/>
                <a:cs typeface="Proxima Nova"/>
                <a:sym typeface="Proxima Nova"/>
              </a:defRPr>
            </a:lvl3pPr>
            <a:lvl4pPr indent="-317500" lvl="3" marL="1828800" rtl="0">
              <a:spcBef>
                <a:spcPts val="0"/>
              </a:spcBef>
              <a:spcAft>
                <a:spcPts val="0"/>
              </a:spcAft>
              <a:buClr>
                <a:srgbClr val="434343"/>
              </a:buClr>
              <a:buSzPts val="1400"/>
              <a:buChar char="○"/>
              <a:defRPr sz="1400">
                <a:solidFill>
                  <a:srgbClr val="434343"/>
                </a:solidFill>
              </a:defRPr>
            </a:lvl4pPr>
            <a:lvl5pPr indent="-317500" lvl="4" marL="2286000" rtl="0">
              <a:spcBef>
                <a:spcPts val="0"/>
              </a:spcBef>
              <a:spcAft>
                <a:spcPts val="0"/>
              </a:spcAft>
              <a:buClr>
                <a:srgbClr val="434343"/>
              </a:buClr>
              <a:buSzPts val="1400"/>
              <a:buChar char="◆"/>
              <a:defRPr sz="1400">
                <a:solidFill>
                  <a:srgbClr val="434343"/>
                </a:solidFill>
              </a:defRPr>
            </a:lvl5pPr>
            <a:lvl6pPr indent="-317500" lvl="5" marL="2743200" rtl="0">
              <a:spcBef>
                <a:spcPts val="0"/>
              </a:spcBef>
              <a:spcAft>
                <a:spcPts val="0"/>
              </a:spcAft>
              <a:buClr>
                <a:srgbClr val="434343"/>
              </a:buClr>
              <a:buSzPts val="1400"/>
              <a:buChar char="●"/>
              <a:defRPr sz="1400">
                <a:solidFill>
                  <a:srgbClr val="434343"/>
                </a:solidFill>
              </a:defRPr>
            </a:lvl6pPr>
            <a:lvl7pPr indent="-317500" lvl="6" marL="3200400" rtl="0">
              <a:spcBef>
                <a:spcPts val="0"/>
              </a:spcBef>
              <a:spcAft>
                <a:spcPts val="0"/>
              </a:spcAft>
              <a:buClr>
                <a:srgbClr val="434343"/>
              </a:buClr>
              <a:buSzPts val="1400"/>
              <a:buFont typeface="Proxima Nova"/>
              <a:buChar char="○"/>
              <a:defRPr sz="1400">
                <a:solidFill>
                  <a:srgbClr val="434343"/>
                </a:solidFill>
                <a:latin typeface="Proxima Nova"/>
                <a:ea typeface="Proxima Nova"/>
                <a:cs typeface="Proxima Nova"/>
                <a:sym typeface="Proxima Nova"/>
              </a:defRPr>
            </a:lvl7pPr>
            <a:lvl8pPr indent="-317500" lvl="7" marL="3657600" rtl="0">
              <a:spcBef>
                <a:spcPts val="0"/>
              </a:spcBef>
              <a:spcAft>
                <a:spcPts val="0"/>
              </a:spcAft>
              <a:buClr>
                <a:srgbClr val="434343"/>
              </a:buClr>
              <a:buSzPts val="1400"/>
              <a:buChar char="◆"/>
              <a:defRPr b="0" sz="1400">
                <a:solidFill>
                  <a:srgbClr val="434343"/>
                </a:solidFill>
              </a:defRPr>
            </a:lvl8pPr>
            <a:lvl9pPr indent="-317500" lvl="8" marL="4114800" rtl="0">
              <a:spcBef>
                <a:spcPts val="0"/>
              </a:spcBef>
              <a:spcAft>
                <a:spcPts val="0"/>
              </a:spcAft>
              <a:buClr>
                <a:srgbClr val="434343"/>
              </a:buClr>
              <a:buSzPts val="1400"/>
              <a:buChar char="●"/>
              <a:defRPr sz="1400">
                <a:solidFill>
                  <a:srgbClr val="434343"/>
                </a:solidFill>
              </a:defRPr>
            </a:lvl9pPr>
          </a:lstStyle>
          <a:p/>
        </p:txBody>
      </p:sp>
      <p:pic>
        <p:nvPicPr>
          <p:cNvPr id="79" name="Google Shape;79;p16"/>
          <p:cNvPicPr preferRelativeResize="0"/>
          <p:nvPr/>
        </p:nvPicPr>
        <p:blipFill>
          <a:blip r:embed="rId2">
            <a:alphaModFix/>
          </a:blip>
          <a:stretch>
            <a:fillRect/>
          </a:stretch>
        </p:blipFill>
        <p:spPr>
          <a:xfrm>
            <a:off x="914400" y="4869050"/>
            <a:ext cx="694374" cy="134325"/>
          </a:xfrm>
          <a:prstGeom prst="rect">
            <a:avLst/>
          </a:prstGeom>
          <a:noFill/>
          <a:ln>
            <a:noFill/>
          </a:ln>
        </p:spPr>
      </p:pic>
      <p:sp>
        <p:nvSpPr>
          <p:cNvPr id="80" name="Google Shape;80;p16"/>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81" name="Google Shape;81;p16"/>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36B77D"/>
                </a:solidFill>
                <a:latin typeface="Proxima Nova Semibold"/>
                <a:ea typeface="Proxima Nova Semibold"/>
                <a:cs typeface="Proxima Nova Semibold"/>
                <a:sym typeface="Proxima Nova Semibold"/>
              </a:defRPr>
            </a:lvl1pPr>
            <a:lvl2pPr lvl="1" rtl="0">
              <a:buNone/>
              <a:defRPr>
                <a:solidFill>
                  <a:srgbClr val="36B77D"/>
                </a:solidFill>
                <a:latin typeface="Proxima Nova Semibold"/>
                <a:ea typeface="Proxima Nova Semibold"/>
                <a:cs typeface="Proxima Nova Semibold"/>
                <a:sym typeface="Proxima Nova Semibold"/>
              </a:defRPr>
            </a:lvl2pPr>
            <a:lvl3pPr lvl="2" rtl="0">
              <a:buNone/>
              <a:defRPr>
                <a:solidFill>
                  <a:srgbClr val="36B77D"/>
                </a:solidFill>
                <a:latin typeface="Proxima Nova Semibold"/>
                <a:ea typeface="Proxima Nova Semibold"/>
                <a:cs typeface="Proxima Nova Semibold"/>
                <a:sym typeface="Proxima Nova Semibold"/>
              </a:defRPr>
            </a:lvl3pPr>
            <a:lvl4pPr lvl="3" rtl="0">
              <a:buNone/>
              <a:defRPr>
                <a:solidFill>
                  <a:srgbClr val="36B77D"/>
                </a:solidFill>
                <a:latin typeface="Proxima Nova Semibold"/>
                <a:ea typeface="Proxima Nova Semibold"/>
                <a:cs typeface="Proxima Nova Semibold"/>
                <a:sym typeface="Proxima Nova Semibold"/>
              </a:defRPr>
            </a:lvl4pPr>
            <a:lvl5pPr lvl="4" rtl="0">
              <a:buNone/>
              <a:defRPr>
                <a:solidFill>
                  <a:srgbClr val="36B77D"/>
                </a:solidFill>
                <a:latin typeface="Proxima Nova Semibold"/>
                <a:ea typeface="Proxima Nova Semibold"/>
                <a:cs typeface="Proxima Nova Semibold"/>
                <a:sym typeface="Proxima Nova Semibold"/>
              </a:defRPr>
            </a:lvl5pPr>
            <a:lvl6pPr lvl="5" rtl="0">
              <a:buNone/>
              <a:defRPr>
                <a:solidFill>
                  <a:srgbClr val="36B77D"/>
                </a:solidFill>
                <a:latin typeface="Proxima Nova Semibold"/>
                <a:ea typeface="Proxima Nova Semibold"/>
                <a:cs typeface="Proxima Nova Semibold"/>
                <a:sym typeface="Proxima Nova Semibold"/>
              </a:defRPr>
            </a:lvl6pPr>
            <a:lvl7pPr lvl="6" rtl="0">
              <a:buNone/>
              <a:defRPr>
                <a:solidFill>
                  <a:srgbClr val="36B77D"/>
                </a:solidFill>
                <a:latin typeface="Proxima Nova Semibold"/>
                <a:ea typeface="Proxima Nova Semibold"/>
                <a:cs typeface="Proxima Nova Semibold"/>
                <a:sym typeface="Proxima Nova Semibold"/>
              </a:defRPr>
            </a:lvl7pPr>
            <a:lvl8pPr lvl="7" rtl="0">
              <a:buNone/>
              <a:defRPr>
                <a:solidFill>
                  <a:srgbClr val="36B77D"/>
                </a:solidFill>
                <a:latin typeface="Proxima Nova Semibold"/>
                <a:ea typeface="Proxima Nova Semibold"/>
                <a:cs typeface="Proxima Nova Semibold"/>
                <a:sym typeface="Proxima Nova Semibold"/>
              </a:defRPr>
            </a:lvl8pPr>
            <a:lvl9pPr lvl="8" rtl="0">
              <a:buNone/>
              <a:defRPr>
                <a:solidFill>
                  <a:srgbClr val="36B77D"/>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2" name="Shape 82"/>
        <p:cNvGrpSpPr/>
        <p:nvPr/>
      </p:nvGrpSpPr>
      <p:grpSpPr>
        <a:xfrm>
          <a:off x="0" y="0"/>
          <a:ext cx="0" cy="0"/>
          <a:chOff x="0" y="0"/>
          <a:chExt cx="0" cy="0"/>
        </a:xfrm>
      </p:grpSpPr>
      <p:sp>
        <p:nvSpPr>
          <p:cNvPr id="83" name="Google Shape;83;p17"/>
          <p:cNvSpPr txBox="1"/>
          <p:nvPr>
            <p:ph idx="1" type="body"/>
          </p:nvPr>
        </p:nvSpPr>
        <p:spPr>
          <a:xfrm>
            <a:off x="914400" y="1152475"/>
            <a:ext cx="5492400" cy="3416400"/>
          </a:xfrm>
          <a:prstGeom prst="rect">
            <a:avLst/>
          </a:prstGeom>
        </p:spPr>
        <p:txBody>
          <a:bodyPr anchorCtr="0" anchor="t" bIns="94800" lIns="94800" spcFirstLastPara="1" rIns="94800" wrap="square" tIns="94800">
            <a:noAutofit/>
          </a:bodyPr>
          <a:lstStyle>
            <a:lvl1pPr indent="-330200" lvl="0" marL="457200" rtl="0">
              <a:spcBef>
                <a:spcPts val="0"/>
              </a:spcBef>
              <a:spcAft>
                <a:spcPts val="0"/>
              </a:spcAft>
              <a:buClr>
                <a:srgbClr val="434343"/>
              </a:buClr>
              <a:buSzPts val="1600"/>
              <a:buChar char="●"/>
              <a:defRPr b="0" sz="1600">
                <a:solidFill>
                  <a:srgbClr val="434343"/>
                </a:solidFill>
              </a:defRPr>
            </a:lvl1pPr>
            <a:lvl2pPr indent="-323850" lvl="1" marL="914400" rtl="0">
              <a:spcBef>
                <a:spcPts val="0"/>
              </a:spcBef>
              <a:spcAft>
                <a:spcPts val="0"/>
              </a:spcAft>
              <a:buClr>
                <a:srgbClr val="434343"/>
              </a:buClr>
              <a:buSzPts val="1500"/>
              <a:buChar char="○"/>
              <a:defRPr>
                <a:solidFill>
                  <a:srgbClr val="434343"/>
                </a:solidFill>
              </a:defRPr>
            </a:lvl2pPr>
            <a:lvl3pPr indent="-304800" lvl="2" marL="1371600" rtl="0">
              <a:spcBef>
                <a:spcPts val="0"/>
              </a:spcBef>
              <a:spcAft>
                <a:spcPts val="0"/>
              </a:spcAft>
              <a:buClr>
                <a:srgbClr val="434343"/>
              </a:buClr>
              <a:buSzPts val="1200"/>
              <a:buChar char="■"/>
              <a:defRPr sz="1200">
                <a:solidFill>
                  <a:srgbClr val="434343"/>
                </a:solidFill>
              </a:defRPr>
            </a:lvl3pPr>
            <a:lvl4pPr indent="-304800" lvl="3" marL="1828800" rtl="0">
              <a:spcBef>
                <a:spcPts val="0"/>
              </a:spcBef>
              <a:spcAft>
                <a:spcPts val="0"/>
              </a:spcAft>
              <a:buClr>
                <a:srgbClr val="434343"/>
              </a:buClr>
              <a:buSzPts val="1200"/>
              <a:buChar char="●"/>
              <a:defRPr sz="1200">
                <a:solidFill>
                  <a:srgbClr val="434343"/>
                </a:solidFill>
              </a:defRPr>
            </a:lvl4pPr>
            <a:lvl5pPr indent="-304800" lvl="4" marL="2286000" rtl="0">
              <a:spcBef>
                <a:spcPts val="0"/>
              </a:spcBef>
              <a:spcAft>
                <a:spcPts val="0"/>
              </a:spcAft>
              <a:buClr>
                <a:srgbClr val="434343"/>
              </a:buClr>
              <a:buSzPts val="1200"/>
              <a:buChar char="○"/>
              <a:defRPr sz="1200">
                <a:solidFill>
                  <a:srgbClr val="434343"/>
                </a:solidFill>
              </a:defRPr>
            </a:lvl5pPr>
            <a:lvl6pPr indent="-330200" lvl="5" marL="2743200" rtl="0">
              <a:spcBef>
                <a:spcPts val="0"/>
              </a:spcBef>
              <a:spcAft>
                <a:spcPts val="0"/>
              </a:spcAft>
              <a:buClr>
                <a:srgbClr val="434343"/>
              </a:buClr>
              <a:buSzPts val="1600"/>
              <a:buChar char="■"/>
              <a:defRPr sz="1600">
                <a:solidFill>
                  <a:srgbClr val="434343"/>
                </a:solidFill>
              </a:defRPr>
            </a:lvl6pPr>
            <a:lvl7pPr indent="-323850" lvl="6" marL="3200400" rtl="0">
              <a:spcBef>
                <a:spcPts val="0"/>
              </a:spcBef>
              <a:spcAft>
                <a:spcPts val="0"/>
              </a:spcAft>
              <a:buClr>
                <a:srgbClr val="434343"/>
              </a:buClr>
              <a:buSzPts val="1500"/>
              <a:buChar char="●"/>
              <a:defRPr>
                <a:solidFill>
                  <a:srgbClr val="434343"/>
                </a:solidFill>
              </a:defRPr>
            </a:lvl7pPr>
            <a:lvl8pPr indent="-304800" lvl="7" marL="3657600" rtl="0">
              <a:spcBef>
                <a:spcPts val="0"/>
              </a:spcBef>
              <a:spcAft>
                <a:spcPts val="0"/>
              </a:spcAft>
              <a:buClr>
                <a:srgbClr val="434343"/>
              </a:buClr>
              <a:buSzPts val="1200"/>
              <a:buChar char="○"/>
              <a:defRPr b="0" sz="1200">
                <a:solidFill>
                  <a:srgbClr val="434343"/>
                </a:solidFill>
              </a:defRPr>
            </a:lvl8pPr>
            <a:lvl9pPr indent="-330200" lvl="8" marL="4114800" rtl="0">
              <a:spcBef>
                <a:spcPts val="0"/>
              </a:spcBef>
              <a:spcAft>
                <a:spcPts val="0"/>
              </a:spcAft>
              <a:buClr>
                <a:srgbClr val="434343"/>
              </a:buClr>
              <a:buSzPts val="1600"/>
              <a:buChar char="■"/>
              <a:defRPr sz="1600">
                <a:solidFill>
                  <a:srgbClr val="434343"/>
                </a:solidFill>
              </a:defRPr>
            </a:lvl9pPr>
          </a:lstStyle>
          <a:p/>
        </p:txBody>
      </p:sp>
      <p:sp>
        <p:nvSpPr>
          <p:cNvPr id="84" name="Google Shape;84;p17"/>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lvl1pPr lvl="0" rtl="0">
              <a:spcBef>
                <a:spcPts val="0"/>
              </a:spcBef>
              <a:spcAft>
                <a:spcPts val="0"/>
              </a:spcAft>
              <a:buClr>
                <a:srgbClr val="118762"/>
              </a:buClr>
              <a:buSzPts val="2900"/>
              <a:buFont typeface="Proxima Nova Extrabold"/>
              <a:buNone/>
              <a:defRPr>
                <a:solidFill>
                  <a:srgbClr val="118762"/>
                </a:solidFill>
                <a:latin typeface="Proxima Nova Extrabold"/>
                <a:ea typeface="Proxima Nova Extrabold"/>
                <a:cs typeface="Proxima Nova Extrabold"/>
                <a:sym typeface="Proxima Nova Extrabold"/>
              </a:defRPr>
            </a:lvl1pPr>
            <a:lvl2pPr lvl="1" rtl="0">
              <a:spcBef>
                <a:spcPts val="0"/>
              </a:spcBef>
              <a:spcAft>
                <a:spcPts val="0"/>
              </a:spcAft>
              <a:buClr>
                <a:srgbClr val="118762"/>
              </a:buClr>
              <a:buSzPts val="2900"/>
              <a:buNone/>
              <a:defRPr>
                <a:solidFill>
                  <a:srgbClr val="118762"/>
                </a:solidFill>
              </a:defRPr>
            </a:lvl2pPr>
            <a:lvl3pPr lvl="2" rtl="0">
              <a:spcBef>
                <a:spcPts val="0"/>
              </a:spcBef>
              <a:spcAft>
                <a:spcPts val="0"/>
              </a:spcAft>
              <a:buClr>
                <a:srgbClr val="118762"/>
              </a:buClr>
              <a:buSzPts val="2900"/>
              <a:buNone/>
              <a:defRPr>
                <a:solidFill>
                  <a:srgbClr val="118762"/>
                </a:solidFill>
              </a:defRPr>
            </a:lvl3pPr>
            <a:lvl4pPr lvl="3" rtl="0">
              <a:spcBef>
                <a:spcPts val="0"/>
              </a:spcBef>
              <a:spcAft>
                <a:spcPts val="0"/>
              </a:spcAft>
              <a:buClr>
                <a:srgbClr val="118762"/>
              </a:buClr>
              <a:buSzPts val="2900"/>
              <a:buNone/>
              <a:defRPr>
                <a:solidFill>
                  <a:srgbClr val="118762"/>
                </a:solidFill>
              </a:defRPr>
            </a:lvl4pPr>
            <a:lvl5pPr lvl="4" rtl="0">
              <a:spcBef>
                <a:spcPts val="0"/>
              </a:spcBef>
              <a:spcAft>
                <a:spcPts val="0"/>
              </a:spcAft>
              <a:buClr>
                <a:srgbClr val="118762"/>
              </a:buClr>
              <a:buSzPts val="2900"/>
              <a:buNone/>
              <a:defRPr>
                <a:solidFill>
                  <a:srgbClr val="118762"/>
                </a:solidFill>
              </a:defRPr>
            </a:lvl5pPr>
            <a:lvl6pPr lvl="5" rtl="0">
              <a:spcBef>
                <a:spcPts val="0"/>
              </a:spcBef>
              <a:spcAft>
                <a:spcPts val="0"/>
              </a:spcAft>
              <a:buClr>
                <a:srgbClr val="118762"/>
              </a:buClr>
              <a:buSzPts val="2900"/>
              <a:buNone/>
              <a:defRPr>
                <a:solidFill>
                  <a:srgbClr val="118762"/>
                </a:solidFill>
              </a:defRPr>
            </a:lvl6pPr>
            <a:lvl7pPr lvl="6" rtl="0">
              <a:spcBef>
                <a:spcPts val="0"/>
              </a:spcBef>
              <a:spcAft>
                <a:spcPts val="0"/>
              </a:spcAft>
              <a:buClr>
                <a:srgbClr val="118762"/>
              </a:buClr>
              <a:buSzPts val="2900"/>
              <a:buNone/>
              <a:defRPr>
                <a:solidFill>
                  <a:srgbClr val="118762"/>
                </a:solidFill>
              </a:defRPr>
            </a:lvl7pPr>
            <a:lvl8pPr lvl="7" rtl="0">
              <a:spcBef>
                <a:spcPts val="0"/>
              </a:spcBef>
              <a:spcAft>
                <a:spcPts val="0"/>
              </a:spcAft>
              <a:buClr>
                <a:srgbClr val="118762"/>
              </a:buClr>
              <a:buSzPts val="2900"/>
              <a:buNone/>
              <a:defRPr>
                <a:solidFill>
                  <a:srgbClr val="118762"/>
                </a:solidFill>
              </a:defRPr>
            </a:lvl8pPr>
            <a:lvl9pPr lvl="8" rtl="0">
              <a:spcBef>
                <a:spcPts val="0"/>
              </a:spcBef>
              <a:spcAft>
                <a:spcPts val="0"/>
              </a:spcAft>
              <a:buClr>
                <a:srgbClr val="118762"/>
              </a:buClr>
              <a:buSzPts val="2900"/>
              <a:buNone/>
              <a:defRPr>
                <a:solidFill>
                  <a:srgbClr val="118762"/>
                </a:solidFill>
              </a:defRPr>
            </a:lvl9pPr>
          </a:lstStyle>
          <a:p/>
        </p:txBody>
      </p:sp>
      <p:sp>
        <p:nvSpPr>
          <p:cNvPr id="85" name="Google Shape;85;p17"/>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id="86" name="Google Shape;86;p17"/>
          <p:cNvPicPr preferRelativeResize="0"/>
          <p:nvPr/>
        </p:nvPicPr>
        <p:blipFill>
          <a:blip r:embed="rId2">
            <a:alphaModFix/>
          </a:blip>
          <a:stretch>
            <a:fillRect/>
          </a:stretch>
        </p:blipFill>
        <p:spPr>
          <a:xfrm>
            <a:off x="914400" y="4869050"/>
            <a:ext cx="694374" cy="134325"/>
          </a:xfrm>
          <a:prstGeom prst="rect">
            <a:avLst/>
          </a:prstGeom>
          <a:noFill/>
          <a:ln>
            <a:noFill/>
          </a:ln>
        </p:spPr>
      </p:pic>
      <p:sp>
        <p:nvSpPr>
          <p:cNvPr id="87" name="Google Shape;87;p17"/>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36B77D"/>
                </a:solidFill>
                <a:latin typeface="Proxima Nova Semibold"/>
                <a:ea typeface="Proxima Nova Semibold"/>
                <a:cs typeface="Proxima Nova Semibold"/>
                <a:sym typeface="Proxima Nova Semibold"/>
              </a:defRPr>
            </a:lvl1pPr>
            <a:lvl2pPr lvl="1" rtl="0">
              <a:buNone/>
              <a:defRPr>
                <a:solidFill>
                  <a:srgbClr val="36B77D"/>
                </a:solidFill>
                <a:latin typeface="Proxima Nova Semibold"/>
                <a:ea typeface="Proxima Nova Semibold"/>
                <a:cs typeface="Proxima Nova Semibold"/>
                <a:sym typeface="Proxima Nova Semibold"/>
              </a:defRPr>
            </a:lvl2pPr>
            <a:lvl3pPr lvl="2" rtl="0">
              <a:buNone/>
              <a:defRPr>
                <a:solidFill>
                  <a:srgbClr val="36B77D"/>
                </a:solidFill>
                <a:latin typeface="Proxima Nova Semibold"/>
                <a:ea typeface="Proxima Nova Semibold"/>
                <a:cs typeface="Proxima Nova Semibold"/>
                <a:sym typeface="Proxima Nova Semibold"/>
              </a:defRPr>
            </a:lvl3pPr>
            <a:lvl4pPr lvl="3" rtl="0">
              <a:buNone/>
              <a:defRPr>
                <a:solidFill>
                  <a:srgbClr val="36B77D"/>
                </a:solidFill>
                <a:latin typeface="Proxima Nova Semibold"/>
                <a:ea typeface="Proxima Nova Semibold"/>
                <a:cs typeface="Proxima Nova Semibold"/>
                <a:sym typeface="Proxima Nova Semibold"/>
              </a:defRPr>
            </a:lvl4pPr>
            <a:lvl5pPr lvl="4" rtl="0">
              <a:buNone/>
              <a:defRPr>
                <a:solidFill>
                  <a:srgbClr val="36B77D"/>
                </a:solidFill>
                <a:latin typeface="Proxima Nova Semibold"/>
                <a:ea typeface="Proxima Nova Semibold"/>
                <a:cs typeface="Proxima Nova Semibold"/>
                <a:sym typeface="Proxima Nova Semibold"/>
              </a:defRPr>
            </a:lvl5pPr>
            <a:lvl6pPr lvl="5" rtl="0">
              <a:buNone/>
              <a:defRPr>
                <a:solidFill>
                  <a:srgbClr val="36B77D"/>
                </a:solidFill>
                <a:latin typeface="Proxima Nova Semibold"/>
                <a:ea typeface="Proxima Nova Semibold"/>
                <a:cs typeface="Proxima Nova Semibold"/>
                <a:sym typeface="Proxima Nova Semibold"/>
              </a:defRPr>
            </a:lvl6pPr>
            <a:lvl7pPr lvl="6" rtl="0">
              <a:buNone/>
              <a:defRPr>
                <a:solidFill>
                  <a:srgbClr val="36B77D"/>
                </a:solidFill>
                <a:latin typeface="Proxima Nova Semibold"/>
                <a:ea typeface="Proxima Nova Semibold"/>
                <a:cs typeface="Proxima Nova Semibold"/>
                <a:sym typeface="Proxima Nova Semibold"/>
              </a:defRPr>
            </a:lvl7pPr>
            <a:lvl8pPr lvl="7" rtl="0">
              <a:buNone/>
              <a:defRPr>
                <a:solidFill>
                  <a:srgbClr val="36B77D"/>
                </a:solidFill>
                <a:latin typeface="Proxima Nova Semibold"/>
                <a:ea typeface="Proxima Nova Semibold"/>
                <a:cs typeface="Proxima Nova Semibold"/>
                <a:sym typeface="Proxima Nova Semibold"/>
              </a:defRPr>
            </a:lvl8pPr>
            <a:lvl9pPr lvl="8" rtl="0">
              <a:buNone/>
              <a:defRPr>
                <a:solidFill>
                  <a:srgbClr val="36B77D"/>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8" name="Shape 88"/>
        <p:cNvGrpSpPr/>
        <p:nvPr/>
      </p:nvGrpSpPr>
      <p:grpSpPr>
        <a:xfrm>
          <a:off x="0" y="0"/>
          <a:ext cx="0" cy="0"/>
          <a:chOff x="0" y="0"/>
          <a:chExt cx="0" cy="0"/>
        </a:xfrm>
      </p:grpSpPr>
      <p:sp>
        <p:nvSpPr>
          <p:cNvPr id="89" name="Google Shape;89;p18"/>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lvl1pPr lvl="0" rtl="0">
              <a:spcBef>
                <a:spcPts val="0"/>
              </a:spcBef>
              <a:spcAft>
                <a:spcPts val="0"/>
              </a:spcAft>
              <a:buClr>
                <a:srgbClr val="118762"/>
              </a:buClr>
              <a:buSzPts val="2900"/>
              <a:buFont typeface="Proxima Nova Extrabold"/>
              <a:buNone/>
              <a:defRPr>
                <a:solidFill>
                  <a:srgbClr val="118762"/>
                </a:solidFill>
                <a:latin typeface="Proxima Nova Extrabold"/>
                <a:ea typeface="Proxima Nova Extrabold"/>
                <a:cs typeface="Proxima Nova Extrabold"/>
                <a:sym typeface="Proxima Nova Extrabold"/>
              </a:defRPr>
            </a:lvl1pPr>
            <a:lvl2pPr lvl="1" rtl="0">
              <a:spcBef>
                <a:spcPts val="0"/>
              </a:spcBef>
              <a:spcAft>
                <a:spcPts val="0"/>
              </a:spcAft>
              <a:buClr>
                <a:srgbClr val="118762"/>
              </a:buClr>
              <a:buSzPts val="2900"/>
              <a:buNone/>
              <a:defRPr>
                <a:solidFill>
                  <a:srgbClr val="118762"/>
                </a:solidFill>
              </a:defRPr>
            </a:lvl2pPr>
            <a:lvl3pPr lvl="2" rtl="0">
              <a:spcBef>
                <a:spcPts val="0"/>
              </a:spcBef>
              <a:spcAft>
                <a:spcPts val="0"/>
              </a:spcAft>
              <a:buClr>
                <a:srgbClr val="118762"/>
              </a:buClr>
              <a:buSzPts val="2900"/>
              <a:buNone/>
              <a:defRPr>
                <a:solidFill>
                  <a:srgbClr val="118762"/>
                </a:solidFill>
              </a:defRPr>
            </a:lvl3pPr>
            <a:lvl4pPr lvl="3" rtl="0">
              <a:spcBef>
                <a:spcPts val="0"/>
              </a:spcBef>
              <a:spcAft>
                <a:spcPts val="0"/>
              </a:spcAft>
              <a:buClr>
                <a:srgbClr val="118762"/>
              </a:buClr>
              <a:buSzPts val="2900"/>
              <a:buNone/>
              <a:defRPr>
                <a:solidFill>
                  <a:srgbClr val="118762"/>
                </a:solidFill>
              </a:defRPr>
            </a:lvl4pPr>
            <a:lvl5pPr lvl="4" rtl="0">
              <a:spcBef>
                <a:spcPts val="0"/>
              </a:spcBef>
              <a:spcAft>
                <a:spcPts val="0"/>
              </a:spcAft>
              <a:buClr>
                <a:srgbClr val="118762"/>
              </a:buClr>
              <a:buSzPts val="2900"/>
              <a:buNone/>
              <a:defRPr>
                <a:solidFill>
                  <a:srgbClr val="118762"/>
                </a:solidFill>
              </a:defRPr>
            </a:lvl5pPr>
            <a:lvl6pPr lvl="5" rtl="0">
              <a:spcBef>
                <a:spcPts val="0"/>
              </a:spcBef>
              <a:spcAft>
                <a:spcPts val="0"/>
              </a:spcAft>
              <a:buClr>
                <a:srgbClr val="118762"/>
              </a:buClr>
              <a:buSzPts val="2900"/>
              <a:buNone/>
              <a:defRPr>
                <a:solidFill>
                  <a:srgbClr val="118762"/>
                </a:solidFill>
              </a:defRPr>
            </a:lvl6pPr>
            <a:lvl7pPr lvl="6" rtl="0">
              <a:spcBef>
                <a:spcPts val="0"/>
              </a:spcBef>
              <a:spcAft>
                <a:spcPts val="0"/>
              </a:spcAft>
              <a:buClr>
                <a:srgbClr val="118762"/>
              </a:buClr>
              <a:buSzPts val="2900"/>
              <a:buNone/>
              <a:defRPr>
                <a:solidFill>
                  <a:srgbClr val="118762"/>
                </a:solidFill>
              </a:defRPr>
            </a:lvl7pPr>
            <a:lvl8pPr lvl="7" rtl="0">
              <a:spcBef>
                <a:spcPts val="0"/>
              </a:spcBef>
              <a:spcAft>
                <a:spcPts val="0"/>
              </a:spcAft>
              <a:buClr>
                <a:srgbClr val="118762"/>
              </a:buClr>
              <a:buSzPts val="2900"/>
              <a:buNone/>
              <a:defRPr>
                <a:solidFill>
                  <a:srgbClr val="118762"/>
                </a:solidFill>
              </a:defRPr>
            </a:lvl8pPr>
            <a:lvl9pPr lvl="8" rtl="0">
              <a:spcBef>
                <a:spcPts val="0"/>
              </a:spcBef>
              <a:spcAft>
                <a:spcPts val="0"/>
              </a:spcAft>
              <a:buClr>
                <a:srgbClr val="118762"/>
              </a:buClr>
              <a:buSzPts val="2900"/>
              <a:buNone/>
              <a:defRPr>
                <a:solidFill>
                  <a:srgbClr val="118762"/>
                </a:solidFill>
              </a:defRPr>
            </a:lvl9pPr>
          </a:lstStyle>
          <a:p/>
        </p:txBody>
      </p:sp>
      <p:sp>
        <p:nvSpPr>
          <p:cNvPr id="90" name="Google Shape;90;p18"/>
          <p:cNvSpPr txBox="1"/>
          <p:nvPr>
            <p:ph idx="1" type="body"/>
          </p:nvPr>
        </p:nvSpPr>
        <p:spPr>
          <a:xfrm>
            <a:off x="914400" y="1152475"/>
            <a:ext cx="3545100" cy="3416400"/>
          </a:xfrm>
          <a:prstGeom prst="rect">
            <a:avLst/>
          </a:prstGeom>
        </p:spPr>
        <p:txBody>
          <a:bodyPr anchorCtr="0" anchor="t" bIns="94800" lIns="94800" spcFirstLastPara="1" rIns="94800" wrap="square" tIns="94800">
            <a:noAutofit/>
          </a:bodyPr>
          <a:lstStyle>
            <a:lvl1pPr indent="-330200" lvl="0" marL="457200" rtl="0">
              <a:spcBef>
                <a:spcPts val="0"/>
              </a:spcBef>
              <a:spcAft>
                <a:spcPts val="0"/>
              </a:spcAft>
              <a:buClr>
                <a:srgbClr val="434343"/>
              </a:buClr>
              <a:buSzPts val="1600"/>
              <a:buChar char="●"/>
              <a:defRPr b="0" sz="1600">
                <a:solidFill>
                  <a:srgbClr val="434343"/>
                </a:solidFill>
              </a:defRPr>
            </a:lvl1pPr>
            <a:lvl2pPr indent="-323850" lvl="1" marL="914400" rtl="0">
              <a:spcBef>
                <a:spcPts val="1600"/>
              </a:spcBef>
              <a:spcAft>
                <a:spcPts val="0"/>
              </a:spcAft>
              <a:buClr>
                <a:srgbClr val="434343"/>
              </a:buClr>
              <a:buSzPts val="1500"/>
              <a:buChar char="○"/>
              <a:defRPr>
                <a:solidFill>
                  <a:srgbClr val="434343"/>
                </a:solidFill>
              </a:defRPr>
            </a:lvl2pPr>
            <a:lvl3pPr indent="-304800" lvl="2" marL="1371600" rtl="0">
              <a:spcBef>
                <a:spcPts val="1600"/>
              </a:spcBef>
              <a:spcAft>
                <a:spcPts val="0"/>
              </a:spcAft>
              <a:buClr>
                <a:srgbClr val="434343"/>
              </a:buClr>
              <a:buSzPts val="1200"/>
              <a:buChar char="■"/>
              <a:defRPr sz="1200">
                <a:solidFill>
                  <a:srgbClr val="434343"/>
                </a:solidFill>
              </a:defRPr>
            </a:lvl3pPr>
            <a:lvl4pPr indent="-304800" lvl="3" marL="1828800" rtl="0">
              <a:spcBef>
                <a:spcPts val="1600"/>
              </a:spcBef>
              <a:spcAft>
                <a:spcPts val="0"/>
              </a:spcAft>
              <a:buClr>
                <a:srgbClr val="434343"/>
              </a:buClr>
              <a:buSzPts val="1200"/>
              <a:buChar char="●"/>
              <a:defRPr sz="1200">
                <a:solidFill>
                  <a:srgbClr val="434343"/>
                </a:solidFill>
              </a:defRPr>
            </a:lvl4pPr>
            <a:lvl5pPr indent="-304800" lvl="4" marL="2286000" rtl="0">
              <a:spcBef>
                <a:spcPts val="1600"/>
              </a:spcBef>
              <a:spcAft>
                <a:spcPts val="0"/>
              </a:spcAft>
              <a:buClr>
                <a:srgbClr val="434343"/>
              </a:buClr>
              <a:buSzPts val="1200"/>
              <a:buChar char="○"/>
              <a:defRPr sz="1200">
                <a:solidFill>
                  <a:srgbClr val="434343"/>
                </a:solidFill>
              </a:defRPr>
            </a:lvl5pPr>
            <a:lvl6pPr indent="-330200" lvl="5" marL="2743200" rtl="0">
              <a:spcBef>
                <a:spcPts val="1600"/>
              </a:spcBef>
              <a:spcAft>
                <a:spcPts val="0"/>
              </a:spcAft>
              <a:buClr>
                <a:srgbClr val="434343"/>
              </a:buClr>
              <a:buSzPts val="1600"/>
              <a:buChar char="■"/>
              <a:defRPr sz="1600">
                <a:solidFill>
                  <a:srgbClr val="434343"/>
                </a:solidFill>
              </a:defRPr>
            </a:lvl6pPr>
            <a:lvl7pPr indent="-323850" lvl="6" marL="3200400" rtl="0">
              <a:spcBef>
                <a:spcPts val="1600"/>
              </a:spcBef>
              <a:spcAft>
                <a:spcPts val="0"/>
              </a:spcAft>
              <a:buClr>
                <a:srgbClr val="434343"/>
              </a:buClr>
              <a:buSzPts val="1500"/>
              <a:buChar char="●"/>
              <a:defRPr>
                <a:solidFill>
                  <a:srgbClr val="434343"/>
                </a:solidFill>
              </a:defRPr>
            </a:lvl7pPr>
            <a:lvl8pPr indent="-304800" lvl="7" marL="3657600" rtl="0">
              <a:spcBef>
                <a:spcPts val="1600"/>
              </a:spcBef>
              <a:spcAft>
                <a:spcPts val="0"/>
              </a:spcAft>
              <a:buClr>
                <a:srgbClr val="434343"/>
              </a:buClr>
              <a:buSzPts val="1200"/>
              <a:buChar char="○"/>
              <a:defRPr b="0" sz="1200">
                <a:solidFill>
                  <a:srgbClr val="434343"/>
                </a:solidFill>
              </a:defRPr>
            </a:lvl8pPr>
            <a:lvl9pPr indent="-330200" lvl="8" marL="4114800" rtl="0">
              <a:spcBef>
                <a:spcPts val="1600"/>
              </a:spcBef>
              <a:spcAft>
                <a:spcPts val="1600"/>
              </a:spcAft>
              <a:buClr>
                <a:srgbClr val="434343"/>
              </a:buClr>
              <a:buSzPts val="1600"/>
              <a:buChar char="■"/>
              <a:defRPr sz="1600">
                <a:solidFill>
                  <a:srgbClr val="434343"/>
                </a:solidFill>
              </a:defRPr>
            </a:lvl9pPr>
          </a:lstStyle>
          <a:p/>
        </p:txBody>
      </p:sp>
      <p:sp>
        <p:nvSpPr>
          <p:cNvPr id="91" name="Google Shape;91;p18"/>
          <p:cNvSpPr txBox="1"/>
          <p:nvPr>
            <p:ph idx="2" type="body"/>
          </p:nvPr>
        </p:nvSpPr>
        <p:spPr>
          <a:xfrm>
            <a:off x="4832400" y="1152475"/>
            <a:ext cx="3397200" cy="3416400"/>
          </a:xfrm>
          <a:prstGeom prst="rect">
            <a:avLst/>
          </a:prstGeom>
        </p:spPr>
        <p:txBody>
          <a:bodyPr anchorCtr="0" anchor="t" bIns="94800" lIns="94800" spcFirstLastPara="1" rIns="94800" wrap="square" tIns="94800">
            <a:noAutofit/>
          </a:bodyPr>
          <a:lstStyle>
            <a:lvl1pPr indent="-330200" lvl="0" marL="457200" rtl="0">
              <a:spcBef>
                <a:spcPts val="0"/>
              </a:spcBef>
              <a:spcAft>
                <a:spcPts val="0"/>
              </a:spcAft>
              <a:buClr>
                <a:srgbClr val="434343"/>
              </a:buClr>
              <a:buSzPts val="1600"/>
              <a:buChar char="●"/>
              <a:defRPr b="0" sz="1600">
                <a:solidFill>
                  <a:srgbClr val="434343"/>
                </a:solidFill>
              </a:defRPr>
            </a:lvl1pPr>
            <a:lvl2pPr indent="-323850" lvl="1" marL="914400" rtl="0">
              <a:spcBef>
                <a:spcPts val="1600"/>
              </a:spcBef>
              <a:spcAft>
                <a:spcPts val="0"/>
              </a:spcAft>
              <a:buClr>
                <a:srgbClr val="434343"/>
              </a:buClr>
              <a:buSzPts val="1500"/>
              <a:buChar char="○"/>
              <a:defRPr>
                <a:solidFill>
                  <a:srgbClr val="434343"/>
                </a:solidFill>
              </a:defRPr>
            </a:lvl2pPr>
            <a:lvl3pPr indent="-304800" lvl="2" marL="1371600" rtl="0">
              <a:spcBef>
                <a:spcPts val="1600"/>
              </a:spcBef>
              <a:spcAft>
                <a:spcPts val="0"/>
              </a:spcAft>
              <a:buClr>
                <a:srgbClr val="434343"/>
              </a:buClr>
              <a:buSzPts val="1200"/>
              <a:buChar char="■"/>
              <a:defRPr sz="1200">
                <a:solidFill>
                  <a:srgbClr val="434343"/>
                </a:solidFill>
              </a:defRPr>
            </a:lvl3pPr>
            <a:lvl4pPr indent="-304800" lvl="3" marL="1828800" rtl="0">
              <a:spcBef>
                <a:spcPts val="1600"/>
              </a:spcBef>
              <a:spcAft>
                <a:spcPts val="0"/>
              </a:spcAft>
              <a:buClr>
                <a:srgbClr val="434343"/>
              </a:buClr>
              <a:buSzPts val="1200"/>
              <a:buChar char="●"/>
              <a:defRPr sz="1200">
                <a:solidFill>
                  <a:srgbClr val="434343"/>
                </a:solidFill>
              </a:defRPr>
            </a:lvl4pPr>
            <a:lvl5pPr indent="-304800" lvl="4" marL="2286000" rtl="0">
              <a:spcBef>
                <a:spcPts val="1600"/>
              </a:spcBef>
              <a:spcAft>
                <a:spcPts val="0"/>
              </a:spcAft>
              <a:buClr>
                <a:srgbClr val="434343"/>
              </a:buClr>
              <a:buSzPts val="1200"/>
              <a:buChar char="○"/>
              <a:defRPr sz="1200">
                <a:solidFill>
                  <a:srgbClr val="434343"/>
                </a:solidFill>
              </a:defRPr>
            </a:lvl5pPr>
            <a:lvl6pPr indent="-330200" lvl="5" marL="2743200" rtl="0">
              <a:spcBef>
                <a:spcPts val="1600"/>
              </a:spcBef>
              <a:spcAft>
                <a:spcPts val="0"/>
              </a:spcAft>
              <a:buClr>
                <a:srgbClr val="434343"/>
              </a:buClr>
              <a:buSzPts val="1600"/>
              <a:buChar char="■"/>
              <a:defRPr sz="1600">
                <a:solidFill>
                  <a:srgbClr val="434343"/>
                </a:solidFill>
              </a:defRPr>
            </a:lvl6pPr>
            <a:lvl7pPr indent="-323850" lvl="6" marL="3200400" rtl="0">
              <a:spcBef>
                <a:spcPts val="1600"/>
              </a:spcBef>
              <a:spcAft>
                <a:spcPts val="0"/>
              </a:spcAft>
              <a:buClr>
                <a:srgbClr val="434343"/>
              </a:buClr>
              <a:buSzPts val="1500"/>
              <a:buChar char="●"/>
              <a:defRPr>
                <a:solidFill>
                  <a:srgbClr val="434343"/>
                </a:solidFill>
              </a:defRPr>
            </a:lvl7pPr>
            <a:lvl8pPr indent="-304800" lvl="7" marL="3657600" rtl="0">
              <a:spcBef>
                <a:spcPts val="1600"/>
              </a:spcBef>
              <a:spcAft>
                <a:spcPts val="0"/>
              </a:spcAft>
              <a:buClr>
                <a:srgbClr val="434343"/>
              </a:buClr>
              <a:buSzPts val="1200"/>
              <a:buChar char="○"/>
              <a:defRPr b="0" sz="1200">
                <a:solidFill>
                  <a:srgbClr val="434343"/>
                </a:solidFill>
              </a:defRPr>
            </a:lvl8pPr>
            <a:lvl9pPr indent="-330200" lvl="8" marL="4114800" rtl="0">
              <a:spcBef>
                <a:spcPts val="1600"/>
              </a:spcBef>
              <a:spcAft>
                <a:spcPts val="1600"/>
              </a:spcAft>
              <a:buClr>
                <a:srgbClr val="434343"/>
              </a:buClr>
              <a:buSzPts val="1600"/>
              <a:buChar char="■"/>
              <a:defRPr sz="1600">
                <a:solidFill>
                  <a:srgbClr val="434343"/>
                </a:solidFill>
              </a:defRPr>
            </a:lvl9pPr>
          </a:lstStyle>
          <a:p/>
        </p:txBody>
      </p:sp>
      <p:sp>
        <p:nvSpPr>
          <p:cNvPr id="92" name="Google Shape;92;p18"/>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id="93" name="Google Shape;93;p18"/>
          <p:cNvPicPr preferRelativeResize="0"/>
          <p:nvPr/>
        </p:nvPicPr>
        <p:blipFill>
          <a:blip r:embed="rId2">
            <a:alphaModFix/>
          </a:blip>
          <a:stretch>
            <a:fillRect/>
          </a:stretch>
        </p:blipFill>
        <p:spPr>
          <a:xfrm>
            <a:off x="914400" y="4869050"/>
            <a:ext cx="694374" cy="134325"/>
          </a:xfrm>
          <a:prstGeom prst="rect">
            <a:avLst/>
          </a:prstGeom>
          <a:noFill/>
          <a:ln>
            <a:noFill/>
          </a:ln>
        </p:spPr>
      </p:pic>
      <p:sp>
        <p:nvSpPr>
          <p:cNvPr id="94" name="Google Shape;94;p18"/>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36B77D"/>
                </a:solidFill>
                <a:latin typeface="Proxima Nova Semibold"/>
                <a:ea typeface="Proxima Nova Semibold"/>
                <a:cs typeface="Proxima Nova Semibold"/>
                <a:sym typeface="Proxima Nova Semibold"/>
              </a:defRPr>
            </a:lvl1pPr>
            <a:lvl2pPr lvl="1" rtl="0">
              <a:buNone/>
              <a:defRPr>
                <a:solidFill>
                  <a:srgbClr val="36B77D"/>
                </a:solidFill>
                <a:latin typeface="Proxima Nova Semibold"/>
                <a:ea typeface="Proxima Nova Semibold"/>
                <a:cs typeface="Proxima Nova Semibold"/>
                <a:sym typeface="Proxima Nova Semibold"/>
              </a:defRPr>
            </a:lvl2pPr>
            <a:lvl3pPr lvl="2" rtl="0">
              <a:buNone/>
              <a:defRPr>
                <a:solidFill>
                  <a:srgbClr val="36B77D"/>
                </a:solidFill>
                <a:latin typeface="Proxima Nova Semibold"/>
                <a:ea typeface="Proxima Nova Semibold"/>
                <a:cs typeface="Proxima Nova Semibold"/>
                <a:sym typeface="Proxima Nova Semibold"/>
              </a:defRPr>
            </a:lvl3pPr>
            <a:lvl4pPr lvl="3" rtl="0">
              <a:buNone/>
              <a:defRPr>
                <a:solidFill>
                  <a:srgbClr val="36B77D"/>
                </a:solidFill>
                <a:latin typeface="Proxima Nova Semibold"/>
                <a:ea typeface="Proxima Nova Semibold"/>
                <a:cs typeface="Proxima Nova Semibold"/>
                <a:sym typeface="Proxima Nova Semibold"/>
              </a:defRPr>
            </a:lvl4pPr>
            <a:lvl5pPr lvl="4" rtl="0">
              <a:buNone/>
              <a:defRPr>
                <a:solidFill>
                  <a:srgbClr val="36B77D"/>
                </a:solidFill>
                <a:latin typeface="Proxima Nova Semibold"/>
                <a:ea typeface="Proxima Nova Semibold"/>
                <a:cs typeface="Proxima Nova Semibold"/>
                <a:sym typeface="Proxima Nova Semibold"/>
              </a:defRPr>
            </a:lvl5pPr>
            <a:lvl6pPr lvl="5" rtl="0">
              <a:buNone/>
              <a:defRPr>
                <a:solidFill>
                  <a:srgbClr val="36B77D"/>
                </a:solidFill>
                <a:latin typeface="Proxima Nova Semibold"/>
                <a:ea typeface="Proxima Nova Semibold"/>
                <a:cs typeface="Proxima Nova Semibold"/>
                <a:sym typeface="Proxima Nova Semibold"/>
              </a:defRPr>
            </a:lvl6pPr>
            <a:lvl7pPr lvl="6" rtl="0">
              <a:buNone/>
              <a:defRPr>
                <a:solidFill>
                  <a:srgbClr val="36B77D"/>
                </a:solidFill>
                <a:latin typeface="Proxima Nova Semibold"/>
                <a:ea typeface="Proxima Nova Semibold"/>
                <a:cs typeface="Proxima Nova Semibold"/>
                <a:sym typeface="Proxima Nova Semibold"/>
              </a:defRPr>
            </a:lvl7pPr>
            <a:lvl8pPr lvl="7" rtl="0">
              <a:buNone/>
              <a:defRPr>
                <a:solidFill>
                  <a:srgbClr val="36B77D"/>
                </a:solidFill>
                <a:latin typeface="Proxima Nova Semibold"/>
                <a:ea typeface="Proxima Nova Semibold"/>
                <a:cs typeface="Proxima Nova Semibold"/>
                <a:sym typeface="Proxima Nova Semibold"/>
              </a:defRPr>
            </a:lvl8pPr>
            <a:lvl9pPr lvl="8" rtl="0">
              <a:buNone/>
              <a:defRPr>
                <a:solidFill>
                  <a:srgbClr val="36B77D"/>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Quote">
  <p:cSld name="CUSTOM_1">
    <p:spTree>
      <p:nvGrpSpPr>
        <p:cNvPr id="95" name="Shape 95"/>
        <p:cNvGrpSpPr/>
        <p:nvPr/>
      </p:nvGrpSpPr>
      <p:grpSpPr>
        <a:xfrm>
          <a:off x="0" y="0"/>
          <a:ext cx="0" cy="0"/>
          <a:chOff x="0" y="0"/>
          <a:chExt cx="0" cy="0"/>
        </a:xfrm>
      </p:grpSpPr>
      <p:sp>
        <p:nvSpPr>
          <p:cNvPr id="96" name="Google Shape;96;p19"/>
          <p:cNvSpPr txBox="1"/>
          <p:nvPr>
            <p:ph type="title"/>
          </p:nvPr>
        </p:nvSpPr>
        <p:spPr>
          <a:xfrm>
            <a:off x="1374625" y="1339725"/>
            <a:ext cx="6396000" cy="2219700"/>
          </a:xfrm>
          <a:prstGeom prst="rect">
            <a:avLst/>
          </a:prstGeom>
        </p:spPr>
        <p:txBody>
          <a:bodyPr anchorCtr="0" anchor="t" bIns="94800" lIns="94800" spcFirstLastPara="1" rIns="94800" wrap="square" tIns="94800">
            <a:noAutofit/>
          </a:bodyPr>
          <a:lstStyle>
            <a:lvl1pPr lvl="0" rtl="0">
              <a:spcBef>
                <a:spcPts val="0"/>
              </a:spcBef>
              <a:spcAft>
                <a:spcPts val="0"/>
              </a:spcAft>
              <a:buNone/>
              <a:defRPr>
                <a:solidFill>
                  <a:srgbClr val="228E6B"/>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 name="Google Shape;97;p19"/>
          <p:cNvSpPr txBox="1"/>
          <p:nvPr/>
        </p:nvSpPr>
        <p:spPr>
          <a:xfrm>
            <a:off x="242075" y="891825"/>
            <a:ext cx="441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DECDB"/>
                </a:solidFill>
                <a:latin typeface="Proxima Nova Extrabold"/>
                <a:ea typeface="Proxima Nova Extrabold"/>
                <a:cs typeface="Proxima Nova Extrabold"/>
                <a:sym typeface="Proxima Nova Extrabold"/>
              </a:rPr>
              <a:t>“</a:t>
            </a:r>
            <a:endParaRPr sz="12000">
              <a:solidFill>
                <a:srgbClr val="CDECDB"/>
              </a:solidFill>
              <a:latin typeface="Proxima Nova Extrabold"/>
              <a:ea typeface="Proxima Nova Extrabold"/>
              <a:cs typeface="Proxima Nova Extrabold"/>
              <a:sym typeface="Proxima Nova Extrabold"/>
            </a:endParaRPr>
          </a:p>
        </p:txBody>
      </p:sp>
      <p:sp>
        <p:nvSpPr>
          <p:cNvPr id="98" name="Google Shape;98;p19"/>
          <p:cNvSpPr txBox="1"/>
          <p:nvPr/>
        </p:nvSpPr>
        <p:spPr>
          <a:xfrm rot="10800000">
            <a:off x="8337325" y="1965450"/>
            <a:ext cx="441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DECDB"/>
                </a:solidFill>
                <a:latin typeface="Proxima Nova Extrabold"/>
                <a:ea typeface="Proxima Nova Extrabold"/>
                <a:cs typeface="Proxima Nova Extrabold"/>
                <a:sym typeface="Proxima Nova Extrabold"/>
              </a:rPr>
              <a:t>“</a:t>
            </a:r>
            <a:endParaRPr sz="12000">
              <a:solidFill>
                <a:srgbClr val="CDECDB"/>
              </a:solidFill>
              <a:latin typeface="Proxima Nova Extrabold"/>
              <a:ea typeface="Proxima Nova Extrabold"/>
              <a:cs typeface="Proxima Nova Extrabold"/>
              <a:sym typeface="Proxima Nova Extrabold"/>
            </a:endParaRPr>
          </a:p>
        </p:txBody>
      </p:sp>
      <p:sp>
        <p:nvSpPr>
          <p:cNvPr id="99" name="Google Shape;99;p19"/>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id="100" name="Google Shape;100;p19"/>
          <p:cNvPicPr preferRelativeResize="0"/>
          <p:nvPr/>
        </p:nvPicPr>
        <p:blipFill>
          <a:blip r:embed="rId2">
            <a:alphaModFix/>
          </a:blip>
          <a:stretch>
            <a:fillRect/>
          </a:stretch>
        </p:blipFill>
        <p:spPr>
          <a:xfrm>
            <a:off x="914400" y="4869050"/>
            <a:ext cx="694374" cy="134325"/>
          </a:xfrm>
          <a:prstGeom prst="rect">
            <a:avLst/>
          </a:prstGeom>
          <a:noFill/>
          <a:ln>
            <a:noFill/>
          </a:ln>
        </p:spPr>
      </p:pic>
      <p:sp>
        <p:nvSpPr>
          <p:cNvPr id="101" name="Google Shape;101;p19"/>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36B77D"/>
                </a:solidFill>
                <a:latin typeface="Proxima Nova Semibold"/>
                <a:ea typeface="Proxima Nova Semibold"/>
                <a:cs typeface="Proxima Nova Semibold"/>
                <a:sym typeface="Proxima Nova Semibold"/>
              </a:defRPr>
            </a:lvl1pPr>
            <a:lvl2pPr lvl="1" rtl="0">
              <a:buNone/>
              <a:defRPr>
                <a:solidFill>
                  <a:srgbClr val="36B77D"/>
                </a:solidFill>
                <a:latin typeface="Proxima Nova Semibold"/>
                <a:ea typeface="Proxima Nova Semibold"/>
                <a:cs typeface="Proxima Nova Semibold"/>
                <a:sym typeface="Proxima Nova Semibold"/>
              </a:defRPr>
            </a:lvl2pPr>
            <a:lvl3pPr lvl="2" rtl="0">
              <a:buNone/>
              <a:defRPr>
                <a:solidFill>
                  <a:srgbClr val="36B77D"/>
                </a:solidFill>
                <a:latin typeface="Proxima Nova Semibold"/>
                <a:ea typeface="Proxima Nova Semibold"/>
                <a:cs typeface="Proxima Nova Semibold"/>
                <a:sym typeface="Proxima Nova Semibold"/>
              </a:defRPr>
            </a:lvl3pPr>
            <a:lvl4pPr lvl="3" rtl="0">
              <a:buNone/>
              <a:defRPr>
                <a:solidFill>
                  <a:srgbClr val="36B77D"/>
                </a:solidFill>
                <a:latin typeface="Proxima Nova Semibold"/>
                <a:ea typeface="Proxima Nova Semibold"/>
                <a:cs typeface="Proxima Nova Semibold"/>
                <a:sym typeface="Proxima Nova Semibold"/>
              </a:defRPr>
            </a:lvl4pPr>
            <a:lvl5pPr lvl="4" rtl="0">
              <a:buNone/>
              <a:defRPr>
                <a:solidFill>
                  <a:srgbClr val="36B77D"/>
                </a:solidFill>
                <a:latin typeface="Proxima Nova Semibold"/>
                <a:ea typeface="Proxima Nova Semibold"/>
                <a:cs typeface="Proxima Nova Semibold"/>
                <a:sym typeface="Proxima Nova Semibold"/>
              </a:defRPr>
            </a:lvl5pPr>
            <a:lvl6pPr lvl="5" rtl="0">
              <a:buNone/>
              <a:defRPr>
                <a:solidFill>
                  <a:srgbClr val="36B77D"/>
                </a:solidFill>
                <a:latin typeface="Proxima Nova Semibold"/>
                <a:ea typeface="Proxima Nova Semibold"/>
                <a:cs typeface="Proxima Nova Semibold"/>
                <a:sym typeface="Proxima Nova Semibold"/>
              </a:defRPr>
            </a:lvl6pPr>
            <a:lvl7pPr lvl="6" rtl="0">
              <a:buNone/>
              <a:defRPr>
                <a:solidFill>
                  <a:srgbClr val="36B77D"/>
                </a:solidFill>
                <a:latin typeface="Proxima Nova Semibold"/>
                <a:ea typeface="Proxima Nova Semibold"/>
                <a:cs typeface="Proxima Nova Semibold"/>
                <a:sym typeface="Proxima Nova Semibold"/>
              </a:defRPr>
            </a:lvl7pPr>
            <a:lvl8pPr lvl="7" rtl="0">
              <a:buNone/>
              <a:defRPr>
                <a:solidFill>
                  <a:srgbClr val="36B77D"/>
                </a:solidFill>
                <a:latin typeface="Proxima Nova Semibold"/>
                <a:ea typeface="Proxima Nova Semibold"/>
                <a:cs typeface="Proxima Nova Semibold"/>
                <a:sym typeface="Proxima Nova Semibold"/>
              </a:defRPr>
            </a:lvl8pPr>
            <a:lvl9pPr lvl="8" rtl="0">
              <a:buNone/>
              <a:defRPr>
                <a:solidFill>
                  <a:srgbClr val="36B77D"/>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Quote on gray">
  <p:cSld name="CUSTOM_1_1">
    <p:bg>
      <p:bgPr>
        <a:solidFill>
          <a:srgbClr val="626262"/>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1374625" y="1339725"/>
            <a:ext cx="6396000" cy="2219700"/>
          </a:xfrm>
          <a:prstGeom prst="rect">
            <a:avLst/>
          </a:prstGeom>
        </p:spPr>
        <p:txBody>
          <a:bodyPr anchorCtr="0" anchor="t" bIns="94800" lIns="94800" spcFirstLastPara="1" rIns="94800" wrap="square" tIns="94800">
            <a:noAutofit/>
          </a:bodyPr>
          <a:lstStyle>
            <a:lvl1pPr lvl="0" rtl="0">
              <a:spcBef>
                <a:spcPts val="0"/>
              </a:spcBef>
              <a:spcAft>
                <a:spcPts val="0"/>
              </a:spcAft>
              <a:buNone/>
              <a:defRPr>
                <a:solidFill>
                  <a:srgbClr val="F9F9F9"/>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20"/>
          <p:cNvSpPr txBox="1"/>
          <p:nvPr/>
        </p:nvSpPr>
        <p:spPr>
          <a:xfrm>
            <a:off x="242075" y="891825"/>
            <a:ext cx="441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DECDB"/>
                </a:solidFill>
                <a:latin typeface="Proxima Nova Extrabold"/>
                <a:ea typeface="Proxima Nova Extrabold"/>
                <a:cs typeface="Proxima Nova Extrabold"/>
                <a:sym typeface="Proxima Nova Extrabold"/>
              </a:rPr>
              <a:t>“</a:t>
            </a:r>
            <a:endParaRPr sz="12000">
              <a:solidFill>
                <a:srgbClr val="CDECDB"/>
              </a:solidFill>
              <a:latin typeface="Proxima Nova Extrabold"/>
              <a:ea typeface="Proxima Nova Extrabold"/>
              <a:cs typeface="Proxima Nova Extrabold"/>
              <a:sym typeface="Proxima Nova Extrabold"/>
            </a:endParaRPr>
          </a:p>
        </p:txBody>
      </p:sp>
      <p:sp>
        <p:nvSpPr>
          <p:cNvPr id="105" name="Google Shape;105;p20"/>
          <p:cNvSpPr txBox="1"/>
          <p:nvPr/>
        </p:nvSpPr>
        <p:spPr>
          <a:xfrm rot="10800000">
            <a:off x="8337325" y="1965450"/>
            <a:ext cx="441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DECDB"/>
                </a:solidFill>
                <a:latin typeface="Proxima Nova Extrabold"/>
                <a:ea typeface="Proxima Nova Extrabold"/>
                <a:cs typeface="Proxima Nova Extrabold"/>
                <a:sym typeface="Proxima Nova Extrabold"/>
              </a:rPr>
              <a:t>“</a:t>
            </a:r>
            <a:endParaRPr sz="12000">
              <a:solidFill>
                <a:srgbClr val="CDECDB"/>
              </a:solidFill>
              <a:latin typeface="Proxima Nova Extrabold"/>
              <a:ea typeface="Proxima Nova Extrabold"/>
              <a:cs typeface="Proxima Nova Extrabold"/>
              <a:sym typeface="Proxima Nova Extrabold"/>
            </a:endParaRPr>
          </a:p>
        </p:txBody>
      </p:sp>
      <p:sp>
        <p:nvSpPr>
          <p:cNvPr id="106" name="Google Shape;106;p20"/>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107" name="Google Shape;107;p20"/>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FFFFFF"/>
                </a:solidFill>
                <a:latin typeface="Proxima Nova Semibold"/>
                <a:ea typeface="Proxima Nova Semibold"/>
                <a:cs typeface="Proxima Nova Semibold"/>
                <a:sym typeface="Proxima Nova Semibold"/>
              </a:defRPr>
            </a:lvl1pPr>
            <a:lvl2pPr lvl="1" rtl="0">
              <a:buNone/>
              <a:defRPr>
                <a:solidFill>
                  <a:srgbClr val="FFFFFF"/>
                </a:solidFill>
                <a:latin typeface="Proxima Nova Semibold"/>
                <a:ea typeface="Proxima Nova Semibold"/>
                <a:cs typeface="Proxima Nova Semibold"/>
                <a:sym typeface="Proxima Nova Semibold"/>
              </a:defRPr>
            </a:lvl2pPr>
            <a:lvl3pPr lvl="2" rtl="0">
              <a:buNone/>
              <a:defRPr>
                <a:solidFill>
                  <a:srgbClr val="FFFFFF"/>
                </a:solidFill>
                <a:latin typeface="Proxima Nova Semibold"/>
                <a:ea typeface="Proxima Nova Semibold"/>
                <a:cs typeface="Proxima Nova Semibold"/>
                <a:sym typeface="Proxima Nova Semibold"/>
              </a:defRPr>
            </a:lvl3pPr>
            <a:lvl4pPr lvl="3" rtl="0">
              <a:buNone/>
              <a:defRPr>
                <a:solidFill>
                  <a:srgbClr val="FFFFFF"/>
                </a:solidFill>
                <a:latin typeface="Proxima Nova Semibold"/>
                <a:ea typeface="Proxima Nova Semibold"/>
                <a:cs typeface="Proxima Nova Semibold"/>
                <a:sym typeface="Proxima Nova Semibold"/>
              </a:defRPr>
            </a:lvl4pPr>
            <a:lvl5pPr lvl="4" rtl="0">
              <a:buNone/>
              <a:defRPr>
                <a:solidFill>
                  <a:srgbClr val="FFFFFF"/>
                </a:solidFill>
                <a:latin typeface="Proxima Nova Semibold"/>
                <a:ea typeface="Proxima Nova Semibold"/>
                <a:cs typeface="Proxima Nova Semibold"/>
                <a:sym typeface="Proxima Nova Semibold"/>
              </a:defRPr>
            </a:lvl5pPr>
            <a:lvl6pPr lvl="5" rtl="0">
              <a:buNone/>
              <a:defRPr>
                <a:solidFill>
                  <a:srgbClr val="FFFFFF"/>
                </a:solidFill>
                <a:latin typeface="Proxima Nova Semibold"/>
                <a:ea typeface="Proxima Nova Semibold"/>
                <a:cs typeface="Proxima Nova Semibold"/>
                <a:sym typeface="Proxima Nova Semibold"/>
              </a:defRPr>
            </a:lvl6pPr>
            <a:lvl7pPr lvl="6" rtl="0">
              <a:buNone/>
              <a:defRPr>
                <a:solidFill>
                  <a:srgbClr val="FFFFFF"/>
                </a:solidFill>
                <a:latin typeface="Proxima Nova Semibold"/>
                <a:ea typeface="Proxima Nova Semibold"/>
                <a:cs typeface="Proxima Nova Semibold"/>
                <a:sym typeface="Proxima Nova Semibold"/>
              </a:defRPr>
            </a:lvl7pPr>
            <a:lvl8pPr lvl="7" rtl="0">
              <a:buNone/>
              <a:defRPr>
                <a:solidFill>
                  <a:srgbClr val="FFFFFF"/>
                </a:solidFill>
                <a:latin typeface="Proxima Nova Semibold"/>
                <a:ea typeface="Proxima Nova Semibold"/>
                <a:cs typeface="Proxima Nova Semibold"/>
                <a:sym typeface="Proxima Nova Semibold"/>
              </a:defRPr>
            </a:lvl8pPr>
            <a:lvl9pPr lvl="8" rtl="0">
              <a:buNone/>
              <a:defRPr>
                <a:solidFill>
                  <a:srgbClr val="FFFFFF"/>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pic>
        <p:nvPicPr>
          <p:cNvPr id="108" name="Google Shape;108;p20"/>
          <p:cNvPicPr preferRelativeResize="0"/>
          <p:nvPr/>
        </p:nvPicPr>
        <p:blipFill>
          <a:blip r:embed="rId2">
            <a:alphaModFix/>
          </a:blip>
          <a:stretch>
            <a:fillRect/>
          </a:stretch>
        </p:blipFill>
        <p:spPr>
          <a:xfrm>
            <a:off x="914400" y="4869051"/>
            <a:ext cx="694414" cy="1343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9" name="Shape 109"/>
        <p:cNvGrpSpPr/>
        <p:nvPr/>
      </p:nvGrpSpPr>
      <p:grpSpPr>
        <a:xfrm>
          <a:off x="0" y="0"/>
          <a:ext cx="0" cy="0"/>
          <a:chOff x="0" y="0"/>
          <a:chExt cx="0" cy="0"/>
        </a:xfrm>
      </p:grpSpPr>
      <p:sp>
        <p:nvSpPr>
          <p:cNvPr id="110" name="Google Shape;110;p21"/>
          <p:cNvSpPr txBox="1"/>
          <p:nvPr>
            <p:ph type="title"/>
          </p:nvPr>
        </p:nvSpPr>
        <p:spPr>
          <a:xfrm>
            <a:off x="914400" y="450150"/>
            <a:ext cx="7315200" cy="3550800"/>
          </a:xfrm>
          <a:prstGeom prst="rect">
            <a:avLst/>
          </a:prstGeom>
        </p:spPr>
        <p:txBody>
          <a:bodyPr anchorCtr="0" anchor="ctr" bIns="94800" lIns="94800" spcFirstLastPara="1" rIns="94800" wrap="square" tIns="94800">
            <a:noAutofit/>
          </a:bodyPr>
          <a:lstStyle>
            <a:lvl1pPr lvl="0" rtl="0">
              <a:spcBef>
                <a:spcPts val="0"/>
              </a:spcBef>
              <a:spcAft>
                <a:spcPts val="0"/>
              </a:spcAft>
              <a:buClr>
                <a:srgbClr val="626262"/>
              </a:buClr>
              <a:buSzPts val="3000"/>
              <a:buFont typeface="Proxima Nova Extrabold"/>
              <a:buNone/>
              <a:defRPr sz="3000">
                <a:solidFill>
                  <a:srgbClr val="626262"/>
                </a:solidFill>
                <a:latin typeface="Proxima Nova Extrabold"/>
                <a:ea typeface="Proxima Nova Extrabold"/>
                <a:cs typeface="Proxima Nova Extrabold"/>
                <a:sym typeface="Proxima Nova Extrabold"/>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11" name="Google Shape;111;p21"/>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id="112" name="Google Shape;112;p21"/>
          <p:cNvPicPr preferRelativeResize="0"/>
          <p:nvPr/>
        </p:nvPicPr>
        <p:blipFill>
          <a:blip r:embed="rId2">
            <a:alphaModFix/>
          </a:blip>
          <a:stretch>
            <a:fillRect/>
          </a:stretch>
        </p:blipFill>
        <p:spPr>
          <a:xfrm>
            <a:off x="914400" y="4869050"/>
            <a:ext cx="694374" cy="134325"/>
          </a:xfrm>
          <a:prstGeom prst="rect">
            <a:avLst/>
          </a:prstGeom>
          <a:noFill/>
          <a:ln>
            <a:noFill/>
          </a:ln>
        </p:spPr>
      </p:pic>
      <p:sp>
        <p:nvSpPr>
          <p:cNvPr id="113" name="Google Shape;113;p21"/>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36B77D"/>
                </a:solidFill>
                <a:latin typeface="Proxima Nova Semibold"/>
                <a:ea typeface="Proxima Nova Semibold"/>
                <a:cs typeface="Proxima Nova Semibold"/>
                <a:sym typeface="Proxima Nova Semibold"/>
              </a:defRPr>
            </a:lvl1pPr>
            <a:lvl2pPr lvl="1" rtl="0">
              <a:buNone/>
              <a:defRPr>
                <a:solidFill>
                  <a:srgbClr val="36B77D"/>
                </a:solidFill>
                <a:latin typeface="Proxima Nova Semibold"/>
                <a:ea typeface="Proxima Nova Semibold"/>
                <a:cs typeface="Proxima Nova Semibold"/>
                <a:sym typeface="Proxima Nova Semibold"/>
              </a:defRPr>
            </a:lvl2pPr>
            <a:lvl3pPr lvl="2" rtl="0">
              <a:buNone/>
              <a:defRPr>
                <a:solidFill>
                  <a:srgbClr val="36B77D"/>
                </a:solidFill>
                <a:latin typeface="Proxima Nova Semibold"/>
                <a:ea typeface="Proxima Nova Semibold"/>
                <a:cs typeface="Proxima Nova Semibold"/>
                <a:sym typeface="Proxima Nova Semibold"/>
              </a:defRPr>
            </a:lvl3pPr>
            <a:lvl4pPr lvl="3" rtl="0">
              <a:buNone/>
              <a:defRPr>
                <a:solidFill>
                  <a:srgbClr val="36B77D"/>
                </a:solidFill>
                <a:latin typeface="Proxima Nova Semibold"/>
                <a:ea typeface="Proxima Nova Semibold"/>
                <a:cs typeface="Proxima Nova Semibold"/>
                <a:sym typeface="Proxima Nova Semibold"/>
              </a:defRPr>
            </a:lvl4pPr>
            <a:lvl5pPr lvl="4" rtl="0">
              <a:buNone/>
              <a:defRPr>
                <a:solidFill>
                  <a:srgbClr val="36B77D"/>
                </a:solidFill>
                <a:latin typeface="Proxima Nova Semibold"/>
                <a:ea typeface="Proxima Nova Semibold"/>
                <a:cs typeface="Proxima Nova Semibold"/>
                <a:sym typeface="Proxima Nova Semibold"/>
              </a:defRPr>
            </a:lvl5pPr>
            <a:lvl6pPr lvl="5" rtl="0">
              <a:buNone/>
              <a:defRPr>
                <a:solidFill>
                  <a:srgbClr val="36B77D"/>
                </a:solidFill>
                <a:latin typeface="Proxima Nova Semibold"/>
                <a:ea typeface="Proxima Nova Semibold"/>
                <a:cs typeface="Proxima Nova Semibold"/>
                <a:sym typeface="Proxima Nova Semibold"/>
              </a:defRPr>
            </a:lvl6pPr>
            <a:lvl7pPr lvl="6" rtl="0">
              <a:buNone/>
              <a:defRPr>
                <a:solidFill>
                  <a:srgbClr val="36B77D"/>
                </a:solidFill>
                <a:latin typeface="Proxima Nova Semibold"/>
                <a:ea typeface="Proxima Nova Semibold"/>
                <a:cs typeface="Proxima Nova Semibold"/>
                <a:sym typeface="Proxima Nova Semibold"/>
              </a:defRPr>
            </a:lvl7pPr>
            <a:lvl8pPr lvl="7" rtl="0">
              <a:buNone/>
              <a:defRPr>
                <a:solidFill>
                  <a:srgbClr val="36B77D"/>
                </a:solidFill>
                <a:latin typeface="Proxima Nova Semibold"/>
                <a:ea typeface="Proxima Nova Semibold"/>
                <a:cs typeface="Proxima Nova Semibold"/>
                <a:sym typeface="Proxima Nova Semibold"/>
              </a:defRPr>
            </a:lvl8pPr>
            <a:lvl9pPr lvl="8" rtl="0">
              <a:buNone/>
              <a:defRPr>
                <a:solidFill>
                  <a:srgbClr val="36B77D"/>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118762"/>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on gray">
  <p:cSld name="MAIN_POINT_1">
    <p:bg>
      <p:bgPr>
        <a:solidFill>
          <a:srgbClr val="626262"/>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914400" y="450150"/>
            <a:ext cx="7315200" cy="3550800"/>
          </a:xfrm>
          <a:prstGeom prst="rect">
            <a:avLst/>
          </a:prstGeom>
        </p:spPr>
        <p:txBody>
          <a:bodyPr anchorCtr="0" anchor="ctr" bIns="94800" lIns="94800" spcFirstLastPara="1" rIns="94800" wrap="square" tIns="94800">
            <a:noAutofit/>
          </a:bodyPr>
          <a:lstStyle>
            <a:lvl1pPr lvl="0" rtl="0">
              <a:spcBef>
                <a:spcPts val="0"/>
              </a:spcBef>
              <a:spcAft>
                <a:spcPts val="0"/>
              </a:spcAft>
              <a:buClr>
                <a:srgbClr val="FFFFFF"/>
              </a:buClr>
              <a:buSzPts val="3000"/>
              <a:buFont typeface="Proxima Nova Extrabold"/>
              <a:buNone/>
              <a:defRPr sz="3000">
                <a:solidFill>
                  <a:srgbClr val="FFFFFF"/>
                </a:solidFill>
                <a:latin typeface="Proxima Nova Extrabold"/>
                <a:ea typeface="Proxima Nova Extrabold"/>
                <a:cs typeface="Proxima Nova Extrabold"/>
                <a:sym typeface="Proxima Nova Extrabold"/>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16" name="Google Shape;116;p22"/>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117" name="Google Shape;117;p22"/>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FFFFFF"/>
                </a:solidFill>
                <a:latin typeface="Proxima Nova Semibold"/>
                <a:ea typeface="Proxima Nova Semibold"/>
                <a:cs typeface="Proxima Nova Semibold"/>
                <a:sym typeface="Proxima Nova Semibold"/>
              </a:defRPr>
            </a:lvl1pPr>
            <a:lvl2pPr lvl="1" rtl="0">
              <a:buNone/>
              <a:defRPr>
                <a:solidFill>
                  <a:srgbClr val="FFFFFF"/>
                </a:solidFill>
                <a:latin typeface="Proxima Nova Semibold"/>
                <a:ea typeface="Proxima Nova Semibold"/>
                <a:cs typeface="Proxima Nova Semibold"/>
                <a:sym typeface="Proxima Nova Semibold"/>
              </a:defRPr>
            </a:lvl2pPr>
            <a:lvl3pPr lvl="2" rtl="0">
              <a:buNone/>
              <a:defRPr>
                <a:solidFill>
                  <a:srgbClr val="FFFFFF"/>
                </a:solidFill>
                <a:latin typeface="Proxima Nova Semibold"/>
                <a:ea typeface="Proxima Nova Semibold"/>
                <a:cs typeface="Proxima Nova Semibold"/>
                <a:sym typeface="Proxima Nova Semibold"/>
              </a:defRPr>
            </a:lvl3pPr>
            <a:lvl4pPr lvl="3" rtl="0">
              <a:buNone/>
              <a:defRPr>
                <a:solidFill>
                  <a:srgbClr val="FFFFFF"/>
                </a:solidFill>
                <a:latin typeface="Proxima Nova Semibold"/>
                <a:ea typeface="Proxima Nova Semibold"/>
                <a:cs typeface="Proxima Nova Semibold"/>
                <a:sym typeface="Proxima Nova Semibold"/>
              </a:defRPr>
            </a:lvl4pPr>
            <a:lvl5pPr lvl="4" rtl="0">
              <a:buNone/>
              <a:defRPr>
                <a:solidFill>
                  <a:srgbClr val="FFFFFF"/>
                </a:solidFill>
                <a:latin typeface="Proxima Nova Semibold"/>
                <a:ea typeface="Proxima Nova Semibold"/>
                <a:cs typeface="Proxima Nova Semibold"/>
                <a:sym typeface="Proxima Nova Semibold"/>
              </a:defRPr>
            </a:lvl5pPr>
            <a:lvl6pPr lvl="5" rtl="0">
              <a:buNone/>
              <a:defRPr>
                <a:solidFill>
                  <a:srgbClr val="FFFFFF"/>
                </a:solidFill>
                <a:latin typeface="Proxima Nova Semibold"/>
                <a:ea typeface="Proxima Nova Semibold"/>
                <a:cs typeface="Proxima Nova Semibold"/>
                <a:sym typeface="Proxima Nova Semibold"/>
              </a:defRPr>
            </a:lvl6pPr>
            <a:lvl7pPr lvl="6" rtl="0">
              <a:buNone/>
              <a:defRPr>
                <a:solidFill>
                  <a:srgbClr val="FFFFFF"/>
                </a:solidFill>
                <a:latin typeface="Proxima Nova Semibold"/>
                <a:ea typeface="Proxima Nova Semibold"/>
                <a:cs typeface="Proxima Nova Semibold"/>
                <a:sym typeface="Proxima Nova Semibold"/>
              </a:defRPr>
            </a:lvl7pPr>
            <a:lvl8pPr lvl="7" rtl="0">
              <a:buNone/>
              <a:defRPr>
                <a:solidFill>
                  <a:srgbClr val="FFFFFF"/>
                </a:solidFill>
                <a:latin typeface="Proxima Nova Semibold"/>
                <a:ea typeface="Proxima Nova Semibold"/>
                <a:cs typeface="Proxima Nova Semibold"/>
                <a:sym typeface="Proxima Nova Semibold"/>
              </a:defRPr>
            </a:lvl8pPr>
            <a:lvl9pPr lvl="8" rtl="0">
              <a:buNone/>
              <a:defRPr>
                <a:solidFill>
                  <a:srgbClr val="FFFFFF"/>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pic>
        <p:nvPicPr>
          <p:cNvPr id="118" name="Google Shape;118;p22"/>
          <p:cNvPicPr preferRelativeResize="0"/>
          <p:nvPr/>
        </p:nvPicPr>
        <p:blipFill>
          <a:blip r:embed="rId2">
            <a:alphaModFix/>
          </a:blip>
          <a:stretch>
            <a:fillRect/>
          </a:stretch>
        </p:blipFill>
        <p:spPr>
          <a:xfrm>
            <a:off x="914400" y="4869051"/>
            <a:ext cx="694414" cy="1343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9" name="Shape 119"/>
        <p:cNvGrpSpPr/>
        <p:nvPr/>
      </p:nvGrpSpPr>
      <p:grpSpPr>
        <a:xfrm>
          <a:off x="0" y="0"/>
          <a:ext cx="0" cy="0"/>
          <a:chOff x="0" y="0"/>
          <a:chExt cx="0" cy="0"/>
        </a:xfrm>
      </p:grpSpPr>
      <p:sp>
        <p:nvSpPr>
          <p:cNvPr id="120" name="Google Shape;120;p23"/>
          <p:cNvSpPr/>
          <p:nvPr/>
        </p:nvSpPr>
        <p:spPr>
          <a:xfrm>
            <a:off x="4572000" y="-125"/>
            <a:ext cx="4572000" cy="51435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121" name="Google Shape;121;p23"/>
          <p:cNvSpPr txBox="1"/>
          <p:nvPr>
            <p:ph type="title"/>
          </p:nvPr>
        </p:nvSpPr>
        <p:spPr>
          <a:xfrm>
            <a:off x="914400" y="957125"/>
            <a:ext cx="3396300" cy="1482300"/>
          </a:xfrm>
          <a:prstGeom prst="rect">
            <a:avLst/>
          </a:prstGeom>
        </p:spPr>
        <p:txBody>
          <a:bodyPr anchorCtr="0" anchor="b" bIns="94800" lIns="94800" spcFirstLastPara="1" rIns="94800" wrap="square" tIns="9480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122" name="Google Shape;122;p23"/>
          <p:cNvSpPr txBox="1"/>
          <p:nvPr>
            <p:ph idx="1" type="subTitle"/>
          </p:nvPr>
        </p:nvSpPr>
        <p:spPr>
          <a:xfrm>
            <a:off x="914400" y="2439425"/>
            <a:ext cx="3396300" cy="1235100"/>
          </a:xfrm>
          <a:prstGeom prst="rect">
            <a:avLst/>
          </a:prstGeom>
        </p:spPr>
        <p:txBody>
          <a:bodyPr anchorCtr="0" anchor="t" bIns="94800" lIns="94800" spcFirstLastPara="1" rIns="94800" wrap="square" tIns="94800">
            <a:noAutofit/>
          </a:bodyPr>
          <a:lstStyle>
            <a:lvl1pPr lvl="0" rtl="0">
              <a:lnSpc>
                <a:spcPct val="100000"/>
              </a:lnSpc>
              <a:spcBef>
                <a:spcPts val="0"/>
              </a:spcBef>
              <a:spcAft>
                <a:spcPts val="0"/>
              </a:spcAft>
              <a:buClr>
                <a:srgbClr val="434343"/>
              </a:buClr>
              <a:buSzPts val="1800"/>
              <a:buNone/>
              <a:defRPr b="0" sz="1800">
                <a:solidFill>
                  <a:srgbClr val="434343"/>
                </a:solidFill>
              </a:defRPr>
            </a:lvl1pPr>
            <a:lvl2pPr lvl="1" rtl="0">
              <a:lnSpc>
                <a:spcPct val="100000"/>
              </a:lnSpc>
              <a:spcBef>
                <a:spcPts val="0"/>
              </a:spcBef>
              <a:spcAft>
                <a:spcPts val="0"/>
              </a:spcAft>
              <a:buClr>
                <a:srgbClr val="434343"/>
              </a:buClr>
              <a:buSzPts val="1900"/>
              <a:buNone/>
              <a:defRPr sz="1900">
                <a:solidFill>
                  <a:srgbClr val="434343"/>
                </a:solidFill>
              </a:defRPr>
            </a:lvl2pPr>
            <a:lvl3pPr lvl="2" rtl="0">
              <a:lnSpc>
                <a:spcPct val="100000"/>
              </a:lnSpc>
              <a:spcBef>
                <a:spcPts val="0"/>
              </a:spcBef>
              <a:spcAft>
                <a:spcPts val="0"/>
              </a:spcAft>
              <a:buClr>
                <a:srgbClr val="434343"/>
              </a:buClr>
              <a:buSzPts val="1900"/>
              <a:buFont typeface="Proxima Nova"/>
              <a:buNone/>
              <a:defRPr sz="1900">
                <a:solidFill>
                  <a:srgbClr val="434343"/>
                </a:solidFill>
                <a:latin typeface="Proxima Nova"/>
                <a:ea typeface="Proxima Nova"/>
                <a:cs typeface="Proxima Nova"/>
                <a:sym typeface="Proxima Nova"/>
              </a:defRPr>
            </a:lvl3pPr>
            <a:lvl4pPr lvl="3" rtl="0">
              <a:lnSpc>
                <a:spcPct val="100000"/>
              </a:lnSpc>
              <a:spcBef>
                <a:spcPts val="0"/>
              </a:spcBef>
              <a:spcAft>
                <a:spcPts val="0"/>
              </a:spcAft>
              <a:buClr>
                <a:srgbClr val="434343"/>
              </a:buClr>
              <a:buSzPts val="1900"/>
              <a:buNone/>
              <a:defRPr sz="1900">
                <a:solidFill>
                  <a:srgbClr val="434343"/>
                </a:solidFill>
              </a:defRPr>
            </a:lvl4pPr>
            <a:lvl5pPr lvl="4" rtl="0">
              <a:lnSpc>
                <a:spcPct val="100000"/>
              </a:lnSpc>
              <a:spcBef>
                <a:spcPts val="0"/>
              </a:spcBef>
              <a:spcAft>
                <a:spcPts val="0"/>
              </a:spcAft>
              <a:buClr>
                <a:srgbClr val="434343"/>
              </a:buClr>
              <a:buSzPts val="1900"/>
              <a:buNone/>
              <a:defRPr sz="1900">
                <a:solidFill>
                  <a:srgbClr val="434343"/>
                </a:solidFill>
              </a:defRPr>
            </a:lvl5pPr>
            <a:lvl6pPr lvl="5" rtl="0">
              <a:lnSpc>
                <a:spcPct val="100000"/>
              </a:lnSpc>
              <a:spcBef>
                <a:spcPts val="0"/>
              </a:spcBef>
              <a:spcAft>
                <a:spcPts val="0"/>
              </a:spcAft>
              <a:buClr>
                <a:srgbClr val="434343"/>
              </a:buClr>
              <a:buSzPts val="1900"/>
              <a:buNone/>
              <a:defRPr sz="1900">
                <a:solidFill>
                  <a:srgbClr val="434343"/>
                </a:solidFill>
              </a:defRPr>
            </a:lvl6pPr>
            <a:lvl7pPr lvl="6" rtl="0">
              <a:lnSpc>
                <a:spcPct val="100000"/>
              </a:lnSpc>
              <a:spcBef>
                <a:spcPts val="0"/>
              </a:spcBef>
              <a:spcAft>
                <a:spcPts val="0"/>
              </a:spcAft>
              <a:buClr>
                <a:srgbClr val="434343"/>
              </a:buClr>
              <a:buSzPts val="1900"/>
              <a:buFont typeface="Proxima Nova"/>
              <a:buNone/>
              <a:defRPr sz="1900">
                <a:solidFill>
                  <a:srgbClr val="434343"/>
                </a:solidFill>
                <a:latin typeface="Proxima Nova"/>
                <a:ea typeface="Proxima Nova"/>
                <a:cs typeface="Proxima Nova"/>
                <a:sym typeface="Proxima Nova"/>
              </a:defRPr>
            </a:lvl7pPr>
            <a:lvl8pPr lvl="7" rtl="0">
              <a:lnSpc>
                <a:spcPct val="100000"/>
              </a:lnSpc>
              <a:spcBef>
                <a:spcPts val="0"/>
              </a:spcBef>
              <a:spcAft>
                <a:spcPts val="0"/>
              </a:spcAft>
              <a:buClr>
                <a:srgbClr val="434343"/>
              </a:buClr>
              <a:buSzPts val="1900"/>
              <a:buNone/>
              <a:defRPr b="0" sz="1900">
                <a:solidFill>
                  <a:srgbClr val="434343"/>
                </a:solidFill>
              </a:defRPr>
            </a:lvl8pPr>
            <a:lvl9pPr lvl="8" rtl="0">
              <a:lnSpc>
                <a:spcPct val="100000"/>
              </a:lnSpc>
              <a:spcBef>
                <a:spcPts val="0"/>
              </a:spcBef>
              <a:spcAft>
                <a:spcPts val="0"/>
              </a:spcAft>
              <a:buClr>
                <a:srgbClr val="434343"/>
              </a:buClr>
              <a:buSzPts val="1900"/>
              <a:buNone/>
              <a:defRPr sz="1900">
                <a:solidFill>
                  <a:srgbClr val="434343"/>
                </a:solidFill>
              </a:defRPr>
            </a:lvl9pPr>
          </a:lstStyle>
          <a:p/>
        </p:txBody>
      </p:sp>
      <p:pic>
        <p:nvPicPr>
          <p:cNvPr id="123" name="Google Shape;123;p23"/>
          <p:cNvPicPr preferRelativeResize="0"/>
          <p:nvPr/>
        </p:nvPicPr>
        <p:blipFill>
          <a:blip r:embed="rId2">
            <a:alphaModFix/>
          </a:blip>
          <a:stretch>
            <a:fillRect/>
          </a:stretch>
        </p:blipFill>
        <p:spPr>
          <a:xfrm>
            <a:off x="914400" y="4869063"/>
            <a:ext cx="694374" cy="134325"/>
          </a:xfrm>
          <a:prstGeom prst="rect">
            <a:avLst/>
          </a:prstGeom>
          <a:noFill/>
          <a:ln>
            <a:noFill/>
          </a:ln>
        </p:spPr>
      </p:pic>
      <p:sp>
        <p:nvSpPr>
          <p:cNvPr id="124" name="Google Shape;124;p23"/>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mage">
  <p:cSld name="SECTION_TITLE_AND_DESCRIPTION_1">
    <p:spTree>
      <p:nvGrpSpPr>
        <p:cNvPr id="125" name="Shape 125"/>
        <p:cNvGrpSpPr/>
        <p:nvPr/>
      </p:nvGrpSpPr>
      <p:grpSpPr>
        <a:xfrm>
          <a:off x="0" y="0"/>
          <a:ext cx="0" cy="0"/>
          <a:chOff x="0" y="0"/>
          <a:chExt cx="0" cy="0"/>
        </a:xfrm>
      </p:grpSpPr>
      <p:sp>
        <p:nvSpPr>
          <p:cNvPr id="126" name="Google Shape;126;p24"/>
          <p:cNvSpPr/>
          <p:nvPr/>
        </p:nvSpPr>
        <p:spPr>
          <a:xfrm>
            <a:off x="4572000" y="-125"/>
            <a:ext cx="4572000" cy="5143500"/>
          </a:xfrm>
          <a:prstGeom prst="rect">
            <a:avLst/>
          </a:prstGeom>
          <a:solidFill>
            <a:srgbClr val="F3F3F3"/>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127" name="Google Shape;127;p24"/>
          <p:cNvSpPr txBox="1"/>
          <p:nvPr>
            <p:ph type="title"/>
          </p:nvPr>
        </p:nvSpPr>
        <p:spPr>
          <a:xfrm>
            <a:off x="914400" y="957125"/>
            <a:ext cx="3396300" cy="1482300"/>
          </a:xfrm>
          <a:prstGeom prst="rect">
            <a:avLst/>
          </a:prstGeom>
        </p:spPr>
        <p:txBody>
          <a:bodyPr anchorCtr="0" anchor="b" bIns="94800" lIns="94800" spcFirstLastPara="1" rIns="94800" wrap="square" tIns="94800">
            <a:noAutofit/>
          </a:bodyPr>
          <a:lstStyle>
            <a:lvl1pPr lvl="0" rtl="0">
              <a:spcBef>
                <a:spcPts val="0"/>
              </a:spcBef>
              <a:spcAft>
                <a:spcPts val="0"/>
              </a:spcAft>
              <a:buSzPts val="3000"/>
              <a:buNone/>
              <a:defRPr sz="30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128" name="Google Shape;128;p24"/>
          <p:cNvSpPr txBox="1"/>
          <p:nvPr>
            <p:ph idx="1" type="subTitle"/>
          </p:nvPr>
        </p:nvSpPr>
        <p:spPr>
          <a:xfrm>
            <a:off x="914400" y="2439425"/>
            <a:ext cx="3396300" cy="1235100"/>
          </a:xfrm>
          <a:prstGeom prst="rect">
            <a:avLst/>
          </a:prstGeom>
        </p:spPr>
        <p:txBody>
          <a:bodyPr anchorCtr="0" anchor="t" bIns="94800" lIns="94800" spcFirstLastPara="1" rIns="94800" wrap="square" tIns="94800">
            <a:noAutofit/>
          </a:bodyPr>
          <a:lstStyle>
            <a:lvl1pPr lvl="0" rtl="0">
              <a:lnSpc>
                <a:spcPct val="100000"/>
              </a:lnSpc>
              <a:spcBef>
                <a:spcPts val="0"/>
              </a:spcBef>
              <a:spcAft>
                <a:spcPts val="0"/>
              </a:spcAft>
              <a:buClr>
                <a:srgbClr val="434343"/>
              </a:buClr>
              <a:buSzPts val="1800"/>
              <a:buNone/>
              <a:defRPr b="0" sz="1800">
                <a:solidFill>
                  <a:srgbClr val="434343"/>
                </a:solidFill>
              </a:defRPr>
            </a:lvl1pPr>
            <a:lvl2pPr lvl="1" rtl="0">
              <a:lnSpc>
                <a:spcPct val="100000"/>
              </a:lnSpc>
              <a:spcBef>
                <a:spcPts val="0"/>
              </a:spcBef>
              <a:spcAft>
                <a:spcPts val="0"/>
              </a:spcAft>
              <a:buClr>
                <a:srgbClr val="434343"/>
              </a:buClr>
              <a:buSzPts val="1900"/>
              <a:buNone/>
              <a:defRPr sz="1900">
                <a:solidFill>
                  <a:srgbClr val="434343"/>
                </a:solidFill>
              </a:defRPr>
            </a:lvl2pPr>
            <a:lvl3pPr lvl="2" rtl="0">
              <a:lnSpc>
                <a:spcPct val="100000"/>
              </a:lnSpc>
              <a:spcBef>
                <a:spcPts val="0"/>
              </a:spcBef>
              <a:spcAft>
                <a:spcPts val="0"/>
              </a:spcAft>
              <a:buClr>
                <a:srgbClr val="434343"/>
              </a:buClr>
              <a:buSzPts val="1900"/>
              <a:buFont typeface="Proxima Nova"/>
              <a:buNone/>
              <a:defRPr sz="1900">
                <a:solidFill>
                  <a:srgbClr val="434343"/>
                </a:solidFill>
                <a:latin typeface="Proxima Nova"/>
                <a:ea typeface="Proxima Nova"/>
                <a:cs typeface="Proxima Nova"/>
                <a:sym typeface="Proxima Nova"/>
              </a:defRPr>
            </a:lvl3pPr>
            <a:lvl4pPr lvl="3" rtl="0">
              <a:lnSpc>
                <a:spcPct val="100000"/>
              </a:lnSpc>
              <a:spcBef>
                <a:spcPts val="0"/>
              </a:spcBef>
              <a:spcAft>
                <a:spcPts val="0"/>
              </a:spcAft>
              <a:buClr>
                <a:srgbClr val="434343"/>
              </a:buClr>
              <a:buSzPts val="1900"/>
              <a:buNone/>
              <a:defRPr sz="1900">
                <a:solidFill>
                  <a:srgbClr val="434343"/>
                </a:solidFill>
              </a:defRPr>
            </a:lvl4pPr>
            <a:lvl5pPr lvl="4" rtl="0">
              <a:lnSpc>
                <a:spcPct val="100000"/>
              </a:lnSpc>
              <a:spcBef>
                <a:spcPts val="0"/>
              </a:spcBef>
              <a:spcAft>
                <a:spcPts val="0"/>
              </a:spcAft>
              <a:buClr>
                <a:srgbClr val="434343"/>
              </a:buClr>
              <a:buSzPts val="1900"/>
              <a:buNone/>
              <a:defRPr sz="1900">
                <a:solidFill>
                  <a:srgbClr val="434343"/>
                </a:solidFill>
              </a:defRPr>
            </a:lvl5pPr>
            <a:lvl6pPr lvl="5" rtl="0">
              <a:lnSpc>
                <a:spcPct val="100000"/>
              </a:lnSpc>
              <a:spcBef>
                <a:spcPts val="0"/>
              </a:spcBef>
              <a:spcAft>
                <a:spcPts val="0"/>
              </a:spcAft>
              <a:buClr>
                <a:srgbClr val="434343"/>
              </a:buClr>
              <a:buSzPts val="1900"/>
              <a:buNone/>
              <a:defRPr sz="1900">
                <a:solidFill>
                  <a:srgbClr val="434343"/>
                </a:solidFill>
              </a:defRPr>
            </a:lvl6pPr>
            <a:lvl7pPr lvl="6" rtl="0">
              <a:lnSpc>
                <a:spcPct val="100000"/>
              </a:lnSpc>
              <a:spcBef>
                <a:spcPts val="0"/>
              </a:spcBef>
              <a:spcAft>
                <a:spcPts val="0"/>
              </a:spcAft>
              <a:buClr>
                <a:srgbClr val="434343"/>
              </a:buClr>
              <a:buSzPts val="1900"/>
              <a:buFont typeface="Proxima Nova"/>
              <a:buNone/>
              <a:defRPr sz="1900">
                <a:solidFill>
                  <a:srgbClr val="434343"/>
                </a:solidFill>
                <a:latin typeface="Proxima Nova"/>
                <a:ea typeface="Proxima Nova"/>
                <a:cs typeface="Proxima Nova"/>
                <a:sym typeface="Proxima Nova"/>
              </a:defRPr>
            </a:lvl7pPr>
            <a:lvl8pPr lvl="7" rtl="0">
              <a:lnSpc>
                <a:spcPct val="100000"/>
              </a:lnSpc>
              <a:spcBef>
                <a:spcPts val="0"/>
              </a:spcBef>
              <a:spcAft>
                <a:spcPts val="0"/>
              </a:spcAft>
              <a:buClr>
                <a:srgbClr val="434343"/>
              </a:buClr>
              <a:buSzPts val="1900"/>
              <a:buNone/>
              <a:defRPr b="0" sz="1900">
                <a:solidFill>
                  <a:srgbClr val="434343"/>
                </a:solidFill>
              </a:defRPr>
            </a:lvl8pPr>
            <a:lvl9pPr lvl="8" rtl="0">
              <a:lnSpc>
                <a:spcPct val="100000"/>
              </a:lnSpc>
              <a:spcBef>
                <a:spcPts val="0"/>
              </a:spcBef>
              <a:spcAft>
                <a:spcPts val="0"/>
              </a:spcAft>
              <a:buClr>
                <a:srgbClr val="434343"/>
              </a:buClr>
              <a:buSzPts val="1900"/>
              <a:buNone/>
              <a:defRPr sz="1900">
                <a:solidFill>
                  <a:srgbClr val="434343"/>
                </a:solidFill>
              </a:defRPr>
            </a:lvl9pPr>
          </a:lstStyle>
          <a:p/>
        </p:txBody>
      </p:sp>
      <p:pic>
        <p:nvPicPr>
          <p:cNvPr id="129" name="Google Shape;129;p24"/>
          <p:cNvPicPr preferRelativeResize="0"/>
          <p:nvPr/>
        </p:nvPicPr>
        <p:blipFill>
          <a:blip r:embed="rId2">
            <a:alphaModFix/>
          </a:blip>
          <a:stretch>
            <a:fillRect/>
          </a:stretch>
        </p:blipFill>
        <p:spPr>
          <a:xfrm>
            <a:off x="914400" y="4869063"/>
            <a:ext cx="694374" cy="134325"/>
          </a:xfrm>
          <a:prstGeom prst="rect">
            <a:avLst/>
          </a:prstGeom>
          <a:noFill/>
          <a:ln>
            <a:noFill/>
          </a:ln>
        </p:spPr>
      </p:pic>
      <p:sp>
        <p:nvSpPr>
          <p:cNvPr id="130" name="Google Shape;130;p24"/>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1" name="Shape 131"/>
        <p:cNvGrpSpPr/>
        <p:nvPr/>
      </p:nvGrpSpPr>
      <p:grpSpPr>
        <a:xfrm>
          <a:off x="0" y="0"/>
          <a:ext cx="0" cy="0"/>
          <a:chOff x="0" y="0"/>
          <a:chExt cx="0" cy="0"/>
        </a:xfrm>
      </p:grpSpPr>
      <p:sp>
        <p:nvSpPr>
          <p:cNvPr id="132" name="Google Shape;132;p25"/>
          <p:cNvSpPr txBox="1"/>
          <p:nvPr>
            <p:ph hasCustomPrompt="1" type="title"/>
          </p:nvPr>
        </p:nvSpPr>
        <p:spPr>
          <a:xfrm>
            <a:off x="311700" y="1029925"/>
            <a:ext cx="8520600" cy="1963800"/>
          </a:xfrm>
          <a:prstGeom prst="rect">
            <a:avLst/>
          </a:prstGeom>
        </p:spPr>
        <p:txBody>
          <a:bodyPr anchorCtr="0" anchor="b" bIns="94800" lIns="94800" spcFirstLastPara="1" rIns="94800" wrap="square" tIns="94800">
            <a:noAutofit/>
          </a:bodyPr>
          <a:lstStyle>
            <a:lvl1pPr lvl="0" rtl="0" algn="ctr">
              <a:spcBef>
                <a:spcPts val="0"/>
              </a:spcBef>
              <a:spcAft>
                <a:spcPts val="0"/>
              </a:spcAft>
              <a:buClr>
                <a:srgbClr val="118762"/>
              </a:buClr>
              <a:buSzPts val="10000"/>
              <a:buNone/>
              <a:defRPr b="1" sz="10000">
                <a:solidFill>
                  <a:srgbClr val="118762"/>
                </a:solidFill>
              </a:defRPr>
            </a:lvl1pPr>
            <a:lvl2pPr lvl="1" rtl="0" algn="ctr">
              <a:spcBef>
                <a:spcPts val="0"/>
              </a:spcBef>
              <a:spcAft>
                <a:spcPts val="0"/>
              </a:spcAft>
              <a:buClr>
                <a:srgbClr val="118762"/>
              </a:buClr>
              <a:buSzPts val="10000"/>
              <a:buNone/>
              <a:defRPr b="1" sz="10000">
                <a:solidFill>
                  <a:srgbClr val="118762"/>
                </a:solidFill>
              </a:defRPr>
            </a:lvl2pPr>
            <a:lvl3pPr lvl="2" rtl="0" algn="ctr">
              <a:spcBef>
                <a:spcPts val="0"/>
              </a:spcBef>
              <a:spcAft>
                <a:spcPts val="0"/>
              </a:spcAft>
              <a:buClr>
                <a:srgbClr val="118762"/>
              </a:buClr>
              <a:buSzPts val="10000"/>
              <a:buNone/>
              <a:defRPr b="1" sz="10000">
                <a:solidFill>
                  <a:srgbClr val="118762"/>
                </a:solidFill>
              </a:defRPr>
            </a:lvl3pPr>
            <a:lvl4pPr lvl="3" rtl="0" algn="ctr">
              <a:spcBef>
                <a:spcPts val="0"/>
              </a:spcBef>
              <a:spcAft>
                <a:spcPts val="0"/>
              </a:spcAft>
              <a:buClr>
                <a:srgbClr val="118762"/>
              </a:buClr>
              <a:buSzPts val="10000"/>
              <a:buNone/>
              <a:defRPr b="1" sz="10000">
                <a:solidFill>
                  <a:srgbClr val="118762"/>
                </a:solidFill>
              </a:defRPr>
            </a:lvl4pPr>
            <a:lvl5pPr lvl="4" rtl="0" algn="ctr">
              <a:spcBef>
                <a:spcPts val="0"/>
              </a:spcBef>
              <a:spcAft>
                <a:spcPts val="0"/>
              </a:spcAft>
              <a:buClr>
                <a:srgbClr val="118762"/>
              </a:buClr>
              <a:buSzPts val="10000"/>
              <a:buNone/>
              <a:defRPr b="1" sz="10000">
                <a:solidFill>
                  <a:srgbClr val="118762"/>
                </a:solidFill>
              </a:defRPr>
            </a:lvl5pPr>
            <a:lvl6pPr lvl="5" rtl="0" algn="ctr">
              <a:spcBef>
                <a:spcPts val="0"/>
              </a:spcBef>
              <a:spcAft>
                <a:spcPts val="0"/>
              </a:spcAft>
              <a:buClr>
                <a:srgbClr val="118762"/>
              </a:buClr>
              <a:buSzPts val="10000"/>
              <a:buNone/>
              <a:defRPr b="1" sz="10000">
                <a:solidFill>
                  <a:srgbClr val="118762"/>
                </a:solidFill>
              </a:defRPr>
            </a:lvl6pPr>
            <a:lvl7pPr lvl="6" rtl="0" algn="ctr">
              <a:spcBef>
                <a:spcPts val="0"/>
              </a:spcBef>
              <a:spcAft>
                <a:spcPts val="0"/>
              </a:spcAft>
              <a:buClr>
                <a:srgbClr val="118762"/>
              </a:buClr>
              <a:buSzPts val="10000"/>
              <a:buNone/>
              <a:defRPr b="1" sz="10000">
                <a:solidFill>
                  <a:srgbClr val="118762"/>
                </a:solidFill>
              </a:defRPr>
            </a:lvl7pPr>
            <a:lvl8pPr lvl="7" rtl="0" algn="ctr">
              <a:spcBef>
                <a:spcPts val="0"/>
              </a:spcBef>
              <a:spcAft>
                <a:spcPts val="0"/>
              </a:spcAft>
              <a:buClr>
                <a:srgbClr val="118762"/>
              </a:buClr>
              <a:buSzPts val="10000"/>
              <a:buNone/>
              <a:defRPr b="1" sz="10000">
                <a:solidFill>
                  <a:srgbClr val="118762"/>
                </a:solidFill>
              </a:defRPr>
            </a:lvl8pPr>
            <a:lvl9pPr lvl="8" rtl="0" algn="ctr">
              <a:spcBef>
                <a:spcPts val="0"/>
              </a:spcBef>
              <a:spcAft>
                <a:spcPts val="0"/>
              </a:spcAft>
              <a:buClr>
                <a:srgbClr val="118762"/>
              </a:buClr>
              <a:buSzPts val="10000"/>
              <a:buNone/>
              <a:defRPr b="1" sz="10000">
                <a:solidFill>
                  <a:srgbClr val="118762"/>
                </a:solidFill>
              </a:defRPr>
            </a:lvl9pPr>
          </a:lstStyle>
          <a:p>
            <a:r>
              <a:t>xx%</a:t>
            </a:r>
          </a:p>
        </p:txBody>
      </p:sp>
      <p:sp>
        <p:nvSpPr>
          <p:cNvPr id="133" name="Google Shape;133;p25"/>
          <p:cNvSpPr txBox="1"/>
          <p:nvPr>
            <p:ph idx="1" type="subTitle"/>
          </p:nvPr>
        </p:nvSpPr>
        <p:spPr>
          <a:xfrm>
            <a:off x="2137650" y="2667850"/>
            <a:ext cx="4868700" cy="997800"/>
          </a:xfrm>
          <a:prstGeom prst="rect">
            <a:avLst/>
          </a:prstGeom>
        </p:spPr>
        <p:txBody>
          <a:bodyPr anchorCtr="0" anchor="t" bIns="94800" lIns="94800" spcFirstLastPara="1" rIns="94800" wrap="square" tIns="94800">
            <a:noAutofit/>
          </a:bodyPr>
          <a:lstStyle>
            <a:lvl1pPr lvl="0" rtl="0" algn="ctr">
              <a:lnSpc>
                <a:spcPct val="100000"/>
              </a:lnSpc>
              <a:spcBef>
                <a:spcPts val="0"/>
              </a:spcBef>
              <a:spcAft>
                <a:spcPts val="0"/>
              </a:spcAft>
              <a:buNone/>
              <a:defRPr b="0" sz="1900">
                <a:solidFill>
                  <a:srgbClr val="434343"/>
                </a:solidFill>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34" name="Google Shape;134;p25"/>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id="135" name="Google Shape;135;p25"/>
          <p:cNvPicPr preferRelativeResize="0"/>
          <p:nvPr/>
        </p:nvPicPr>
        <p:blipFill>
          <a:blip r:embed="rId2">
            <a:alphaModFix/>
          </a:blip>
          <a:stretch>
            <a:fillRect/>
          </a:stretch>
        </p:blipFill>
        <p:spPr>
          <a:xfrm>
            <a:off x="914400" y="4869050"/>
            <a:ext cx="694374" cy="134325"/>
          </a:xfrm>
          <a:prstGeom prst="rect">
            <a:avLst/>
          </a:prstGeom>
          <a:noFill/>
          <a:ln>
            <a:noFill/>
          </a:ln>
        </p:spPr>
      </p:pic>
      <p:sp>
        <p:nvSpPr>
          <p:cNvPr id="136" name="Google Shape;136;p25"/>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228E6B"/>
                </a:solidFill>
                <a:latin typeface="Proxima Nova Extrabold"/>
                <a:ea typeface="Proxima Nova Extrabold"/>
                <a:cs typeface="Proxima Nova Extrabold"/>
                <a:sym typeface="Proxima Nova Extrabold"/>
              </a:defRPr>
            </a:lvl1pPr>
            <a:lvl2pPr lvl="1" rtl="0">
              <a:buNone/>
              <a:defRPr>
                <a:solidFill>
                  <a:srgbClr val="228E6B"/>
                </a:solidFill>
                <a:latin typeface="Proxima Nova Extrabold"/>
                <a:ea typeface="Proxima Nova Extrabold"/>
                <a:cs typeface="Proxima Nova Extrabold"/>
                <a:sym typeface="Proxima Nova Extrabold"/>
              </a:defRPr>
            </a:lvl2pPr>
            <a:lvl3pPr lvl="2" rtl="0">
              <a:buNone/>
              <a:defRPr>
                <a:solidFill>
                  <a:srgbClr val="228E6B"/>
                </a:solidFill>
                <a:latin typeface="Proxima Nova Extrabold"/>
                <a:ea typeface="Proxima Nova Extrabold"/>
                <a:cs typeface="Proxima Nova Extrabold"/>
                <a:sym typeface="Proxima Nova Extrabold"/>
              </a:defRPr>
            </a:lvl3pPr>
            <a:lvl4pPr lvl="3" rtl="0">
              <a:buNone/>
              <a:defRPr>
                <a:solidFill>
                  <a:srgbClr val="228E6B"/>
                </a:solidFill>
                <a:latin typeface="Proxima Nova Extrabold"/>
                <a:ea typeface="Proxima Nova Extrabold"/>
                <a:cs typeface="Proxima Nova Extrabold"/>
                <a:sym typeface="Proxima Nova Extrabold"/>
              </a:defRPr>
            </a:lvl4pPr>
            <a:lvl5pPr lvl="4" rtl="0">
              <a:buNone/>
              <a:defRPr>
                <a:solidFill>
                  <a:srgbClr val="228E6B"/>
                </a:solidFill>
                <a:latin typeface="Proxima Nova Extrabold"/>
                <a:ea typeface="Proxima Nova Extrabold"/>
                <a:cs typeface="Proxima Nova Extrabold"/>
                <a:sym typeface="Proxima Nova Extrabold"/>
              </a:defRPr>
            </a:lvl5pPr>
            <a:lvl6pPr lvl="5" rtl="0">
              <a:buNone/>
              <a:defRPr>
                <a:solidFill>
                  <a:srgbClr val="228E6B"/>
                </a:solidFill>
                <a:latin typeface="Proxima Nova Extrabold"/>
                <a:ea typeface="Proxima Nova Extrabold"/>
                <a:cs typeface="Proxima Nova Extrabold"/>
                <a:sym typeface="Proxima Nova Extrabold"/>
              </a:defRPr>
            </a:lvl6pPr>
            <a:lvl7pPr lvl="6" rtl="0">
              <a:buNone/>
              <a:defRPr>
                <a:solidFill>
                  <a:srgbClr val="228E6B"/>
                </a:solidFill>
                <a:latin typeface="Proxima Nova Extrabold"/>
                <a:ea typeface="Proxima Nova Extrabold"/>
                <a:cs typeface="Proxima Nova Extrabold"/>
                <a:sym typeface="Proxima Nova Extrabold"/>
              </a:defRPr>
            </a:lvl7pPr>
            <a:lvl8pPr lvl="7" rtl="0">
              <a:buNone/>
              <a:defRPr>
                <a:solidFill>
                  <a:srgbClr val="228E6B"/>
                </a:solidFill>
                <a:latin typeface="Proxima Nova Extrabold"/>
                <a:ea typeface="Proxima Nova Extrabold"/>
                <a:cs typeface="Proxima Nova Extrabold"/>
                <a:sym typeface="Proxima Nova Extrabold"/>
              </a:defRPr>
            </a:lvl8pPr>
            <a:lvl9pPr lvl="8" rtl="0">
              <a:buNone/>
              <a:defRPr>
                <a:solidFill>
                  <a:srgbClr val="228E6B"/>
                </a:solidFill>
                <a:latin typeface="Proxima Nova Extrabold"/>
                <a:ea typeface="Proxima Nova Extrabold"/>
                <a:cs typeface="Proxima Nova Extrabold"/>
                <a:sym typeface="Proxima Nova Extra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on gray">
  <p:cSld name="BIG_NUMBER_1">
    <p:bg>
      <p:bgPr>
        <a:solidFill>
          <a:srgbClr val="626262"/>
        </a:solidFill>
      </p:bgPr>
    </p:bg>
    <p:spTree>
      <p:nvGrpSpPr>
        <p:cNvPr id="137" name="Shape 137"/>
        <p:cNvGrpSpPr/>
        <p:nvPr/>
      </p:nvGrpSpPr>
      <p:grpSpPr>
        <a:xfrm>
          <a:off x="0" y="0"/>
          <a:ext cx="0" cy="0"/>
          <a:chOff x="0" y="0"/>
          <a:chExt cx="0" cy="0"/>
        </a:xfrm>
      </p:grpSpPr>
      <p:sp>
        <p:nvSpPr>
          <p:cNvPr id="138" name="Google Shape;138;p26"/>
          <p:cNvSpPr txBox="1"/>
          <p:nvPr>
            <p:ph hasCustomPrompt="1" type="title"/>
          </p:nvPr>
        </p:nvSpPr>
        <p:spPr>
          <a:xfrm>
            <a:off x="311700" y="1029925"/>
            <a:ext cx="8520600" cy="1963800"/>
          </a:xfrm>
          <a:prstGeom prst="rect">
            <a:avLst/>
          </a:prstGeom>
        </p:spPr>
        <p:txBody>
          <a:bodyPr anchorCtr="0" anchor="b" bIns="94800" lIns="94800" spcFirstLastPara="1" rIns="94800" wrap="square" tIns="94800">
            <a:noAutofit/>
          </a:bodyPr>
          <a:lstStyle>
            <a:lvl1pPr lvl="0" rtl="0" algn="ctr">
              <a:spcBef>
                <a:spcPts val="0"/>
              </a:spcBef>
              <a:spcAft>
                <a:spcPts val="0"/>
              </a:spcAft>
              <a:buClr>
                <a:srgbClr val="FFFFFF"/>
              </a:buClr>
              <a:buSzPts val="10000"/>
              <a:buNone/>
              <a:defRPr b="1" sz="10000">
                <a:solidFill>
                  <a:srgbClr val="FFFFFF"/>
                </a:solidFill>
              </a:defRPr>
            </a:lvl1pPr>
            <a:lvl2pPr lvl="1" rtl="0" algn="ctr">
              <a:spcBef>
                <a:spcPts val="0"/>
              </a:spcBef>
              <a:spcAft>
                <a:spcPts val="0"/>
              </a:spcAft>
              <a:buClr>
                <a:srgbClr val="118762"/>
              </a:buClr>
              <a:buSzPts val="10000"/>
              <a:buNone/>
              <a:defRPr b="1" sz="10000">
                <a:solidFill>
                  <a:srgbClr val="118762"/>
                </a:solidFill>
              </a:defRPr>
            </a:lvl2pPr>
            <a:lvl3pPr lvl="2" rtl="0" algn="ctr">
              <a:spcBef>
                <a:spcPts val="0"/>
              </a:spcBef>
              <a:spcAft>
                <a:spcPts val="0"/>
              </a:spcAft>
              <a:buClr>
                <a:srgbClr val="118762"/>
              </a:buClr>
              <a:buSzPts val="10000"/>
              <a:buNone/>
              <a:defRPr b="1" sz="10000">
                <a:solidFill>
                  <a:srgbClr val="118762"/>
                </a:solidFill>
              </a:defRPr>
            </a:lvl3pPr>
            <a:lvl4pPr lvl="3" rtl="0" algn="ctr">
              <a:spcBef>
                <a:spcPts val="0"/>
              </a:spcBef>
              <a:spcAft>
                <a:spcPts val="0"/>
              </a:spcAft>
              <a:buClr>
                <a:srgbClr val="118762"/>
              </a:buClr>
              <a:buSzPts val="10000"/>
              <a:buNone/>
              <a:defRPr b="1" sz="10000">
                <a:solidFill>
                  <a:srgbClr val="118762"/>
                </a:solidFill>
              </a:defRPr>
            </a:lvl4pPr>
            <a:lvl5pPr lvl="4" rtl="0" algn="ctr">
              <a:spcBef>
                <a:spcPts val="0"/>
              </a:spcBef>
              <a:spcAft>
                <a:spcPts val="0"/>
              </a:spcAft>
              <a:buClr>
                <a:srgbClr val="118762"/>
              </a:buClr>
              <a:buSzPts val="10000"/>
              <a:buNone/>
              <a:defRPr b="1" sz="10000">
                <a:solidFill>
                  <a:srgbClr val="118762"/>
                </a:solidFill>
              </a:defRPr>
            </a:lvl5pPr>
            <a:lvl6pPr lvl="5" rtl="0" algn="ctr">
              <a:spcBef>
                <a:spcPts val="0"/>
              </a:spcBef>
              <a:spcAft>
                <a:spcPts val="0"/>
              </a:spcAft>
              <a:buClr>
                <a:srgbClr val="118762"/>
              </a:buClr>
              <a:buSzPts val="10000"/>
              <a:buNone/>
              <a:defRPr b="1" sz="10000">
                <a:solidFill>
                  <a:srgbClr val="118762"/>
                </a:solidFill>
              </a:defRPr>
            </a:lvl6pPr>
            <a:lvl7pPr lvl="6" rtl="0" algn="ctr">
              <a:spcBef>
                <a:spcPts val="0"/>
              </a:spcBef>
              <a:spcAft>
                <a:spcPts val="0"/>
              </a:spcAft>
              <a:buClr>
                <a:srgbClr val="118762"/>
              </a:buClr>
              <a:buSzPts val="10000"/>
              <a:buNone/>
              <a:defRPr b="1" sz="10000">
                <a:solidFill>
                  <a:srgbClr val="118762"/>
                </a:solidFill>
              </a:defRPr>
            </a:lvl7pPr>
            <a:lvl8pPr lvl="7" rtl="0" algn="ctr">
              <a:spcBef>
                <a:spcPts val="0"/>
              </a:spcBef>
              <a:spcAft>
                <a:spcPts val="0"/>
              </a:spcAft>
              <a:buClr>
                <a:srgbClr val="118762"/>
              </a:buClr>
              <a:buSzPts val="10000"/>
              <a:buNone/>
              <a:defRPr b="1" sz="10000">
                <a:solidFill>
                  <a:srgbClr val="118762"/>
                </a:solidFill>
              </a:defRPr>
            </a:lvl8pPr>
            <a:lvl9pPr lvl="8" rtl="0" algn="ctr">
              <a:spcBef>
                <a:spcPts val="0"/>
              </a:spcBef>
              <a:spcAft>
                <a:spcPts val="0"/>
              </a:spcAft>
              <a:buClr>
                <a:srgbClr val="118762"/>
              </a:buClr>
              <a:buSzPts val="10000"/>
              <a:buNone/>
              <a:defRPr b="1" sz="10000">
                <a:solidFill>
                  <a:srgbClr val="118762"/>
                </a:solidFill>
              </a:defRPr>
            </a:lvl9pPr>
          </a:lstStyle>
          <a:p>
            <a:r>
              <a:t>xx%</a:t>
            </a:r>
          </a:p>
        </p:txBody>
      </p:sp>
      <p:sp>
        <p:nvSpPr>
          <p:cNvPr id="139" name="Google Shape;139;p26"/>
          <p:cNvSpPr txBox="1"/>
          <p:nvPr>
            <p:ph idx="1" type="subTitle"/>
          </p:nvPr>
        </p:nvSpPr>
        <p:spPr>
          <a:xfrm>
            <a:off x="2137650" y="2667850"/>
            <a:ext cx="4868700" cy="997800"/>
          </a:xfrm>
          <a:prstGeom prst="rect">
            <a:avLst/>
          </a:prstGeom>
        </p:spPr>
        <p:txBody>
          <a:bodyPr anchorCtr="0" anchor="t" bIns="94800" lIns="94800" spcFirstLastPara="1" rIns="94800" wrap="square" tIns="94800">
            <a:noAutofit/>
          </a:bodyPr>
          <a:lstStyle>
            <a:lvl1pPr lvl="0" rtl="0" algn="ctr">
              <a:lnSpc>
                <a:spcPct val="100000"/>
              </a:lnSpc>
              <a:spcBef>
                <a:spcPts val="0"/>
              </a:spcBef>
              <a:spcAft>
                <a:spcPts val="0"/>
              </a:spcAft>
              <a:buNone/>
              <a:defRPr b="0" sz="1900">
                <a:solidFill>
                  <a:srgbClr val="CDECDB"/>
                </a:solidFill>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40" name="Google Shape;140;p26"/>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141" name="Google Shape;141;p26"/>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FFFFFF"/>
                </a:solidFill>
                <a:latin typeface="Proxima Nova Semibold"/>
                <a:ea typeface="Proxima Nova Semibold"/>
                <a:cs typeface="Proxima Nova Semibold"/>
                <a:sym typeface="Proxima Nova Semibold"/>
              </a:defRPr>
            </a:lvl1pPr>
            <a:lvl2pPr lvl="1" rtl="0">
              <a:buNone/>
              <a:defRPr>
                <a:solidFill>
                  <a:srgbClr val="FFFFFF"/>
                </a:solidFill>
                <a:latin typeface="Proxima Nova Semibold"/>
                <a:ea typeface="Proxima Nova Semibold"/>
                <a:cs typeface="Proxima Nova Semibold"/>
                <a:sym typeface="Proxima Nova Semibold"/>
              </a:defRPr>
            </a:lvl2pPr>
            <a:lvl3pPr lvl="2" rtl="0">
              <a:buNone/>
              <a:defRPr>
                <a:solidFill>
                  <a:srgbClr val="FFFFFF"/>
                </a:solidFill>
                <a:latin typeface="Proxima Nova Semibold"/>
                <a:ea typeface="Proxima Nova Semibold"/>
                <a:cs typeface="Proxima Nova Semibold"/>
                <a:sym typeface="Proxima Nova Semibold"/>
              </a:defRPr>
            </a:lvl3pPr>
            <a:lvl4pPr lvl="3" rtl="0">
              <a:buNone/>
              <a:defRPr>
                <a:solidFill>
                  <a:srgbClr val="FFFFFF"/>
                </a:solidFill>
                <a:latin typeface="Proxima Nova Semibold"/>
                <a:ea typeface="Proxima Nova Semibold"/>
                <a:cs typeface="Proxima Nova Semibold"/>
                <a:sym typeface="Proxima Nova Semibold"/>
              </a:defRPr>
            </a:lvl4pPr>
            <a:lvl5pPr lvl="4" rtl="0">
              <a:buNone/>
              <a:defRPr>
                <a:solidFill>
                  <a:srgbClr val="FFFFFF"/>
                </a:solidFill>
                <a:latin typeface="Proxima Nova Semibold"/>
                <a:ea typeface="Proxima Nova Semibold"/>
                <a:cs typeface="Proxima Nova Semibold"/>
                <a:sym typeface="Proxima Nova Semibold"/>
              </a:defRPr>
            </a:lvl5pPr>
            <a:lvl6pPr lvl="5" rtl="0">
              <a:buNone/>
              <a:defRPr>
                <a:solidFill>
                  <a:srgbClr val="FFFFFF"/>
                </a:solidFill>
                <a:latin typeface="Proxima Nova Semibold"/>
                <a:ea typeface="Proxima Nova Semibold"/>
                <a:cs typeface="Proxima Nova Semibold"/>
                <a:sym typeface="Proxima Nova Semibold"/>
              </a:defRPr>
            </a:lvl6pPr>
            <a:lvl7pPr lvl="6" rtl="0">
              <a:buNone/>
              <a:defRPr>
                <a:solidFill>
                  <a:srgbClr val="FFFFFF"/>
                </a:solidFill>
                <a:latin typeface="Proxima Nova Semibold"/>
                <a:ea typeface="Proxima Nova Semibold"/>
                <a:cs typeface="Proxima Nova Semibold"/>
                <a:sym typeface="Proxima Nova Semibold"/>
              </a:defRPr>
            </a:lvl7pPr>
            <a:lvl8pPr lvl="7" rtl="0">
              <a:buNone/>
              <a:defRPr>
                <a:solidFill>
                  <a:srgbClr val="FFFFFF"/>
                </a:solidFill>
                <a:latin typeface="Proxima Nova Semibold"/>
                <a:ea typeface="Proxima Nova Semibold"/>
                <a:cs typeface="Proxima Nova Semibold"/>
                <a:sym typeface="Proxima Nova Semibold"/>
              </a:defRPr>
            </a:lvl8pPr>
            <a:lvl9pPr lvl="8" rtl="0">
              <a:buNone/>
              <a:defRPr>
                <a:solidFill>
                  <a:srgbClr val="FFFFFF"/>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pic>
        <p:nvPicPr>
          <p:cNvPr id="142" name="Google Shape;142;p26"/>
          <p:cNvPicPr preferRelativeResize="0"/>
          <p:nvPr/>
        </p:nvPicPr>
        <p:blipFill>
          <a:blip r:embed="rId2">
            <a:alphaModFix/>
          </a:blip>
          <a:stretch>
            <a:fillRect/>
          </a:stretch>
        </p:blipFill>
        <p:spPr>
          <a:xfrm>
            <a:off x="914400" y="4869051"/>
            <a:ext cx="694414" cy="1343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CUSTOM_2">
    <p:spTree>
      <p:nvGrpSpPr>
        <p:cNvPr id="143" name="Shape 143"/>
        <p:cNvGrpSpPr/>
        <p:nvPr/>
      </p:nvGrpSpPr>
      <p:grpSpPr>
        <a:xfrm>
          <a:off x="0" y="0"/>
          <a:ext cx="0" cy="0"/>
          <a:chOff x="0" y="0"/>
          <a:chExt cx="0" cy="0"/>
        </a:xfrm>
      </p:grpSpPr>
      <p:sp>
        <p:nvSpPr>
          <p:cNvPr id="144" name="Google Shape;144;p27"/>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lvl1pPr lvl="0" rtl="0">
              <a:spcBef>
                <a:spcPts val="0"/>
              </a:spcBef>
              <a:spcAft>
                <a:spcPts val="0"/>
              </a:spcAft>
              <a:buClr>
                <a:srgbClr val="118762"/>
              </a:buClr>
              <a:buSzPts val="2900"/>
              <a:buFont typeface="Proxima Nova Extrabold"/>
              <a:buNone/>
              <a:defRPr>
                <a:solidFill>
                  <a:srgbClr val="118762"/>
                </a:solidFill>
                <a:latin typeface="Proxima Nova Extrabold"/>
                <a:ea typeface="Proxima Nova Extrabold"/>
                <a:cs typeface="Proxima Nova Extrabold"/>
                <a:sym typeface="Proxima Nova Extrabold"/>
              </a:defRPr>
            </a:lvl1pPr>
            <a:lvl2pPr lvl="1" rtl="0">
              <a:spcBef>
                <a:spcPts val="0"/>
              </a:spcBef>
              <a:spcAft>
                <a:spcPts val="0"/>
              </a:spcAft>
              <a:buClr>
                <a:srgbClr val="118762"/>
              </a:buClr>
              <a:buSzPts val="2900"/>
              <a:buNone/>
              <a:defRPr>
                <a:solidFill>
                  <a:srgbClr val="118762"/>
                </a:solidFill>
              </a:defRPr>
            </a:lvl2pPr>
            <a:lvl3pPr lvl="2" rtl="0">
              <a:spcBef>
                <a:spcPts val="0"/>
              </a:spcBef>
              <a:spcAft>
                <a:spcPts val="0"/>
              </a:spcAft>
              <a:buClr>
                <a:srgbClr val="118762"/>
              </a:buClr>
              <a:buSzPts val="2900"/>
              <a:buNone/>
              <a:defRPr>
                <a:solidFill>
                  <a:srgbClr val="118762"/>
                </a:solidFill>
              </a:defRPr>
            </a:lvl3pPr>
            <a:lvl4pPr lvl="3" rtl="0">
              <a:spcBef>
                <a:spcPts val="0"/>
              </a:spcBef>
              <a:spcAft>
                <a:spcPts val="0"/>
              </a:spcAft>
              <a:buClr>
                <a:srgbClr val="118762"/>
              </a:buClr>
              <a:buSzPts val="2900"/>
              <a:buNone/>
              <a:defRPr>
                <a:solidFill>
                  <a:srgbClr val="118762"/>
                </a:solidFill>
              </a:defRPr>
            </a:lvl4pPr>
            <a:lvl5pPr lvl="4" rtl="0">
              <a:spcBef>
                <a:spcPts val="0"/>
              </a:spcBef>
              <a:spcAft>
                <a:spcPts val="0"/>
              </a:spcAft>
              <a:buClr>
                <a:srgbClr val="118762"/>
              </a:buClr>
              <a:buSzPts val="2900"/>
              <a:buNone/>
              <a:defRPr>
                <a:solidFill>
                  <a:srgbClr val="118762"/>
                </a:solidFill>
              </a:defRPr>
            </a:lvl5pPr>
            <a:lvl6pPr lvl="5" rtl="0">
              <a:spcBef>
                <a:spcPts val="0"/>
              </a:spcBef>
              <a:spcAft>
                <a:spcPts val="0"/>
              </a:spcAft>
              <a:buClr>
                <a:srgbClr val="118762"/>
              </a:buClr>
              <a:buSzPts val="2900"/>
              <a:buNone/>
              <a:defRPr>
                <a:solidFill>
                  <a:srgbClr val="118762"/>
                </a:solidFill>
              </a:defRPr>
            </a:lvl6pPr>
            <a:lvl7pPr lvl="6" rtl="0">
              <a:spcBef>
                <a:spcPts val="0"/>
              </a:spcBef>
              <a:spcAft>
                <a:spcPts val="0"/>
              </a:spcAft>
              <a:buClr>
                <a:srgbClr val="118762"/>
              </a:buClr>
              <a:buSzPts val="2900"/>
              <a:buNone/>
              <a:defRPr>
                <a:solidFill>
                  <a:srgbClr val="118762"/>
                </a:solidFill>
              </a:defRPr>
            </a:lvl7pPr>
            <a:lvl8pPr lvl="7" rtl="0">
              <a:spcBef>
                <a:spcPts val="0"/>
              </a:spcBef>
              <a:spcAft>
                <a:spcPts val="0"/>
              </a:spcAft>
              <a:buClr>
                <a:srgbClr val="118762"/>
              </a:buClr>
              <a:buSzPts val="2900"/>
              <a:buNone/>
              <a:defRPr>
                <a:solidFill>
                  <a:srgbClr val="118762"/>
                </a:solidFill>
              </a:defRPr>
            </a:lvl8pPr>
            <a:lvl9pPr lvl="8" rtl="0">
              <a:spcBef>
                <a:spcPts val="0"/>
              </a:spcBef>
              <a:spcAft>
                <a:spcPts val="0"/>
              </a:spcAft>
              <a:buClr>
                <a:srgbClr val="118762"/>
              </a:buClr>
              <a:buSzPts val="2900"/>
              <a:buNone/>
              <a:defRPr>
                <a:solidFill>
                  <a:srgbClr val="118762"/>
                </a:solidFill>
              </a:defRPr>
            </a:lvl9pPr>
          </a:lstStyle>
          <a:p/>
        </p:txBody>
      </p:sp>
      <p:sp>
        <p:nvSpPr>
          <p:cNvPr id="145" name="Google Shape;145;p27"/>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id="146" name="Google Shape;146;p27"/>
          <p:cNvPicPr preferRelativeResize="0"/>
          <p:nvPr/>
        </p:nvPicPr>
        <p:blipFill>
          <a:blip r:embed="rId2">
            <a:alphaModFix/>
          </a:blip>
          <a:stretch>
            <a:fillRect/>
          </a:stretch>
        </p:blipFill>
        <p:spPr>
          <a:xfrm>
            <a:off x="914400" y="4869050"/>
            <a:ext cx="694374" cy="134325"/>
          </a:xfrm>
          <a:prstGeom prst="rect">
            <a:avLst/>
          </a:prstGeom>
          <a:noFill/>
          <a:ln>
            <a:noFill/>
          </a:ln>
        </p:spPr>
      </p:pic>
      <p:sp>
        <p:nvSpPr>
          <p:cNvPr id="147" name="Google Shape;147;p27"/>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36B77D"/>
                </a:solidFill>
                <a:latin typeface="Proxima Nova Semibold"/>
                <a:ea typeface="Proxima Nova Semibold"/>
                <a:cs typeface="Proxima Nova Semibold"/>
                <a:sym typeface="Proxima Nova Semibold"/>
              </a:defRPr>
            </a:lvl1pPr>
            <a:lvl2pPr lvl="1" rtl="0">
              <a:buNone/>
              <a:defRPr>
                <a:solidFill>
                  <a:srgbClr val="36B77D"/>
                </a:solidFill>
                <a:latin typeface="Proxima Nova Semibold"/>
                <a:ea typeface="Proxima Nova Semibold"/>
                <a:cs typeface="Proxima Nova Semibold"/>
                <a:sym typeface="Proxima Nova Semibold"/>
              </a:defRPr>
            </a:lvl2pPr>
            <a:lvl3pPr lvl="2" rtl="0">
              <a:buNone/>
              <a:defRPr>
                <a:solidFill>
                  <a:srgbClr val="36B77D"/>
                </a:solidFill>
                <a:latin typeface="Proxima Nova Semibold"/>
                <a:ea typeface="Proxima Nova Semibold"/>
                <a:cs typeface="Proxima Nova Semibold"/>
                <a:sym typeface="Proxima Nova Semibold"/>
              </a:defRPr>
            </a:lvl3pPr>
            <a:lvl4pPr lvl="3" rtl="0">
              <a:buNone/>
              <a:defRPr>
                <a:solidFill>
                  <a:srgbClr val="36B77D"/>
                </a:solidFill>
                <a:latin typeface="Proxima Nova Semibold"/>
                <a:ea typeface="Proxima Nova Semibold"/>
                <a:cs typeface="Proxima Nova Semibold"/>
                <a:sym typeface="Proxima Nova Semibold"/>
              </a:defRPr>
            </a:lvl4pPr>
            <a:lvl5pPr lvl="4" rtl="0">
              <a:buNone/>
              <a:defRPr>
                <a:solidFill>
                  <a:srgbClr val="36B77D"/>
                </a:solidFill>
                <a:latin typeface="Proxima Nova Semibold"/>
                <a:ea typeface="Proxima Nova Semibold"/>
                <a:cs typeface="Proxima Nova Semibold"/>
                <a:sym typeface="Proxima Nova Semibold"/>
              </a:defRPr>
            </a:lvl5pPr>
            <a:lvl6pPr lvl="5" rtl="0">
              <a:buNone/>
              <a:defRPr>
                <a:solidFill>
                  <a:srgbClr val="36B77D"/>
                </a:solidFill>
                <a:latin typeface="Proxima Nova Semibold"/>
                <a:ea typeface="Proxima Nova Semibold"/>
                <a:cs typeface="Proxima Nova Semibold"/>
                <a:sym typeface="Proxima Nova Semibold"/>
              </a:defRPr>
            </a:lvl6pPr>
            <a:lvl7pPr lvl="6" rtl="0">
              <a:buNone/>
              <a:defRPr>
                <a:solidFill>
                  <a:srgbClr val="36B77D"/>
                </a:solidFill>
                <a:latin typeface="Proxima Nova Semibold"/>
                <a:ea typeface="Proxima Nova Semibold"/>
                <a:cs typeface="Proxima Nova Semibold"/>
                <a:sym typeface="Proxima Nova Semibold"/>
              </a:defRPr>
            </a:lvl7pPr>
            <a:lvl8pPr lvl="7" rtl="0">
              <a:buNone/>
              <a:defRPr>
                <a:solidFill>
                  <a:srgbClr val="36B77D"/>
                </a:solidFill>
                <a:latin typeface="Proxima Nova Semibold"/>
                <a:ea typeface="Proxima Nova Semibold"/>
                <a:cs typeface="Proxima Nova Semibold"/>
                <a:sym typeface="Proxima Nova Semibold"/>
              </a:defRPr>
            </a:lvl8pPr>
            <a:lvl9pPr lvl="8" rtl="0">
              <a:buNone/>
              <a:defRPr>
                <a:solidFill>
                  <a:srgbClr val="36B77D"/>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8" name="Shape 148"/>
        <p:cNvGrpSpPr/>
        <p:nvPr/>
      </p:nvGrpSpPr>
      <p:grpSpPr>
        <a:xfrm>
          <a:off x="0" y="0"/>
          <a:ext cx="0" cy="0"/>
          <a:chOff x="0" y="0"/>
          <a:chExt cx="0" cy="0"/>
        </a:xfrm>
      </p:grpSpPr>
      <p:pic>
        <p:nvPicPr>
          <p:cNvPr id="149" name="Google Shape;149;p28"/>
          <p:cNvPicPr preferRelativeResize="0"/>
          <p:nvPr/>
        </p:nvPicPr>
        <p:blipFill>
          <a:blip r:embed="rId2">
            <a:alphaModFix/>
          </a:blip>
          <a:stretch>
            <a:fillRect/>
          </a:stretch>
        </p:blipFill>
        <p:spPr>
          <a:xfrm>
            <a:off x="419250" y="4869063"/>
            <a:ext cx="694374" cy="134325"/>
          </a:xfrm>
          <a:prstGeom prst="rect">
            <a:avLst/>
          </a:prstGeom>
          <a:noFill/>
          <a:ln>
            <a:noFill/>
          </a:ln>
        </p:spPr>
      </p:pic>
      <p:sp>
        <p:nvSpPr>
          <p:cNvPr id="150" name="Google Shape;150;p28"/>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151" name="Google Shape;151;p28"/>
          <p:cNvSpPr txBox="1"/>
          <p:nvPr>
            <p:ph idx="12" type="sldNum"/>
          </p:nvPr>
        </p:nvSpPr>
        <p:spPr>
          <a:xfrm>
            <a:off x="8337333" y="4739429"/>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626262"/>
              </a:buClr>
              <a:buSzPts val="1600"/>
              <a:buChar char="●"/>
              <a:defRPr b="1" sz="1600">
                <a:solidFill>
                  <a:srgbClr val="626262"/>
                </a:solidFill>
              </a:defRPr>
            </a:lvl1pPr>
            <a:lvl2pPr indent="-317500" lvl="1" marL="914400" rtl="0">
              <a:spcBef>
                <a:spcPts val="1600"/>
              </a:spcBef>
              <a:spcAft>
                <a:spcPts val="0"/>
              </a:spcAft>
              <a:buClr>
                <a:srgbClr val="626262"/>
              </a:buClr>
              <a:buSzPts val="1400"/>
              <a:buChar char="○"/>
              <a:defRPr>
                <a:solidFill>
                  <a:srgbClr val="626262"/>
                </a:solidFill>
              </a:defRPr>
            </a:lvl2pPr>
            <a:lvl3pPr indent="-304800" lvl="2" marL="1371600" rtl="0">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298450" lvl="3" marL="1828800" rtl="0">
              <a:spcBef>
                <a:spcPts val="1600"/>
              </a:spcBef>
              <a:spcAft>
                <a:spcPts val="0"/>
              </a:spcAft>
              <a:buClr>
                <a:srgbClr val="626262"/>
              </a:buClr>
              <a:buSzPts val="1100"/>
              <a:buChar char="●"/>
              <a:defRPr sz="1100">
                <a:solidFill>
                  <a:srgbClr val="626262"/>
                </a:solidFill>
              </a:defRPr>
            </a:lvl4pPr>
            <a:lvl5pPr indent="-304800" lvl="4" marL="2286000" rtl="0">
              <a:spcBef>
                <a:spcPts val="1600"/>
              </a:spcBef>
              <a:spcAft>
                <a:spcPts val="0"/>
              </a:spcAft>
              <a:buClr>
                <a:srgbClr val="626262"/>
              </a:buClr>
              <a:buSzPts val="1200"/>
              <a:buChar char="○"/>
              <a:defRPr sz="1200">
                <a:solidFill>
                  <a:srgbClr val="626262"/>
                </a:solidFill>
              </a:defRPr>
            </a:lvl5pPr>
            <a:lvl6pPr indent="-330200" lvl="5" marL="2743200" rtl="0">
              <a:spcBef>
                <a:spcPts val="1600"/>
              </a:spcBef>
              <a:spcAft>
                <a:spcPts val="0"/>
              </a:spcAft>
              <a:buClr>
                <a:srgbClr val="626262"/>
              </a:buClr>
              <a:buSzPts val="1600"/>
              <a:buChar char="■"/>
              <a:defRPr sz="1600">
                <a:solidFill>
                  <a:srgbClr val="626262"/>
                </a:solidFill>
              </a:defRPr>
            </a:lvl6pPr>
            <a:lvl7pPr indent="-317500" lvl="6" marL="3200400" rtl="0">
              <a:spcBef>
                <a:spcPts val="1600"/>
              </a:spcBef>
              <a:spcAft>
                <a:spcPts val="0"/>
              </a:spcAft>
              <a:buClr>
                <a:srgbClr val="626262"/>
              </a:buClr>
              <a:buSzPts val="1400"/>
              <a:buFont typeface="Proxima Nova Semibold"/>
              <a:buChar char="●"/>
              <a:defRPr>
                <a:solidFill>
                  <a:srgbClr val="626262"/>
                </a:solidFill>
                <a:latin typeface="Proxima Nova Semibold"/>
                <a:ea typeface="Proxima Nova Semibold"/>
                <a:cs typeface="Proxima Nova Semibold"/>
                <a:sym typeface="Proxima Nova Semibold"/>
              </a:defRPr>
            </a:lvl7pPr>
            <a:lvl8pPr indent="-304800" lvl="7" marL="3657600" rtl="0">
              <a:spcBef>
                <a:spcPts val="1600"/>
              </a:spcBef>
              <a:spcAft>
                <a:spcPts val="0"/>
              </a:spcAft>
              <a:buClr>
                <a:srgbClr val="626262"/>
              </a:buClr>
              <a:buSzPts val="1200"/>
              <a:buChar char="○"/>
              <a:defRPr b="1" sz="1200">
                <a:solidFill>
                  <a:srgbClr val="626262"/>
                </a:solidFill>
              </a:defRPr>
            </a:lvl8pPr>
            <a:lvl9pPr indent="-330200" lvl="8" marL="4114800" rtl="0">
              <a:spcBef>
                <a:spcPts val="1600"/>
              </a:spcBef>
              <a:spcAft>
                <a:spcPts val="1600"/>
              </a:spcAft>
              <a:buClr>
                <a:srgbClr val="626262"/>
              </a:buClr>
              <a:buSzPts val="1600"/>
              <a:buChar char="■"/>
              <a:defRPr sz="1600">
                <a:solidFill>
                  <a:srgbClr val="626262"/>
                </a:solidFill>
              </a:defRPr>
            </a:lvl9pPr>
          </a:lstStyle>
          <a:p/>
        </p:txBody>
      </p:sp>
      <p:sp>
        <p:nvSpPr>
          <p:cNvPr id="23" name="Google Shape;23;p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atin typeface="Proxima Nova"/>
                <a:ea typeface="Proxima Nova"/>
                <a:cs typeface="Proxima Nova"/>
                <a:sym typeface="Proxima Nova"/>
              </a:defRPr>
            </a:lvl1pPr>
            <a:lvl2pPr lvl="1" rtl="0">
              <a:buNone/>
              <a:defRPr>
                <a:latin typeface="Proxima Nova"/>
                <a:ea typeface="Proxima Nova"/>
                <a:cs typeface="Proxima Nova"/>
                <a:sym typeface="Proxima Nova"/>
              </a:defRPr>
            </a:lvl2pPr>
            <a:lvl3pPr lvl="2" rtl="0">
              <a:buNone/>
              <a:defRPr>
                <a:latin typeface="Proxima Nova"/>
                <a:ea typeface="Proxima Nova"/>
                <a:cs typeface="Proxima Nova"/>
                <a:sym typeface="Proxima Nova"/>
              </a:defRPr>
            </a:lvl3pPr>
            <a:lvl4pPr lvl="3" rtl="0">
              <a:buNone/>
              <a:defRPr>
                <a:latin typeface="Proxima Nova"/>
                <a:ea typeface="Proxima Nova"/>
                <a:cs typeface="Proxima Nova"/>
                <a:sym typeface="Proxima Nova"/>
              </a:defRPr>
            </a:lvl4pPr>
            <a:lvl5pPr lvl="4" rtl="0">
              <a:buNone/>
              <a:defRPr>
                <a:latin typeface="Proxima Nova"/>
                <a:ea typeface="Proxima Nova"/>
                <a:cs typeface="Proxima Nova"/>
                <a:sym typeface="Proxima Nova"/>
              </a:defRPr>
            </a:lvl5pPr>
            <a:lvl6pPr lvl="5" rtl="0">
              <a:buNone/>
              <a:defRPr>
                <a:latin typeface="Proxima Nova"/>
                <a:ea typeface="Proxima Nova"/>
                <a:cs typeface="Proxima Nova"/>
                <a:sym typeface="Proxima Nova"/>
              </a:defRPr>
            </a:lvl6pPr>
            <a:lvl7pPr lvl="6" rtl="0">
              <a:buNone/>
              <a:defRPr>
                <a:latin typeface="Proxima Nova"/>
                <a:ea typeface="Proxima Nova"/>
                <a:cs typeface="Proxima Nova"/>
                <a:sym typeface="Proxima Nova"/>
              </a:defRPr>
            </a:lvl7pPr>
            <a:lvl8pPr lvl="7" rtl="0">
              <a:buNone/>
              <a:defRPr>
                <a:latin typeface="Proxima Nova"/>
                <a:ea typeface="Proxima Nova"/>
                <a:cs typeface="Proxima Nova"/>
                <a:sym typeface="Proxima Nova"/>
              </a:defRPr>
            </a:lvl8pPr>
            <a:lvl9pPr lvl="8" rtl="0">
              <a:buNone/>
              <a:defRPr>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7832201" y="44694"/>
            <a:ext cx="1229980" cy="393600"/>
          </a:xfrm>
          <a:prstGeom prst="rect">
            <a:avLst/>
          </a:prstGeom>
          <a:noFill/>
          <a:ln>
            <a:noFill/>
          </a:ln>
        </p:spPr>
      </p:pic>
      <p:sp>
        <p:nvSpPr>
          <p:cNvPr id="25" name="Google Shape;25;p4"/>
          <p:cNvSpPr txBox="1"/>
          <p:nvPr>
            <p:ph type="title"/>
          </p:nvPr>
        </p:nvSpPr>
        <p:spPr>
          <a:xfrm>
            <a:off x="352075" y="62225"/>
            <a:ext cx="7372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18762"/>
              </a:buClr>
              <a:buSzPts val="2800"/>
              <a:buNone/>
              <a:defRPr>
                <a:solidFill>
                  <a:srgbClr val="118762"/>
                </a:solidFill>
              </a:defRPr>
            </a:lvl1pPr>
            <a:lvl2pPr lvl="1" rtl="0">
              <a:spcBef>
                <a:spcPts val="0"/>
              </a:spcBef>
              <a:spcAft>
                <a:spcPts val="0"/>
              </a:spcAft>
              <a:buClr>
                <a:srgbClr val="118762"/>
              </a:buClr>
              <a:buSzPts val="2800"/>
              <a:buNone/>
              <a:defRPr>
                <a:solidFill>
                  <a:srgbClr val="118762"/>
                </a:solidFill>
              </a:defRPr>
            </a:lvl2pPr>
            <a:lvl3pPr lvl="2" rtl="0">
              <a:spcBef>
                <a:spcPts val="0"/>
              </a:spcBef>
              <a:spcAft>
                <a:spcPts val="0"/>
              </a:spcAft>
              <a:buClr>
                <a:srgbClr val="118762"/>
              </a:buClr>
              <a:buSzPts val="2800"/>
              <a:buNone/>
              <a:defRPr>
                <a:solidFill>
                  <a:srgbClr val="118762"/>
                </a:solidFill>
              </a:defRPr>
            </a:lvl3pPr>
            <a:lvl4pPr lvl="3" rtl="0">
              <a:spcBef>
                <a:spcPts val="0"/>
              </a:spcBef>
              <a:spcAft>
                <a:spcPts val="0"/>
              </a:spcAft>
              <a:buClr>
                <a:srgbClr val="118762"/>
              </a:buClr>
              <a:buSzPts val="2800"/>
              <a:buNone/>
              <a:defRPr>
                <a:solidFill>
                  <a:srgbClr val="118762"/>
                </a:solidFill>
              </a:defRPr>
            </a:lvl4pPr>
            <a:lvl5pPr lvl="4" rtl="0">
              <a:spcBef>
                <a:spcPts val="0"/>
              </a:spcBef>
              <a:spcAft>
                <a:spcPts val="0"/>
              </a:spcAft>
              <a:buClr>
                <a:srgbClr val="118762"/>
              </a:buClr>
              <a:buSzPts val="2800"/>
              <a:buNone/>
              <a:defRPr>
                <a:solidFill>
                  <a:srgbClr val="118762"/>
                </a:solidFill>
              </a:defRPr>
            </a:lvl5pPr>
            <a:lvl6pPr lvl="5" rtl="0">
              <a:spcBef>
                <a:spcPts val="0"/>
              </a:spcBef>
              <a:spcAft>
                <a:spcPts val="0"/>
              </a:spcAft>
              <a:buClr>
                <a:srgbClr val="118762"/>
              </a:buClr>
              <a:buSzPts val="2800"/>
              <a:buNone/>
              <a:defRPr>
                <a:solidFill>
                  <a:srgbClr val="118762"/>
                </a:solidFill>
              </a:defRPr>
            </a:lvl6pPr>
            <a:lvl7pPr lvl="6" rtl="0">
              <a:spcBef>
                <a:spcPts val="0"/>
              </a:spcBef>
              <a:spcAft>
                <a:spcPts val="0"/>
              </a:spcAft>
              <a:buClr>
                <a:srgbClr val="118762"/>
              </a:buClr>
              <a:buSzPts val="2800"/>
              <a:buNone/>
              <a:defRPr>
                <a:solidFill>
                  <a:srgbClr val="118762"/>
                </a:solidFill>
              </a:defRPr>
            </a:lvl7pPr>
            <a:lvl8pPr lvl="7" rtl="0">
              <a:spcBef>
                <a:spcPts val="0"/>
              </a:spcBef>
              <a:spcAft>
                <a:spcPts val="0"/>
              </a:spcAft>
              <a:buClr>
                <a:srgbClr val="118762"/>
              </a:buClr>
              <a:buSzPts val="2800"/>
              <a:buNone/>
              <a:defRPr>
                <a:solidFill>
                  <a:srgbClr val="118762"/>
                </a:solidFill>
              </a:defRPr>
            </a:lvl8pPr>
            <a:lvl9pPr lvl="8" rtl="0">
              <a:spcBef>
                <a:spcPts val="0"/>
              </a:spcBef>
              <a:spcAft>
                <a:spcPts val="0"/>
              </a:spcAft>
              <a:buClr>
                <a:srgbClr val="118762"/>
              </a:buClr>
              <a:buSzPts val="2800"/>
              <a:buNone/>
              <a:defRPr>
                <a:solidFill>
                  <a:srgbClr val="118762"/>
                </a:solidFill>
              </a:defRPr>
            </a:lvl9pPr>
          </a:lstStyle>
          <a:p/>
        </p:txBody>
      </p:sp>
      <p:sp>
        <p:nvSpPr>
          <p:cNvPr id="26" name="Google Shape;26;p4"/>
          <p:cNvSpPr/>
          <p:nvPr/>
        </p:nvSpPr>
        <p:spPr>
          <a:xfrm>
            <a:off x="0" y="5101052"/>
            <a:ext cx="9144000" cy="51000"/>
          </a:xfrm>
          <a:prstGeom prst="rect">
            <a:avLst/>
          </a:prstGeom>
          <a:solidFill>
            <a:srgbClr val="36B7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5"/>
          <p:cNvPicPr preferRelativeResize="0"/>
          <p:nvPr/>
        </p:nvPicPr>
        <p:blipFill>
          <a:blip r:embed="rId2">
            <a:alphaModFix/>
          </a:blip>
          <a:stretch>
            <a:fillRect/>
          </a:stretch>
        </p:blipFill>
        <p:spPr>
          <a:xfrm>
            <a:off x="7246697" y="70505"/>
            <a:ext cx="1789680" cy="572700"/>
          </a:xfrm>
          <a:prstGeom prst="rect">
            <a:avLst/>
          </a:prstGeom>
          <a:noFill/>
          <a:ln>
            <a:noFill/>
          </a:ln>
        </p:spPr>
      </p:pic>
      <p:sp>
        <p:nvSpPr>
          <p:cNvPr id="30" name="Google Shape;30;p5"/>
          <p:cNvSpPr txBox="1"/>
          <p:nvPr>
            <p:ph type="title"/>
          </p:nvPr>
        </p:nvSpPr>
        <p:spPr>
          <a:xfrm>
            <a:off x="352075" y="62223"/>
            <a:ext cx="6618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18762"/>
              </a:buClr>
              <a:buSzPts val="2800"/>
              <a:buNone/>
              <a:defRPr>
                <a:solidFill>
                  <a:srgbClr val="118762"/>
                </a:solidFill>
              </a:defRPr>
            </a:lvl1pPr>
            <a:lvl2pPr lvl="1" rtl="0">
              <a:spcBef>
                <a:spcPts val="0"/>
              </a:spcBef>
              <a:spcAft>
                <a:spcPts val="0"/>
              </a:spcAft>
              <a:buClr>
                <a:srgbClr val="118762"/>
              </a:buClr>
              <a:buSzPts val="2800"/>
              <a:buNone/>
              <a:defRPr>
                <a:solidFill>
                  <a:srgbClr val="118762"/>
                </a:solidFill>
              </a:defRPr>
            </a:lvl2pPr>
            <a:lvl3pPr lvl="2" rtl="0">
              <a:spcBef>
                <a:spcPts val="0"/>
              </a:spcBef>
              <a:spcAft>
                <a:spcPts val="0"/>
              </a:spcAft>
              <a:buClr>
                <a:srgbClr val="118762"/>
              </a:buClr>
              <a:buSzPts val="2800"/>
              <a:buNone/>
              <a:defRPr>
                <a:solidFill>
                  <a:srgbClr val="118762"/>
                </a:solidFill>
              </a:defRPr>
            </a:lvl3pPr>
            <a:lvl4pPr lvl="3" rtl="0">
              <a:spcBef>
                <a:spcPts val="0"/>
              </a:spcBef>
              <a:spcAft>
                <a:spcPts val="0"/>
              </a:spcAft>
              <a:buClr>
                <a:srgbClr val="118762"/>
              </a:buClr>
              <a:buSzPts val="2800"/>
              <a:buNone/>
              <a:defRPr>
                <a:solidFill>
                  <a:srgbClr val="118762"/>
                </a:solidFill>
              </a:defRPr>
            </a:lvl4pPr>
            <a:lvl5pPr lvl="4" rtl="0">
              <a:spcBef>
                <a:spcPts val="0"/>
              </a:spcBef>
              <a:spcAft>
                <a:spcPts val="0"/>
              </a:spcAft>
              <a:buClr>
                <a:srgbClr val="118762"/>
              </a:buClr>
              <a:buSzPts val="2800"/>
              <a:buNone/>
              <a:defRPr>
                <a:solidFill>
                  <a:srgbClr val="118762"/>
                </a:solidFill>
              </a:defRPr>
            </a:lvl5pPr>
            <a:lvl6pPr lvl="5" rtl="0">
              <a:spcBef>
                <a:spcPts val="0"/>
              </a:spcBef>
              <a:spcAft>
                <a:spcPts val="0"/>
              </a:spcAft>
              <a:buClr>
                <a:srgbClr val="118762"/>
              </a:buClr>
              <a:buSzPts val="2800"/>
              <a:buNone/>
              <a:defRPr>
                <a:solidFill>
                  <a:srgbClr val="118762"/>
                </a:solidFill>
              </a:defRPr>
            </a:lvl6pPr>
            <a:lvl7pPr lvl="6" rtl="0">
              <a:spcBef>
                <a:spcPts val="0"/>
              </a:spcBef>
              <a:spcAft>
                <a:spcPts val="0"/>
              </a:spcAft>
              <a:buClr>
                <a:srgbClr val="118762"/>
              </a:buClr>
              <a:buSzPts val="2800"/>
              <a:buNone/>
              <a:defRPr>
                <a:solidFill>
                  <a:srgbClr val="118762"/>
                </a:solidFill>
              </a:defRPr>
            </a:lvl7pPr>
            <a:lvl8pPr lvl="7" rtl="0">
              <a:spcBef>
                <a:spcPts val="0"/>
              </a:spcBef>
              <a:spcAft>
                <a:spcPts val="0"/>
              </a:spcAft>
              <a:buClr>
                <a:srgbClr val="118762"/>
              </a:buClr>
              <a:buSzPts val="2800"/>
              <a:buNone/>
              <a:defRPr>
                <a:solidFill>
                  <a:srgbClr val="118762"/>
                </a:solidFill>
              </a:defRPr>
            </a:lvl8pPr>
            <a:lvl9pPr lvl="8" rtl="0">
              <a:spcBef>
                <a:spcPts val="0"/>
              </a:spcBef>
              <a:spcAft>
                <a:spcPts val="0"/>
              </a:spcAft>
              <a:buClr>
                <a:srgbClr val="118762"/>
              </a:buClr>
              <a:buSzPts val="2800"/>
              <a:buNone/>
              <a:defRPr>
                <a:solidFill>
                  <a:srgbClr val="118762"/>
                </a:solidFill>
              </a:defRPr>
            </a:lvl9pPr>
          </a:lstStyle>
          <a:p/>
        </p:txBody>
      </p:sp>
      <p:sp>
        <p:nvSpPr>
          <p:cNvPr id="31" name="Google Shape;3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b="1" sz="1600"/>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298450" lvl="3" marL="1828800" rtl="0">
              <a:spcBef>
                <a:spcPts val="1600"/>
              </a:spcBef>
              <a:spcAft>
                <a:spcPts val="0"/>
              </a:spcAft>
              <a:buSzPts val="1100"/>
              <a:buChar char="●"/>
              <a:defRPr sz="11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17500" lvl="6" marL="3200400" rtl="0">
              <a:spcBef>
                <a:spcPts val="1600"/>
              </a:spcBef>
              <a:spcAft>
                <a:spcPts val="0"/>
              </a:spcAft>
              <a:buSzPts val="14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32" name="Google Shape;3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b="1" sz="1600"/>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298450" lvl="3" marL="1828800" rtl="0">
              <a:spcBef>
                <a:spcPts val="1600"/>
              </a:spcBef>
              <a:spcAft>
                <a:spcPts val="0"/>
              </a:spcAft>
              <a:buSzPts val="1100"/>
              <a:buChar char="●"/>
              <a:defRPr sz="11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17500" lvl="6" marL="3200400" rtl="0">
              <a:spcBef>
                <a:spcPts val="1600"/>
              </a:spcBef>
              <a:spcAft>
                <a:spcPts val="0"/>
              </a:spcAft>
              <a:buSzPts val="14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33" name="Google Shape;33;p5"/>
          <p:cNvSpPr/>
          <p:nvPr/>
        </p:nvSpPr>
        <p:spPr>
          <a:xfrm>
            <a:off x="0" y="5101052"/>
            <a:ext cx="9144000" cy="51000"/>
          </a:xfrm>
          <a:prstGeom prst="rect">
            <a:avLst/>
          </a:prstGeom>
          <a:solidFill>
            <a:srgbClr val="36B7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6"/>
          <p:cNvSpPr txBox="1"/>
          <p:nvPr>
            <p:ph type="title"/>
          </p:nvPr>
        </p:nvSpPr>
        <p:spPr>
          <a:xfrm>
            <a:off x="829827" y="450150"/>
            <a:ext cx="80562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6"/>
          <p:cNvPicPr preferRelativeResize="0"/>
          <p:nvPr/>
        </p:nvPicPr>
        <p:blipFill>
          <a:blip r:embed="rId2">
            <a:alphaModFix/>
          </a:blip>
          <a:stretch>
            <a:fillRect/>
          </a:stretch>
        </p:blipFill>
        <p:spPr>
          <a:xfrm>
            <a:off x="7246697" y="70505"/>
            <a:ext cx="1789680" cy="572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7"/>
          <p:cNvSpPr/>
          <p:nvPr/>
        </p:nvSpPr>
        <p:spPr>
          <a:xfrm>
            <a:off x="4572000" y="-125"/>
            <a:ext cx="4572000" cy="5143500"/>
          </a:xfrm>
          <a:prstGeom prst="rect">
            <a:avLst/>
          </a:prstGeom>
          <a:solidFill>
            <a:srgbClr val="36B7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1" name="Google Shape;41;p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0"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rtl="0">
              <a:lnSpc>
                <a:spcPct val="100000"/>
              </a:lnSpc>
              <a:spcBef>
                <a:spcPts val="0"/>
              </a:spcBef>
              <a:spcAft>
                <a:spcPts val="0"/>
              </a:spcAft>
              <a:buSzPts val="1800"/>
              <a:buNone/>
              <a:defRPr b="0" sz="1800"/>
            </a:lvl8pPr>
            <a:lvl9pPr lvl="8" rtl="0">
              <a:lnSpc>
                <a:spcPct val="100000"/>
              </a:lnSpc>
              <a:spcBef>
                <a:spcPts val="0"/>
              </a:spcBef>
              <a:spcAft>
                <a:spcPts val="0"/>
              </a:spcAft>
              <a:buSzPts val="1800"/>
              <a:buNone/>
              <a:defRPr sz="18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43" name="Shape 43"/>
        <p:cNvGrpSpPr/>
        <p:nvPr/>
      </p:nvGrpSpPr>
      <p:grpSpPr>
        <a:xfrm>
          <a:off x="0" y="0"/>
          <a:ext cx="0" cy="0"/>
          <a:chOff x="0" y="0"/>
          <a:chExt cx="0" cy="0"/>
        </a:xfrm>
      </p:grpSpPr>
      <p:sp>
        <p:nvSpPr>
          <p:cNvPr id="44" name="Google Shape;44;p8"/>
          <p:cNvSpPr/>
          <p:nvPr/>
        </p:nvSpPr>
        <p:spPr>
          <a:xfrm>
            <a:off x="4572000" y="-125"/>
            <a:ext cx="4572000" cy="5143500"/>
          </a:xfrm>
          <a:prstGeom prst="rect">
            <a:avLst/>
          </a:prstGeom>
          <a:solidFill>
            <a:srgbClr val="CDEC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6" name="Google Shape;46;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0"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rtl="0">
              <a:lnSpc>
                <a:spcPct val="100000"/>
              </a:lnSpc>
              <a:spcBef>
                <a:spcPts val="0"/>
              </a:spcBef>
              <a:spcAft>
                <a:spcPts val="0"/>
              </a:spcAft>
              <a:buSzPts val="1800"/>
              <a:buNone/>
              <a:defRPr b="0" sz="1800"/>
            </a:lvl8pPr>
            <a:lvl9pPr lvl="8" rtl="0">
              <a:lnSpc>
                <a:spcPct val="100000"/>
              </a:lnSpc>
              <a:spcBef>
                <a:spcPts val="0"/>
              </a:spcBef>
              <a:spcAft>
                <a:spcPts val="0"/>
              </a:spcAft>
              <a:buSzPts val="1800"/>
              <a:buNone/>
              <a:defRPr sz="1800"/>
            </a:lvl9pPr>
          </a:lstStyle>
          <a:p/>
        </p:txBody>
      </p:sp>
      <p:sp>
        <p:nvSpPr>
          <p:cNvPr id="47" name="Google Shape;47;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Char char="■"/>
              <a:defRPr/>
            </a:lvl3pPr>
            <a:lvl4pPr indent="-298450" lvl="3" marL="1828800" rtl="0">
              <a:spcBef>
                <a:spcPts val="1600"/>
              </a:spcBef>
              <a:spcAft>
                <a:spcPts val="0"/>
              </a:spcAft>
              <a:buSzPts val="1100"/>
              <a:buChar char="●"/>
              <a:defRPr/>
            </a:lvl4pPr>
            <a:lvl5pPr indent="-304800" lvl="4" marL="2286000" rtl="0">
              <a:spcBef>
                <a:spcPts val="1600"/>
              </a:spcBef>
              <a:spcAft>
                <a:spcPts val="0"/>
              </a:spcAft>
              <a:buSzPts val="1200"/>
              <a:buChar char="○"/>
              <a:defRPr/>
            </a:lvl5pPr>
            <a:lvl6pPr indent="-330200" lvl="5" marL="2743200" rtl="0">
              <a:spcBef>
                <a:spcPts val="1600"/>
              </a:spcBef>
              <a:spcAft>
                <a:spcPts val="0"/>
              </a:spcAft>
              <a:buSzPts val="1600"/>
              <a:buChar char="■"/>
              <a:defRPr/>
            </a:lvl6pPr>
            <a:lvl7pPr indent="-317500" lvl="6" marL="3200400" rtl="0">
              <a:spcBef>
                <a:spcPts val="1600"/>
              </a:spcBef>
              <a:spcAft>
                <a:spcPts val="0"/>
              </a:spcAft>
              <a:buSzPts val="1400"/>
              <a:buChar char="●"/>
              <a:defRPr/>
            </a:lvl7pPr>
            <a:lvl8pPr indent="-304800" lvl="7" marL="3657600" rtl="0">
              <a:spcBef>
                <a:spcPts val="1600"/>
              </a:spcBef>
              <a:spcAft>
                <a:spcPts val="0"/>
              </a:spcAft>
              <a:buSzPts val="1200"/>
              <a:buChar char="○"/>
              <a:defRPr/>
            </a:lvl8pPr>
            <a:lvl9pPr indent="-330200" lvl="8" marL="4114800" rtl="0">
              <a:spcBef>
                <a:spcPts val="1600"/>
              </a:spcBef>
              <a:spcAft>
                <a:spcPts val="1600"/>
              </a:spcAft>
              <a:buSzPts val="1600"/>
              <a:buChar char="■"/>
              <a:defRPr/>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9"/>
          <p:cNvSpPr txBox="1"/>
          <p:nvPr>
            <p:ph idx="1" type="body"/>
          </p:nvPr>
        </p:nvSpPr>
        <p:spPr>
          <a:xfrm>
            <a:off x="304800" y="4365771"/>
            <a:ext cx="59988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800"/>
              <a:buNone/>
              <a:defRPr b="0" sz="1800"/>
            </a:lvl1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2" name="Google Shape;52;p9"/>
          <p:cNvPicPr preferRelativeResize="0"/>
          <p:nvPr/>
        </p:nvPicPr>
        <p:blipFill>
          <a:blip r:embed="rId2">
            <a:alphaModFix/>
          </a:blip>
          <a:stretch>
            <a:fillRect/>
          </a:stretch>
        </p:blipFill>
        <p:spPr>
          <a:xfrm>
            <a:off x="7246697" y="70505"/>
            <a:ext cx="1789680" cy="572700"/>
          </a:xfrm>
          <a:prstGeom prst="rect">
            <a:avLst/>
          </a:prstGeom>
          <a:noFill/>
          <a:ln>
            <a:noFill/>
          </a:ln>
        </p:spPr>
      </p:pic>
      <p:sp>
        <p:nvSpPr>
          <p:cNvPr id="53" name="Google Shape;53;p9"/>
          <p:cNvSpPr txBox="1"/>
          <p:nvPr/>
        </p:nvSpPr>
        <p:spPr>
          <a:xfrm>
            <a:off x="7631600" y="4585744"/>
            <a:ext cx="1501500" cy="50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18762"/>
              </a:buClr>
              <a:buSzPts val="9600"/>
              <a:buNone/>
              <a:defRPr b="1" sz="9600">
                <a:solidFill>
                  <a:srgbClr val="118762"/>
                </a:solidFill>
              </a:defRPr>
            </a:lvl1pPr>
            <a:lvl2pPr lvl="1" rtl="0" algn="ctr">
              <a:spcBef>
                <a:spcPts val="0"/>
              </a:spcBef>
              <a:spcAft>
                <a:spcPts val="0"/>
              </a:spcAft>
              <a:buClr>
                <a:srgbClr val="118762"/>
              </a:buClr>
              <a:buSzPts val="9600"/>
              <a:buNone/>
              <a:defRPr b="1" sz="9600">
                <a:solidFill>
                  <a:srgbClr val="118762"/>
                </a:solidFill>
              </a:defRPr>
            </a:lvl2pPr>
            <a:lvl3pPr lvl="2" rtl="0" algn="ctr">
              <a:spcBef>
                <a:spcPts val="0"/>
              </a:spcBef>
              <a:spcAft>
                <a:spcPts val="0"/>
              </a:spcAft>
              <a:buClr>
                <a:srgbClr val="118762"/>
              </a:buClr>
              <a:buSzPts val="9600"/>
              <a:buNone/>
              <a:defRPr b="1" sz="9600">
                <a:solidFill>
                  <a:srgbClr val="118762"/>
                </a:solidFill>
              </a:defRPr>
            </a:lvl3pPr>
            <a:lvl4pPr lvl="3" rtl="0" algn="ctr">
              <a:spcBef>
                <a:spcPts val="0"/>
              </a:spcBef>
              <a:spcAft>
                <a:spcPts val="0"/>
              </a:spcAft>
              <a:buClr>
                <a:srgbClr val="118762"/>
              </a:buClr>
              <a:buSzPts val="9600"/>
              <a:buNone/>
              <a:defRPr b="1" sz="9600">
                <a:solidFill>
                  <a:srgbClr val="118762"/>
                </a:solidFill>
              </a:defRPr>
            </a:lvl4pPr>
            <a:lvl5pPr lvl="4" rtl="0" algn="ctr">
              <a:spcBef>
                <a:spcPts val="0"/>
              </a:spcBef>
              <a:spcAft>
                <a:spcPts val="0"/>
              </a:spcAft>
              <a:buClr>
                <a:srgbClr val="118762"/>
              </a:buClr>
              <a:buSzPts val="9600"/>
              <a:buNone/>
              <a:defRPr b="1" sz="9600">
                <a:solidFill>
                  <a:srgbClr val="118762"/>
                </a:solidFill>
              </a:defRPr>
            </a:lvl5pPr>
            <a:lvl6pPr lvl="5" rtl="0" algn="ctr">
              <a:spcBef>
                <a:spcPts val="0"/>
              </a:spcBef>
              <a:spcAft>
                <a:spcPts val="0"/>
              </a:spcAft>
              <a:buClr>
                <a:srgbClr val="118762"/>
              </a:buClr>
              <a:buSzPts val="9600"/>
              <a:buNone/>
              <a:defRPr b="1" sz="9600">
                <a:solidFill>
                  <a:srgbClr val="118762"/>
                </a:solidFill>
              </a:defRPr>
            </a:lvl6pPr>
            <a:lvl7pPr lvl="6" rtl="0" algn="ctr">
              <a:spcBef>
                <a:spcPts val="0"/>
              </a:spcBef>
              <a:spcAft>
                <a:spcPts val="0"/>
              </a:spcAft>
              <a:buClr>
                <a:srgbClr val="118762"/>
              </a:buClr>
              <a:buSzPts val="9600"/>
              <a:buNone/>
              <a:defRPr b="1" sz="9600">
                <a:solidFill>
                  <a:srgbClr val="118762"/>
                </a:solidFill>
              </a:defRPr>
            </a:lvl7pPr>
            <a:lvl8pPr lvl="7" rtl="0" algn="ctr">
              <a:spcBef>
                <a:spcPts val="0"/>
              </a:spcBef>
              <a:spcAft>
                <a:spcPts val="0"/>
              </a:spcAft>
              <a:buClr>
                <a:srgbClr val="118762"/>
              </a:buClr>
              <a:buSzPts val="9600"/>
              <a:buNone/>
              <a:defRPr b="1" sz="9600">
                <a:solidFill>
                  <a:srgbClr val="118762"/>
                </a:solidFill>
              </a:defRPr>
            </a:lvl8pPr>
            <a:lvl9pPr lvl="8" rtl="0" algn="ctr">
              <a:spcBef>
                <a:spcPts val="0"/>
              </a:spcBef>
              <a:spcAft>
                <a:spcPts val="0"/>
              </a:spcAft>
              <a:buClr>
                <a:srgbClr val="118762"/>
              </a:buClr>
              <a:buSzPts val="9600"/>
              <a:buNone/>
              <a:defRPr b="1" sz="9600">
                <a:solidFill>
                  <a:srgbClr val="118762"/>
                </a:solidFill>
              </a:defRPr>
            </a:lvl9pPr>
          </a:lstStyle>
          <a:p>
            <a:r>
              <a:t>xx%</a:t>
            </a:r>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0"/>
          <p:cNvSpPr txBox="1"/>
          <p:nvPr>
            <p:ph idx="1" type="subTitle"/>
          </p:nvPr>
        </p:nvSpPr>
        <p:spPr>
          <a:xfrm>
            <a:off x="2137650" y="2744050"/>
            <a:ext cx="48687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800"/>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626262"/>
              </a:buClr>
              <a:buSzPts val="1600"/>
              <a:buFont typeface="Proxima Nova"/>
              <a:buChar char="●"/>
              <a:defRPr b="1" sz="1600">
                <a:solidFill>
                  <a:srgbClr val="626262"/>
                </a:solidFill>
                <a:latin typeface="Proxima Nova"/>
                <a:ea typeface="Proxima Nova"/>
                <a:cs typeface="Proxima Nova"/>
                <a:sym typeface="Proxima Nova"/>
              </a:defRPr>
            </a:lvl1pPr>
            <a:lvl2pPr indent="-317500" lvl="1" marL="914400" rtl="0">
              <a:lnSpc>
                <a:spcPct val="115000"/>
              </a:lnSpc>
              <a:spcBef>
                <a:spcPts val="1600"/>
              </a:spcBef>
              <a:spcAft>
                <a:spcPts val="0"/>
              </a:spcAft>
              <a:buClr>
                <a:srgbClr val="626262"/>
              </a:buClr>
              <a:buSzPts val="1400"/>
              <a:buFont typeface="Proxima Nova"/>
              <a:buChar char="○"/>
              <a:defRPr>
                <a:solidFill>
                  <a:srgbClr val="626262"/>
                </a:solidFill>
                <a:latin typeface="Proxima Nova"/>
                <a:ea typeface="Proxima Nova"/>
                <a:cs typeface="Proxima Nova"/>
                <a:sym typeface="Proxima Nova"/>
              </a:defRPr>
            </a:lvl2pPr>
            <a:lvl3pPr indent="-304800" lvl="2" marL="1371600" rtl="0">
              <a:lnSpc>
                <a:spcPct val="115000"/>
              </a:lnSpc>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298450" lvl="3" marL="1828800" rtl="0">
              <a:lnSpc>
                <a:spcPct val="115000"/>
              </a:lnSpc>
              <a:spcBef>
                <a:spcPts val="1600"/>
              </a:spcBef>
              <a:spcAft>
                <a:spcPts val="0"/>
              </a:spcAft>
              <a:buClr>
                <a:srgbClr val="626262"/>
              </a:buClr>
              <a:buSzPts val="1100"/>
              <a:buFont typeface="Proxima Nova"/>
              <a:buChar char="●"/>
              <a:defRPr sz="1100">
                <a:solidFill>
                  <a:srgbClr val="626262"/>
                </a:solidFill>
                <a:latin typeface="Proxima Nova"/>
                <a:ea typeface="Proxima Nova"/>
                <a:cs typeface="Proxima Nova"/>
                <a:sym typeface="Proxima Nova"/>
              </a:defRPr>
            </a:lvl4pPr>
            <a:lvl5pPr indent="-304800" lvl="4" marL="22860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5pPr>
            <a:lvl6pPr indent="-330200" lvl="5" marL="2743200" rtl="0">
              <a:lnSpc>
                <a:spcPct val="115000"/>
              </a:lnSpc>
              <a:spcBef>
                <a:spcPts val="1600"/>
              </a:spcBef>
              <a:spcAft>
                <a:spcPts val="0"/>
              </a:spcAft>
              <a:buClr>
                <a:srgbClr val="626262"/>
              </a:buClr>
              <a:buSzPts val="1600"/>
              <a:buFont typeface="Proxima Nova"/>
              <a:buChar char="■"/>
              <a:defRPr sz="1600">
                <a:solidFill>
                  <a:srgbClr val="62626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rgbClr val="626262"/>
              </a:buClr>
              <a:buSzPts val="1400"/>
              <a:buFont typeface="Proxima Nova Semibold"/>
              <a:buChar char="●"/>
              <a:defRPr>
                <a:solidFill>
                  <a:srgbClr val="626262"/>
                </a:solidFill>
                <a:latin typeface="Proxima Nova Semibold"/>
                <a:ea typeface="Proxima Nova Semibold"/>
                <a:cs typeface="Proxima Nova Semibold"/>
                <a:sym typeface="Proxima Nova Semibold"/>
              </a:defRPr>
            </a:lvl7pPr>
            <a:lvl8pPr indent="-304800" lvl="7" marL="3657600" rtl="0">
              <a:lnSpc>
                <a:spcPct val="115000"/>
              </a:lnSpc>
              <a:spcBef>
                <a:spcPts val="1600"/>
              </a:spcBef>
              <a:spcAft>
                <a:spcPts val="0"/>
              </a:spcAft>
              <a:buClr>
                <a:srgbClr val="626262"/>
              </a:buClr>
              <a:buSzPts val="1200"/>
              <a:buFont typeface="Proxima Nova"/>
              <a:buChar char="○"/>
              <a:defRPr b="1" sz="1200">
                <a:solidFill>
                  <a:srgbClr val="626262"/>
                </a:solidFill>
                <a:latin typeface="Proxima Nova"/>
                <a:ea typeface="Proxima Nova"/>
                <a:cs typeface="Proxima Nova"/>
                <a:sym typeface="Proxima Nova"/>
              </a:defRPr>
            </a:lvl8pPr>
            <a:lvl9pPr indent="-330200" lvl="8" marL="4114800" rtl="0">
              <a:lnSpc>
                <a:spcPct val="115000"/>
              </a:lnSpc>
              <a:spcBef>
                <a:spcPts val="1600"/>
              </a:spcBef>
              <a:spcAft>
                <a:spcPts val="1600"/>
              </a:spcAft>
              <a:buClr>
                <a:srgbClr val="626262"/>
              </a:buClr>
              <a:buSzPts val="1600"/>
              <a:buFont typeface="Proxima Nova"/>
              <a:buChar char="■"/>
              <a:defRPr sz="1600">
                <a:solidFill>
                  <a:srgbClr val="62626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914400" y="292625"/>
            <a:ext cx="7315200" cy="572700"/>
          </a:xfrm>
          <a:prstGeom prst="rect">
            <a:avLst/>
          </a:prstGeom>
          <a:noFill/>
          <a:ln>
            <a:noFill/>
          </a:ln>
        </p:spPr>
        <p:txBody>
          <a:bodyPr anchorCtr="0" anchor="t" bIns="94800" lIns="94800" spcFirstLastPara="1" rIns="94800" wrap="square" tIns="94800">
            <a:noAutofit/>
          </a:bodyPr>
          <a:lstStyle>
            <a:lvl1pPr lvl="0" rtl="0">
              <a:spcBef>
                <a:spcPts val="0"/>
              </a:spcBef>
              <a:spcAft>
                <a:spcPts val="0"/>
              </a:spcAft>
              <a:buClr>
                <a:srgbClr val="228E6B"/>
              </a:buClr>
              <a:buSzPts val="2900"/>
              <a:buFont typeface="Proxima Nova Extrabold"/>
              <a:buNone/>
              <a:defRPr sz="2900">
                <a:solidFill>
                  <a:srgbClr val="228E6B"/>
                </a:solidFill>
                <a:latin typeface="Proxima Nova Extrabold"/>
                <a:ea typeface="Proxima Nova Extrabold"/>
                <a:cs typeface="Proxima Nova Extrabold"/>
                <a:sym typeface="Proxima Nova Extrabold"/>
              </a:defRPr>
            </a:lvl1pPr>
            <a:lvl2pPr lvl="1"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9pPr>
          </a:lstStyle>
          <a:p/>
        </p:txBody>
      </p:sp>
      <p:sp>
        <p:nvSpPr>
          <p:cNvPr id="66" name="Google Shape;66;p13"/>
          <p:cNvSpPr txBox="1"/>
          <p:nvPr>
            <p:ph idx="1" type="body"/>
          </p:nvPr>
        </p:nvSpPr>
        <p:spPr>
          <a:xfrm>
            <a:off x="914400" y="1152475"/>
            <a:ext cx="7917900" cy="3416400"/>
          </a:xfrm>
          <a:prstGeom prst="rect">
            <a:avLst/>
          </a:prstGeom>
          <a:noFill/>
          <a:ln>
            <a:noFill/>
          </a:ln>
        </p:spPr>
        <p:txBody>
          <a:bodyPr anchorCtr="0" anchor="t" bIns="94800" lIns="94800" spcFirstLastPara="1" rIns="94800" wrap="square" tIns="94800">
            <a:noAutofit/>
          </a:bodyPr>
          <a:lstStyle>
            <a:lvl1pPr indent="-330200" lvl="0" marL="457200" rtl="0">
              <a:lnSpc>
                <a:spcPct val="115000"/>
              </a:lnSpc>
              <a:spcBef>
                <a:spcPts val="0"/>
              </a:spcBef>
              <a:spcAft>
                <a:spcPts val="0"/>
              </a:spcAft>
              <a:buClr>
                <a:srgbClr val="626262"/>
              </a:buClr>
              <a:buSzPts val="1600"/>
              <a:buFont typeface="Proxima Nova"/>
              <a:buChar char="●"/>
              <a:defRPr b="1" sz="1600">
                <a:solidFill>
                  <a:srgbClr val="626262"/>
                </a:solidFill>
                <a:latin typeface="Proxima Nova"/>
                <a:ea typeface="Proxima Nova"/>
                <a:cs typeface="Proxima Nova"/>
                <a:sym typeface="Proxima Nova"/>
              </a:defRPr>
            </a:lvl1pPr>
            <a:lvl2pPr indent="-323850" lvl="1" marL="914400" rtl="0">
              <a:lnSpc>
                <a:spcPct val="115000"/>
              </a:lnSpc>
              <a:spcBef>
                <a:spcPts val="1600"/>
              </a:spcBef>
              <a:spcAft>
                <a:spcPts val="0"/>
              </a:spcAft>
              <a:buClr>
                <a:srgbClr val="626262"/>
              </a:buClr>
              <a:buSzPts val="1500"/>
              <a:buFont typeface="Proxima Nova"/>
              <a:buChar char="○"/>
              <a:defRPr sz="1500">
                <a:solidFill>
                  <a:srgbClr val="626262"/>
                </a:solidFill>
                <a:latin typeface="Proxima Nova"/>
                <a:ea typeface="Proxima Nova"/>
                <a:cs typeface="Proxima Nova"/>
                <a:sym typeface="Proxima Nova"/>
              </a:defRPr>
            </a:lvl2pPr>
            <a:lvl3pPr indent="-304800" lvl="2" marL="1371600" rtl="0">
              <a:lnSpc>
                <a:spcPct val="115000"/>
              </a:lnSpc>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304800" lvl="3" marL="18288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4pPr>
            <a:lvl5pPr indent="-304800" lvl="4" marL="22860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5pPr>
            <a:lvl6pPr indent="-330200" lvl="5" marL="2743200" rtl="0">
              <a:lnSpc>
                <a:spcPct val="115000"/>
              </a:lnSpc>
              <a:spcBef>
                <a:spcPts val="1600"/>
              </a:spcBef>
              <a:spcAft>
                <a:spcPts val="0"/>
              </a:spcAft>
              <a:buClr>
                <a:srgbClr val="626262"/>
              </a:buClr>
              <a:buSzPts val="1600"/>
              <a:buFont typeface="Proxima Nova"/>
              <a:buChar char="■"/>
              <a:defRPr sz="1600">
                <a:solidFill>
                  <a:srgbClr val="626262"/>
                </a:solidFill>
                <a:latin typeface="Proxima Nova"/>
                <a:ea typeface="Proxima Nova"/>
                <a:cs typeface="Proxima Nova"/>
                <a:sym typeface="Proxima Nova"/>
              </a:defRPr>
            </a:lvl6pPr>
            <a:lvl7pPr indent="-323850" lvl="6" marL="3200400" rtl="0">
              <a:lnSpc>
                <a:spcPct val="115000"/>
              </a:lnSpc>
              <a:spcBef>
                <a:spcPts val="1600"/>
              </a:spcBef>
              <a:spcAft>
                <a:spcPts val="0"/>
              </a:spcAft>
              <a:buClr>
                <a:srgbClr val="626262"/>
              </a:buClr>
              <a:buSzPts val="1500"/>
              <a:buFont typeface="Proxima Nova Semibold"/>
              <a:buChar char="●"/>
              <a:defRPr sz="1500">
                <a:solidFill>
                  <a:srgbClr val="626262"/>
                </a:solidFill>
                <a:latin typeface="Proxima Nova Semibold"/>
                <a:ea typeface="Proxima Nova Semibold"/>
                <a:cs typeface="Proxima Nova Semibold"/>
                <a:sym typeface="Proxima Nova Semibold"/>
              </a:defRPr>
            </a:lvl7pPr>
            <a:lvl8pPr indent="-304800" lvl="7" marL="3657600" rtl="0">
              <a:lnSpc>
                <a:spcPct val="115000"/>
              </a:lnSpc>
              <a:spcBef>
                <a:spcPts val="1600"/>
              </a:spcBef>
              <a:spcAft>
                <a:spcPts val="0"/>
              </a:spcAft>
              <a:buClr>
                <a:srgbClr val="626262"/>
              </a:buClr>
              <a:buSzPts val="1200"/>
              <a:buFont typeface="Proxima Nova"/>
              <a:buChar char="○"/>
              <a:defRPr b="1" sz="1200">
                <a:solidFill>
                  <a:srgbClr val="626262"/>
                </a:solidFill>
                <a:latin typeface="Proxima Nova"/>
                <a:ea typeface="Proxima Nova"/>
                <a:cs typeface="Proxima Nova"/>
                <a:sym typeface="Proxima Nova"/>
              </a:defRPr>
            </a:lvl8pPr>
            <a:lvl9pPr indent="-330200" lvl="8" marL="4114800" rtl="0">
              <a:lnSpc>
                <a:spcPct val="115000"/>
              </a:lnSpc>
              <a:spcBef>
                <a:spcPts val="1600"/>
              </a:spcBef>
              <a:spcAft>
                <a:spcPts val="1600"/>
              </a:spcAft>
              <a:buClr>
                <a:srgbClr val="626262"/>
              </a:buClr>
              <a:buSzPts val="1600"/>
              <a:buFont typeface="Proxima Nova"/>
              <a:buChar char="■"/>
              <a:defRPr sz="1600">
                <a:solidFill>
                  <a:srgbClr val="626262"/>
                </a:solidFill>
                <a:latin typeface="Proxima Nova"/>
                <a:ea typeface="Proxima Nova"/>
                <a:cs typeface="Proxima Nova"/>
                <a:sym typeface="Proxima Nova"/>
              </a:defRPr>
            </a:lvl9pPr>
          </a:lstStyle>
          <a:p/>
        </p:txBody>
      </p:sp>
      <p:sp>
        <p:nvSpPr>
          <p:cNvPr id="67" name="Google Shape;67;p13"/>
          <p:cNvSpPr txBox="1"/>
          <p:nvPr>
            <p:ph idx="12" type="sldNum"/>
          </p:nvPr>
        </p:nvSpPr>
        <p:spPr>
          <a:xfrm>
            <a:off x="8472458" y="4663217"/>
            <a:ext cx="548700" cy="393600"/>
          </a:xfrm>
          <a:prstGeom prst="rect">
            <a:avLst/>
          </a:prstGeom>
          <a:noFill/>
          <a:ln>
            <a:noFill/>
          </a:ln>
        </p:spPr>
        <p:txBody>
          <a:bodyPr anchorCtr="0" anchor="ctr" bIns="94800" lIns="94800" spcFirstLastPara="1" rIns="94800" wrap="square" tIns="94800">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76">
          <p15:clr>
            <a:srgbClr val="F06B4A"/>
          </p15:clr>
        </p15:guide>
        <p15:guide id="2" pos="5184">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alexis@adhocteam.us" TargetMode="External"/><Relationship Id="rId4" Type="http://schemas.openxmlformats.org/officeDocument/2006/relationships/hyperlink" Target="mailto:caitlin@adhocteam.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 Id="rId3" Type="http://schemas.openxmlformats.org/officeDocument/2006/relationships/image" Target="../media/image1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914400" y="1786850"/>
            <a:ext cx="7316400" cy="8220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Problem Definition Workshop</a:t>
            </a:r>
            <a:endParaRPr/>
          </a:p>
        </p:txBody>
      </p:sp>
      <p:sp>
        <p:nvSpPr>
          <p:cNvPr id="157" name="Google Shape;157;p29"/>
          <p:cNvSpPr txBox="1"/>
          <p:nvPr>
            <p:ph idx="1" type="subTitle"/>
          </p:nvPr>
        </p:nvSpPr>
        <p:spPr>
          <a:xfrm>
            <a:off x="914400" y="1238875"/>
            <a:ext cx="7316400" cy="709800"/>
          </a:xfrm>
          <a:prstGeom prst="rect">
            <a:avLst/>
          </a:prstGeom>
        </p:spPr>
        <p:txBody>
          <a:bodyPr anchorCtr="0" anchor="b" bIns="94800" lIns="94800" spcFirstLastPara="1" rIns="94800" wrap="square" tIns="94800">
            <a:noAutofit/>
          </a:bodyPr>
          <a:lstStyle/>
          <a:p>
            <a:pPr indent="0" lvl="0" marL="0" rtl="0" algn="l">
              <a:spcBef>
                <a:spcPts val="0"/>
              </a:spcBef>
              <a:spcAft>
                <a:spcPts val="0"/>
              </a:spcAft>
              <a:buNone/>
            </a:pPr>
            <a:r>
              <a:rPr lang="en"/>
              <a:t>Get Care Initiative</a:t>
            </a:r>
            <a:endParaRPr/>
          </a:p>
        </p:txBody>
      </p:sp>
      <p:sp>
        <p:nvSpPr>
          <p:cNvPr id="158" name="Google Shape;158;p29"/>
          <p:cNvSpPr txBox="1"/>
          <p:nvPr/>
        </p:nvSpPr>
        <p:spPr>
          <a:xfrm>
            <a:off x="6729300" y="4585744"/>
            <a:ext cx="1501500" cy="506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 sz="1000">
                <a:latin typeface="Proxima Nova"/>
                <a:ea typeface="Proxima Nova"/>
                <a:cs typeface="Proxima Nova"/>
                <a:sym typeface="Proxima Nova"/>
              </a:rPr>
              <a:t>August 13, 2019</a:t>
            </a:r>
            <a:endParaRPr sz="1000">
              <a:latin typeface="Proxima Nova"/>
              <a:ea typeface="Proxima Nova"/>
              <a:cs typeface="Proxima Nova"/>
              <a:sym typeface="Proxima Nova"/>
            </a:endParaRPr>
          </a:p>
        </p:txBody>
      </p:sp>
      <p:sp>
        <p:nvSpPr>
          <p:cNvPr id="159" name="Google Shape;159;p29"/>
          <p:cNvSpPr/>
          <p:nvPr/>
        </p:nvSpPr>
        <p:spPr>
          <a:xfrm>
            <a:off x="914400" y="4579350"/>
            <a:ext cx="13353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Alexis James</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900" u="sng">
                <a:solidFill>
                  <a:schemeClr val="hlink"/>
                </a:solidFill>
                <a:latin typeface="Proxima Nova"/>
                <a:ea typeface="Proxima Nova"/>
                <a:cs typeface="Proxima Nova"/>
                <a:sym typeface="Proxima Nova"/>
                <a:hlinkClick r:id="rId3"/>
              </a:rPr>
              <a:t>alexis@adhocteam.us</a:t>
            </a:r>
            <a:endParaRPr sz="900">
              <a:solidFill>
                <a:srgbClr val="118762"/>
              </a:solidFill>
              <a:latin typeface="Proxima Nova"/>
              <a:ea typeface="Proxima Nova"/>
              <a:cs typeface="Proxima Nova"/>
              <a:sym typeface="Proxima Nova"/>
            </a:endParaRPr>
          </a:p>
          <a:p>
            <a:pPr indent="0" lvl="0" marL="0" marR="0" rtl="0" algn="r">
              <a:lnSpc>
                <a:spcPct val="100000"/>
              </a:lnSpc>
              <a:spcBef>
                <a:spcPts val="9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
        <p:nvSpPr>
          <p:cNvPr id="160" name="Google Shape;160;p29"/>
          <p:cNvSpPr/>
          <p:nvPr/>
        </p:nvSpPr>
        <p:spPr>
          <a:xfrm>
            <a:off x="2249700" y="4579350"/>
            <a:ext cx="13353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Caitlin Weber</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900" u="sng">
                <a:solidFill>
                  <a:schemeClr val="hlink"/>
                </a:solidFill>
                <a:latin typeface="Proxima Nova"/>
                <a:ea typeface="Proxima Nova"/>
                <a:cs typeface="Proxima Nova"/>
                <a:sym typeface="Proxima Nova"/>
                <a:hlinkClick r:id="rId4"/>
              </a:rPr>
              <a:t>caitlin@adhocteam.us</a:t>
            </a:r>
            <a:endParaRPr sz="900">
              <a:solidFill>
                <a:srgbClr val="118762"/>
              </a:solidFill>
              <a:latin typeface="Proxima Nova"/>
              <a:ea typeface="Proxima Nova"/>
              <a:cs typeface="Proxima Nova"/>
              <a:sym typeface="Proxima Nova"/>
            </a:endParaRPr>
          </a:p>
          <a:p>
            <a:pPr indent="0" lvl="0" marL="0" marR="0" rtl="0" algn="r">
              <a:lnSpc>
                <a:spcPct val="100000"/>
              </a:lnSpc>
              <a:spcBef>
                <a:spcPts val="9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Have we tried this before?</a:t>
            </a:r>
            <a:endParaRPr/>
          </a:p>
        </p:txBody>
      </p:sp>
      <p:sp>
        <p:nvSpPr>
          <p:cNvPr id="221" name="Google Shape;221;p38"/>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cxnSp>
        <p:nvCxnSpPr>
          <p:cNvPr id="222" name="Google Shape;222;p38"/>
          <p:cNvCxnSpPr/>
          <p:nvPr/>
        </p:nvCxnSpPr>
        <p:spPr>
          <a:xfrm>
            <a:off x="100" y="1768525"/>
            <a:ext cx="9150300" cy="0"/>
          </a:xfrm>
          <a:prstGeom prst="straightConnector1">
            <a:avLst/>
          </a:prstGeom>
          <a:noFill/>
          <a:ln cap="flat" cmpd="sng" w="76200">
            <a:solidFill>
              <a:srgbClr val="999999"/>
            </a:solidFill>
            <a:prstDash val="solid"/>
            <a:round/>
            <a:headEnd len="med" w="med" type="none"/>
            <a:tailEnd len="med" w="med" type="none"/>
          </a:ln>
        </p:spPr>
      </p:cxnSp>
      <p:sp>
        <p:nvSpPr>
          <p:cNvPr id="223" name="Google Shape;223;p38"/>
          <p:cNvSpPr/>
          <p:nvPr/>
        </p:nvSpPr>
        <p:spPr>
          <a:xfrm>
            <a:off x="1266300" y="1510300"/>
            <a:ext cx="548700" cy="543900"/>
          </a:xfrm>
          <a:prstGeom prst="ellipse">
            <a:avLst/>
          </a:prstGeom>
          <a:solidFill>
            <a:srgbClr val="36B77D"/>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cxnSp>
        <p:nvCxnSpPr>
          <p:cNvPr id="224" name="Google Shape;224;p38"/>
          <p:cNvCxnSpPr>
            <a:stCxn id="223" idx="4"/>
          </p:cNvCxnSpPr>
          <p:nvPr/>
        </p:nvCxnSpPr>
        <p:spPr>
          <a:xfrm>
            <a:off x="1540650" y="2054200"/>
            <a:ext cx="0" cy="307800"/>
          </a:xfrm>
          <a:prstGeom prst="straightConnector1">
            <a:avLst/>
          </a:prstGeom>
          <a:noFill/>
          <a:ln cap="flat" cmpd="sng" w="28575">
            <a:solidFill>
              <a:srgbClr val="CDECDB"/>
            </a:solidFill>
            <a:prstDash val="solid"/>
            <a:round/>
            <a:headEnd len="med" w="med" type="none"/>
            <a:tailEnd len="med" w="med" type="none"/>
          </a:ln>
        </p:spPr>
      </p:cxnSp>
      <p:sp>
        <p:nvSpPr>
          <p:cNvPr id="225" name="Google Shape;225;p38"/>
          <p:cNvSpPr txBox="1"/>
          <p:nvPr/>
        </p:nvSpPr>
        <p:spPr>
          <a:xfrm>
            <a:off x="914400" y="2362000"/>
            <a:ext cx="1252500" cy="13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Access.va.gov</a:t>
            </a:r>
            <a:endParaRPr b="1" sz="1200">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226" name="Google Shape;226;p38"/>
          <p:cNvSpPr txBox="1"/>
          <p:nvPr/>
        </p:nvSpPr>
        <p:spPr>
          <a:xfrm>
            <a:off x="2427925" y="2362000"/>
            <a:ext cx="1252500" cy="13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explore.va.gov</a:t>
            </a:r>
            <a:endParaRPr b="1" sz="1200">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227" name="Google Shape;227;p38"/>
          <p:cNvSpPr txBox="1"/>
          <p:nvPr/>
        </p:nvSpPr>
        <p:spPr>
          <a:xfrm>
            <a:off x="3941450" y="2362000"/>
            <a:ext cx="1252500" cy="13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vets.gov</a:t>
            </a:r>
            <a:endParaRPr b="1" sz="1200">
              <a:solidFill>
                <a:srgbClr val="434343"/>
              </a:solidFill>
              <a:latin typeface="Proxima Nova"/>
              <a:ea typeface="Proxima Nova"/>
              <a:cs typeface="Proxima Nova"/>
              <a:sym typeface="Proxima Nova"/>
            </a:endParaRPr>
          </a:p>
          <a:p>
            <a:pPr indent="0" lvl="0" marL="0" rtl="0" algn="ctr">
              <a:spcBef>
                <a:spcPts val="0"/>
              </a:spcBef>
              <a:spcAft>
                <a:spcPts val="0"/>
              </a:spcAft>
              <a:buNone/>
            </a:pPr>
            <a:r>
              <a:rPr lang="en" sz="1100">
                <a:solidFill>
                  <a:srgbClr val="434343"/>
                </a:solidFill>
                <a:latin typeface="Proxima Nova"/>
                <a:ea typeface="Proxima Nova"/>
                <a:cs typeface="Proxima Nova"/>
                <a:sym typeface="Proxima Nova"/>
              </a:rPr>
              <a:t> </a:t>
            </a:r>
            <a:endParaRPr sz="1100">
              <a:solidFill>
                <a:srgbClr val="434343"/>
              </a:solidFill>
              <a:latin typeface="Proxima Nova"/>
              <a:ea typeface="Proxima Nova"/>
              <a:cs typeface="Proxima Nova"/>
              <a:sym typeface="Proxima Nova"/>
            </a:endParaRPr>
          </a:p>
        </p:txBody>
      </p:sp>
      <p:sp>
        <p:nvSpPr>
          <p:cNvPr id="228" name="Google Shape;228;p38"/>
          <p:cNvSpPr txBox="1"/>
          <p:nvPr/>
        </p:nvSpPr>
        <p:spPr>
          <a:xfrm>
            <a:off x="5454975" y="2362000"/>
            <a:ext cx="1252500" cy="13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MHV</a:t>
            </a:r>
            <a:endParaRPr b="1" sz="1200">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229" name="Google Shape;229;p38"/>
          <p:cNvSpPr txBox="1"/>
          <p:nvPr/>
        </p:nvSpPr>
        <p:spPr>
          <a:xfrm>
            <a:off x="6968500" y="2362000"/>
            <a:ext cx="1252500" cy="13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VA.gov</a:t>
            </a:r>
            <a:endParaRPr b="1" sz="1200">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230" name="Google Shape;230;p38"/>
          <p:cNvSpPr/>
          <p:nvPr/>
        </p:nvSpPr>
        <p:spPr>
          <a:xfrm>
            <a:off x="2779825" y="1510300"/>
            <a:ext cx="548700" cy="543900"/>
          </a:xfrm>
          <a:prstGeom prst="ellipse">
            <a:avLst/>
          </a:prstGeom>
          <a:solidFill>
            <a:srgbClr val="36B77D"/>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cxnSp>
        <p:nvCxnSpPr>
          <p:cNvPr id="231" name="Google Shape;231;p38"/>
          <p:cNvCxnSpPr>
            <a:stCxn id="230" idx="4"/>
          </p:cNvCxnSpPr>
          <p:nvPr/>
        </p:nvCxnSpPr>
        <p:spPr>
          <a:xfrm>
            <a:off x="3054175" y="2054200"/>
            <a:ext cx="0" cy="307800"/>
          </a:xfrm>
          <a:prstGeom prst="straightConnector1">
            <a:avLst/>
          </a:prstGeom>
          <a:noFill/>
          <a:ln cap="flat" cmpd="sng" w="28575">
            <a:solidFill>
              <a:srgbClr val="CDECDB"/>
            </a:solidFill>
            <a:prstDash val="solid"/>
            <a:round/>
            <a:headEnd len="med" w="med" type="none"/>
            <a:tailEnd len="med" w="med" type="none"/>
          </a:ln>
        </p:spPr>
      </p:cxnSp>
      <p:sp>
        <p:nvSpPr>
          <p:cNvPr id="232" name="Google Shape;232;p38"/>
          <p:cNvSpPr/>
          <p:nvPr/>
        </p:nvSpPr>
        <p:spPr>
          <a:xfrm>
            <a:off x="4293350" y="1510300"/>
            <a:ext cx="548700" cy="543900"/>
          </a:xfrm>
          <a:prstGeom prst="ellipse">
            <a:avLst/>
          </a:prstGeom>
          <a:solidFill>
            <a:srgbClr val="36B77D"/>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cxnSp>
        <p:nvCxnSpPr>
          <p:cNvPr id="233" name="Google Shape;233;p38"/>
          <p:cNvCxnSpPr>
            <a:stCxn id="232" idx="4"/>
          </p:cNvCxnSpPr>
          <p:nvPr/>
        </p:nvCxnSpPr>
        <p:spPr>
          <a:xfrm>
            <a:off x="4567700" y="2054200"/>
            <a:ext cx="0" cy="307800"/>
          </a:xfrm>
          <a:prstGeom prst="straightConnector1">
            <a:avLst/>
          </a:prstGeom>
          <a:noFill/>
          <a:ln cap="flat" cmpd="sng" w="28575">
            <a:solidFill>
              <a:srgbClr val="CDECDB"/>
            </a:solidFill>
            <a:prstDash val="solid"/>
            <a:round/>
            <a:headEnd len="med" w="med" type="none"/>
            <a:tailEnd len="med" w="med" type="none"/>
          </a:ln>
        </p:spPr>
      </p:cxnSp>
      <p:sp>
        <p:nvSpPr>
          <p:cNvPr id="234" name="Google Shape;234;p38"/>
          <p:cNvSpPr/>
          <p:nvPr/>
        </p:nvSpPr>
        <p:spPr>
          <a:xfrm>
            <a:off x="5806875" y="1510300"/>
            <a:ext cx="548700" cy="543900"/>
          </a:xfrm>
          <a:prstGeom prst="ellipse">
            <a:avLst/>
          </a:prstGeom>
          <a:solidFill>
            <a:srgbClr val="36B77D"/>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cxnSp>
        <p:nvCxnSpPr>
          <p:cNvPr id="235" name="Google Shape;235;p38"/>
          <p:cNvCxnSpPr>
            <a:stCxn id="234" idx="4"/>
          </p:cNvCxnSpPr>
          <p:nvPr/>
        </p:nvCxnSpPr>
        <p:spPr>
          <a:xfrm>
            <a:off x="6081225" y="2054200"/>
            <a:ext cx="0" cy="307800"/>
          </a:xfrm>
          <a:prstGeom prst="straightConnector1">
            <a:avLst/>
          </a:prstGeom>
          <a:noFill/>
          <a:ln cap="flat" cmpd="sng" w="28575">
            <a:solidFill>
              <a:srgbClr val="CDECDB"/>
            </a:solidFill>
            <a:prstDash val="solid"/>
            <a:round/>
            <a:headEnd len="med" w="med" type="none"/>
            <a:tailEnd len="med" w="med" type="none"/>
          </a:ln>
        </p:spPr>
      </p:cxnSp>
      <p:sp>
        <p:nvSpPr>
          <p:cNvPr id="236" name="Google Shape;236;p38"/>
          <p:cNvSpPr/>
          <p:nvPr/>
        </p:nvSpPr>
        <p:spPr>
          <a:xfrm>
            <a:off x="7320400" y="1510300"/>
            <a:ext cx="548700" cy="543900"/>
          </a:xfrm>
          <a:prstGeom prst="ellipse">
            <a:avLst/>
          </a:prstGeom>
          <a:solidFill>
            <a:srgbClr val="36B77D"/>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FFFFFF"/>
              </a:solidFill>
            </a:endParaRPr>
          </a:p>
        </p:txBody>
      </p:sp>
      <p:cxnSp>
        <p:nvCxnSpPr>
          <p:cNvPr id="237" name="Google Shape;237;p38"/>
          <p:cNvCxnSpPr>
            <a:stCxn id="236" idx="4"/>
          </p:cNvCxnSpPr>
          <p:nvPr/>
        </p:nvCxnSpPr>
        <p:spPr>
          <a:xfrm>
            <a:off x="7594750" y="2054200"/>
            <a:ext cx="0" cy="307800"/>
          </a:xfrm>
          <a:prstGeom prst="straightConnector1">
            <a:avLst/>
          </a:prstGeom>
          <a:noFill/>
          <a:ln cap="flat" cmpd="sng" w="28575">
            <a:solidFill>
              <a:srgbClr val="CDECDB"/>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txBox="1"/>
          <p:nvPr>
            <p:ph idx="1" type="body"/>
          </p:nvPr>
        </p:nvSpPr>
        <p:spPr>
          <a:xfrm>
            <a:off x="914400" y="1152475"/>
            <a:ext cx="5492400" cy="3416400"/>
          </a:xfrm>
          <a:prstGeom prst="rect">
            <a:avLst/>
          </a:prstGeom>
        </p:spPr>
        <p:txBody>
          <a:bodyPr anchorCtr="0" anchor="t" bIns="94800" lIns="94800" spcFirstLastPara="1" rIns="94800" wrap="square" tIns="94800">
            <a:noAutofit/>
          </a:bodyPr>
          <a:lstStyle/>
          <a:p>
            <a:pPr indent="-330200" lvl="0" marL="457200" rtl="0" algn="l">
              <a:spcBef>
                <a:spcPts val="0"/>
              </a:spcBef>
              <a:spcAft>
                <a:spcPts val="0"/>
              </a:spcAft>
              <a:buSzPts val="1600"/>
              <a:buChar char="●"/>
            </a:pPr>
            <a:r>
              <a:rPr lang="en"/>
              <a:t>We’re late and we need to fix it.</a:t>
            </a:r>
            <a:endParaRPr/>
          </a:p>
          <a:p>
            <a:pPr indent="-330200" lvl="0" marL="457200" rtl="0" algn="l">
              <a:spcBef>
                <a:spcPts val="0"/>
              </a:spcBef>
              <a:spcAft>
                <a:spcPts val="0"/>
              </a:spcAft>
              <a:buSzPts val="1600"/>
              <a:buChar char="●"/>
            </a:pPr>
            <a:r>
              <a:rPr lang="en"/>
              <a:t>It’s only recently that we’ve been able to offer so many different types of digital services. It’s now time to bring those experiments together.</a:t>
            </a:r>
            <a:endParaRPr/>
          </a:p>
          <a:p>
            <a:pPr indent="-330200" lvl="0" marL="457200" rtl="0" algn="l">
              <a:spcBef>
                <a:spcPts val="0"/>
              </a:spcBef>
              <a:spcAft>
                <a:spcPts val="0"/>
              </a:spcAft>
              <a:buSzPts val="1600"/>
              <a:buChar char="●"/>
            </a:pPr>
            <a:r>
              <a:rPr lang="en"/>
              <a:t>This is the next innovation layer where healthcare will advance. The generational timing just seems right.</a:t>
            </a:r>
            <a:endParaRPr/>
          </a:p>
          <a:p>
            <a:pPr indent="-323850" lvl="1" marL="914400" rtl="0" algn="l">
              <a:spcBef>
                <a:spcPts val="0"/>
              </a:spcBef>
              <a:spcAft>
                <a:spcPts val="0"/>
              </a:spcAft>
              <a:buSzPts val="1500"/>
              <a:buChar char="○"/>
            </a:pPr>
            <a:r>
              <a:rPr lang="en"/>
              <a:t>EHR was one level</a:t>
            </a:r>
            <a:endParaRPr/>
          </a:p>
          <a:p>
            <a:pPr indent="-323850" lvl="1" marL="914400" rtl="0" algn="l">
              <a:spcBef>
                <a:spcPts val="0"/>
              </a:spcBef>
              <a:spcAft>
                <a:spcPts val="0"/>
              </a:spcAft>
              <a:buSzPts val="1500"/>
              <a:buChar char="○"/>
            </a:pPr>
            <a:r>
              <a:rPr lang="en"/>
              <a:t>Genetics is a level</a:t>
            </a:r>
            <a:endParaRPr/>
          </a:p>
          <a:p>
            <a:pPr indent="-323850" lvl="1" marL="914400" rtl="0" algn="l">
              <a:spcBef>
                <a:spcPts val="0"/>
              </a:spcBef>
              <a:spcAft>
                <a:spcPts val="0"/>
              </a:spcAft>
              <a:buSzPts val="1500"/>
              <a:buChar char="○"/>
            </a:pPr>
            <a:r>
              <a:rPr lang="en"/>
              <a:t>Patient generated data</a:t>
            </a:r>
            <a:endParaRPr/>
          </a:p>
          <a:p>
            <a:pPr indent="-323850" lvl="1" marL="914400" rtl="0" algn="l">
              <a:spcBef>
                <a:spcPts val="0"/>
              </a:spcBef>
              <a:spcAft>
                <a:spcPts val="0"/>
              </a:spcAft>
              <a:buSzPts val="1500"/>
              <a:buChar char="○"/>
            </a:pPr>
            <a:r>
              <a:rPr lang="en"/>
              <a:t>Digital Health is also next.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3" name="Google Shape;243;p39"/>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Why is now the time?</a:t>
            </a:r>
            <a:endParaRPr/>
          </a:p>
        </p:txBody>
      </p:sp>
      <p:sp>
        <p:nvSpPr>
          <p:cNvPr id="244" name="Google Shape;244;p39"/>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solidFill>
                  <a:srgbClr val="36B77D"/>
                </a:solidFill>
              </a:rPr>
              <a:t>‹#›</a:t>
            </a:fld>
            <a:endParaRPr>
              <a:solidFill>
                <a:srgbClr val="36B77D"/>
              </a:solidFill>
            </a:endParaRPr>
          </a:p>
        </p:txBody>
      </p:sp>
      <p:sp>
        <p:nvSpPr>
          <p:cNvPr id="250" name="Google Shape;250;p40"/>
          <p:cNvSpPr txBox="1"/>
          <p:nvPr>
            <p:ph type="title"/>
          </p:nvPr>
        </p:nvSpPr>
        <p:spPr>
          <a:xfrm>
            <a:off x="1374625" y="501525"/>
            <a:ext cx="6396000" cy="2219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We streamline things on the parts where we’re involved. If we’ve maximized that opportunity, we need to step back and think about other ways to make things work better together.</a:t>
            </a:r>
            <a:endParaRPr/>
          </a:p>
        </p:txBody>
      </p:sp>
      <p:sp>
        <p:nvSpPr>
          <p:cNvPr id="251" name="Google Shape;251;p40"/>
          <p:cNvSpPr txBox="1"/>
          <p:nvPr>
            <p:ph type="title"/>
          </p:nvPr>
        </p:nvSpPr>
        <p:spPr>
          <a:xfrm>
            <a:off x="1374625" y="3729670"/>
            <a:ext cx="6396000" cy="819300"/>
          </a:xfrm>
          <a:prstGeom prst="rect">
            <a:avLst/>
          </a:prstGeom>
        </p:spPr>
        <p:txBody>
          <a:bodyPr anchorCtr="0" anchor="t" bIns="94800" lIns="94800" spcFirstLastPara="1" rIns="94800" wrap="square" tIns="94800">
            <a:noAutofit/>
          </a:bodyPr>
          <a:lstStyle/>
          <a:p>
            <a:pPr indent="0" lvl="0" marL="0" rtl="0" algn="r">
              <a:spcBef>
                <a:spcPts val="0"/>
              </a:spcBef>
              <a:spcAft>
                <a:spcPts val="0"/>
              </a:spcAft>
              <a:buClr>
                <a:schemeClr val="dk1"/>
              </a:buClr>
              <a:buSzPts val="1100"/>
              <a:buFont typeface="Arial"/>
              <a:buNone/>
            </a:pPr>
            <a:r>
              <a:rPr lang="en">
                <a:latin typeface="Proxima Nova"/>
                <a:ea typeface="Proxima Nova"/>
                <a:cs typeface="Proxima Nova"/>
                <a:sym typeface="Proxima Nova"/>
              </a:rPr>
              <a:t> - Paraphrase of a stakeholder</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257" name="Google Shape;257;p41"/>
          <p:cNvSpPr txBox="1"/>
          <p:nvPr>
            <p:ph type="title"/>
          </p:nvPr>
        </p:nvSpPr>
        <p:spPr>
          <a:xfrm>
            <a:off x="1374625" y="577725"/>
            <a:ext cx="6396000" cy="2219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Service Design choreographs process, technologies and interactions within complex systems in order to co-create value for relevant stakeholders.</a:t>
            </a:r>
            <a:endParaRPr/>
          </a:p>
        </p:txBody>
      </p:sp>
      <p:sp>
        <p:nvSpPr>
          <p:cNvPr id="258" name="Google Shape;258;p41"/>
          <p:cNvSpPr txBox="1"/>
          <p:nvPr>
            <p:ph type="title"/>
          </p:nvPr>
        </p:nvSpPr>
        <p:spPr>
          <a:xfrm>
            <a:off x="1047525" y="3729675"/>
            <a:ext cx="6723000" cy="819300"/>
          </a:xfrm>
          <a:prstGeom prst="rect">
            <a:avLst/>
          </a:prstGeom>
        </p:spPr>
        <p:txBody>
          <a:bodyPr anchorCtr="0" anchor="t" bIns="94800" lIns="94800" spcFirstLastPara="1" rIns="94800" wrap="square" tIns="94800">
            <a:noAutofit/>
          </a:bodyPr>
          <a:lstStyle/>
          <a:p>
            <a:pPr indent="0" lvl="0" marL="0" rtl="0" algn="r">
              <a:spcBef>
                <a:spcPts val="0"/>
              </a:spcBef>
              <a:spcAft>
                <a:spcPts val="0"/>
              </a:spcAft>
              <a:buNone/>
            </a:pPr>
            <a:r>
              <a:rPr lang="en">
                <a:latin typeface="Proxima Nova"/>
                <a:ea typeface="Proxima Nova"/>
                <a:cs typeface="Proxima Nova"/>
                <a:sym typeface="Proxima Nova"/>
              </a:rPr>
              <a:t> - </a:t>
            </a:r>
            <a:r>
              <a:rPr lang="en">
                <a:latin typeface="Proxima Nova"/>
                <a:ea typeface="Proxima Nova"/>
                <a:cs typeface="Proxima Nova"/>
                <a:sym typeface="Proxima Nova"/>
              </a:rPr>
              <a:t>Birgit Mager, Service Design Network</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idx="1" type="subTitle"/>
          </p:nvPr>
        </p:nvSpPr>
        <p:spPr>
          <a:xfrm>
            <a:off x="914400" y="2439425"/>
            <a:ext cx="3396300" cy="12351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Focus on the Veteran</a:t>
            </a:r>
            <a:endParaRPr/>
          </a:p>
        </p:txBody>
      </p:sp>
      <p:sp>
        <p:nvSpPr>
          <p:cNvPr id="264" name="Google Shape;264;p42"/>
          <p:cNvSpPr txBox="1"/>
          <p:nvPr>
            <p:ph type="title"/>
          </p:nvPr>
        </p:nvSpPr>
        <p:spPr>
          <a:xfrm>
            <a:off x="914400" y="957125"/>
            <a:ext cx="3396300" cy="1482300"/>
          </a:xfrm>
          <a:prstGeom prst="rect">
            <a:avLst/>
          </a:prstGeom>
        </p:spPr>
        <p:txBody>
          <a:bodyPr anchorCtr="0" anchor="b" bIns="94800" lIns="94800" spcFirstLastPara="1" rIns="94800" wrap="square" tIns="94800">
            <a:noAutofit/>
          </a:bodyPr>
          <a:lstStyle/>
          <a:p>
            <a:pPr indent="0" lvl="0" marL="0" rtl="0" algn="l">
              <a:spcBef>
                <a:spcPts val="0"/>
              </a:spcBef>
              <a:spcAft>
                <a:spcPts val="0"/>
              </a:spcAft>
              <a:buNone/>
            </a:pPr>
            <a:r>
              <a:rPr lang="en"/>
              <a:t>Veteran Characteristics</a:t>
            </a:r>
            <a:endParaRPr/>
          </a:p>
        </p:txBody>
      </p:sp>
      <p:sp>
        <p:nvSpPr>
          <p:cNvPr id="265" name="Google Shape;265;p42"/>
          <p:cNvSpPr txBox="1"/>
          <p:nvPr/>
        </p:nvSpPr>
        <p:spPr>
          <a:xfrm>
            <a:off x="4634700" y="705325"/>
            <a:ext cx="4043100" cy="31989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Proxima Nova"/>
              <a:buChar char="●"/>
            </a:pPr>
            <a:r>
              <a:rPr b="1" lang="en" sz="1800">
                <a:solidFill>
                  <a:srgbClr val="FFFFFF"/>
                </a:solidFill>
                <a:latin typeface="Proxima Nova"/>
                <a:ea typeface="Proxima Nova"/>
                <a:cs typeface="Proxima Nova"/>
                <a:sym typeface="Proxima Nova"/>
              </a:rPr>
              <a:t>Who can benefit the most from this initiative?</a:t>
            </a:r>
            <a:endParaRPr b="1" sz="1800">
              <a:solidFill>
                <a:srgbClr val="FFFFFF"/>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3"/>
          <p:cNvSpPr txBox="1"/>
          <p:nvPr>
            <p:ph idx="1" type="body"/>
          </p:nvPr>
        </p:nvSpPr>
        <p:spPr>
          <a:xfrm>
            <a:off x="914400" y="1152475"/>
            <a:ext cx="5492400" cy="3416400"/>
          </a:xfrm>
          <a:prstGeom prst="rect">
            <a:avLst/>
          </a:prstGeom>
        </p:spPr>
        <p:txBody>
          <a:bodyPr anchorCtr="0" anchor="t" bIns="94800" lIns="94800" spcFirstLastPara="1" rIns="94800" wrap="square" tIns="94800">
            <a:noAutofit/>
          </a:bodyPr>
          <a:lstStyle/>
          <a:p>
            <a:pPr indent="-330200" lvl="0" marL="457200" rtl="0" algn="l">
              <a:lnSpc>
                <a:spcPct val="150000"/>
              </a:lnSpc>
              <a:spcBef>
                <a:spcPts val="0"/>
              </a:spcBef>
              <a:spcAft>
                <a:spcPts val="0"/>
              </a:spcAft>
              <a:buSzPts val="1600"/>
              <a:buChar char="●"/>
            </a:pPr>
            <a:r>
              <a:rPr lang="en"/>
              <a:t>8-9 million Veterans using VHA services</a:t>
            </a:r>
            <a:endParaRPr/>
          </a:p>
          <a:p>
            <a:pPr indent="-323850" lvl="1" marL="914400" rtl="0" algn="l">
              <a:lnSpc>
                <a:spcPct val="150000"/>
              </a:lnSpc>
              <a:spcBef>
                <a:spcPts val="0"/>
              </a:spcBef>
              <a:spcAft>
                <a:spcPts val="0"/>
              </a:spcAft>
              <a:buSzPts val="1500"/>
              <a:buChar char="○"/>
            </a:pPr>
            <a:r>
              <a:rPr lang="en"/>
              <a:t>Active and non-active duty</a:t>
            </a:r>
            <a:endParaRPr/>
          </a:p>
          <a:p>
            <a:pPr indent="-323850" lvl="1" marL="914400" rtl="0" algn="l">
              <a:lnSpc>
                <a:spcPct val="150000"/>
              </a:lnSpc>
              <a:spcBef>
                <a:spcPts val="0"/>
              </a:spcBef>
              <a:spcAft>
                <a:spcPts val="0"/>
              </a:spcAft>
              <a:buSzPts val="1500"/>
              <a:buChar char="○"/>
            </a:pPr>
            <a:r>
              <a:rPr lang="en"/>
              <a:t>Service and non-service disabled</a:t>
            </a:r>
            <a:endParaRPr/>
          </a:p>
          <a:p>
            <a:pPr indent="-323850" lvl="1" marL="914400" rtl="0" algn="l">
              <a:lnSpc>
                <a:spcPct val="150000"/>
              </a:lnSpc>
              <a:spcBef>
                <a:spcPts val="0"/>
              </a:spcBef>
              <a:spcAft>
                <a:spcPts val="0"/>
              </a:spcAft>
              <a:buSzPts val="1500"/>
              <a:buChar char="○"/>
            </a:pPr>
            <a:r>
              <a:rPr lang="en"/>
              <a:t>Men and Women</a:t>
            </a:r>
            <a:endParaRPr/>
          </a:p>
          <a:p>
            <a:pPr indent="-323850" lvl="1" marL="914400" rtl="0" algn="l">
              <a:lnSpc>
                <a:spcPct val="150000"/>
              </a:lnSpc>
              <a:spcBef>
                <a:spcPts val="0"/>
              </a:spcBef>
              <a:spcAft>
                <a:spcPts val="0"/>
              </a:spcAft>
              <a:buSzPts val="1500"/>
              <a:buChar char="○"/>
            </a:pPr>
            <a:r>
              <a:rPr lang="en"/>
              <a:t>Young and old</a:t>
            </a:r>
            <a:endParaRPr/>
          </a:p>
          <a:p>
            <a:pPr indent="-323850" lvl="1" marL="914400" rtl="0" algn="l">
              <a:lnSpc>
                <a:spcPct val="150000"/>
              </a:lnSpc>
              <a:spcBef>
                <a:spcPts val="0"/>
              </a:spcBef>
              <a:spcAft>
                <a:spcPts val="0"/>
              </a:spcAft>
              <a:buSzPts val="1500"/>
              <a:buChar char="○"/>
            </a:pPr>
            <a:r>
              <a:rPr lang="en"/>
              <a:t>Technologically and non-technologically inclined</a:t>
            </a:r>
            <a:endParaRPr/>
          </a:p>
          <a:p>
            <a:pPr indent="-323850" lvl="1" marL="914400" rtl="0" algn="l">
              <a:lnSpc>
                <a:spcPct val="150000"/>
              </a:lnSpc>
              <a:spcBef>
                <a:spcPts val="0"/>
              </a:spcBef>
              <a:spcAft>
                <a:spcPts val="0"/>
              </a:spcAft>
              <a:buSzPts val="1500"/>
              <a:buChar char="○"/>
            </a:pPr>
            <a:r>
              <a:rPr b="1" lang="en"/>
              <a:t>ALL. </a:t>
            </a:r>
            <a:endParaRPr b="1"/>
          </a:p>
          <a:p>
            <a:pPr indent="0" lvl="0" marL="457200" rtl="0" algn="l">
              <a:lnSpc>
                <a:spcPct val="150000"/>
              </a:lnSpc>
              <a:spcBef>
                <a:spcPts val="0"/>
              </a:spcBef>
              <a:spcAft>
                <a:spcPts val="0"/>
              </a:spcAft>
              <a:buNone/>
            </a:pPr>
            <a:r>
              <a:t/>
            </a:r>
            <a:endParaRPr b="1"/>
          </a:p>
          <a:p>
            <a:pPr indent="0" lvl="0" marL="914400" rtl="0" algn="l">
              <a:lnSpc>
                <a:spcPct val="150000"/>
              </a:lnSpc>
              <a:spcBef>
                <a:spcPts val="0"/>
              </a:spcBef>
              <a:spcAft>
                <a:spcPts val="0"/>
              </a:spcAft>
              <a:buNone/>
            </a:pPr>
            <a:r>
              <a:t/>
            </a:r>
            <a:endParaRPr/>
          </a:p>
        </p:txBody>
      </p:sp>
      <p:sp>
        <p:nvSpPr>
          <p:cNvPr id="271" name="Google Shape;271;p43"/>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Veteran Characteristics</a:t>
            </a:r>
            <a:endParaRPr/>
          </a:p>
        </p:txBody>
      </p:sp>
      <p:sp>
        <p:nvSpPr>
          <p:cNvPr id="272" name="Google Shape;272;p43"/>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4"/>
          <p:cNvSpPr/>
          <p:nvPr/>
        </p:nvSpPr>
        <p:spPr>
          <a:xfrm>
            <a:off x="516548" y="1393850"/>
            <a:ext cx="2202300" cy="309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4"/>
          <p:cNvSpPr/>
          <p:nvPr/>
        </p:nvSpPr>
        <p:spPr>
          <a:xfrm>
            <a:off x="6377323" y="1393850"/>
            <a:ext cx="2202300" cy="309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4"/>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cxnSp>
        <p:nvCxnSpPr>
          <p:cNvPr id="280" name="Google Shape;280;p44"/>
          <p:cNvCxnSpPr>
            <a:endCxn id="281" idx="2"/>
          </p:cNvCxnSpPr>
          <p:nvPr/>
        </p:nvCxnSpPr>
        <p:spPr>
          <a:xfrm flipH="1" rot="10800000">
            <a:off x="1384713" y="2713900"/>
            <a:ext cx="2977800" cy="1160100"/>
          </a:xfrm>
          <a:prstGeom prst="curvedConnector3">
            <a:avLst>
              <a:gd fmla="val 50000" name="adj1"/>
            </a:avLst>
          </a:prstGeom>
          <a:noFill/>
          <a:ln cap="flat" cmpd="sng" w="28575">
            <a:solidFill>
              <a:srgbClr val="4F5950"/>
            </a:solidFill>
            <a:prstDash val="solid"/>
            <a:round/>
            <a:headEnd len="med" w="med" type="none"/>
            <a:tailEnd len="med" w="med" type="none"/>
          </a:ln>
        </p:spPr>
      </p:cxnSp>
      <p:sp>
        <p:nvSpPr>
          <p:cNvPr id="282" name="Google Shape;282;p44"/>
          <p:cNvSpPr txBox="1"/>
          <p:nvPr/>
        </p:nvSpPr>
        <p:spPr>
          <a:xfrm>
            <a:off x="881173" y="3906600"/>
            <a:ext cx="1318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Novice</a:t>
            </a:r>
            <a:endParaRPr b="1" sz="12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283" name="Google Shape;283;p44"/>
          <p:cNvSpPr txBox="1"/>
          <p:nvPr/>
        </p:nvSpPr>
        <p:spPr>
          <a:xfrm>
            <a:off x="7332714" y="3906600"/>
            <a:ext cx="1318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Expert</a:t>
            </a:r>
            <a:endParaRPr b="1" sz="12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434343"/>
              </a:solidFill>
              <a:latin typeface="Proxima Nova"/>
              <a:ea typeface="Proxima Nova"/>
              <a:cs typeface="Proxima Nova"/>
              <a:sym typeface="Proxima Nova"/>
            </a:endParaRPr>
          </a:p>
        </p:txBody>
      </p:sp>
      <p:cxnSp>
        <p:nvCxnSpPr>
          <p:cNvPr id="284" name="Google Shape;284;p44"/>
          <p:cNvCxnSpPr>
            <a:endCxn id="281" idx="6"/>
          </p:cNvCxnSpPr>
          <p:nvPr/>
        </p:nvCxnSpPr>
        <p:spPr>
          <a:xfrm rot="10800000">
            <a:off x="4694613" y="2713900"/>
            <a:ext cx="2977800" cy="1160100"/>
          </a:xfrm>
          <a:prstGeom prst="curvedConnector3">
            <a:avLst>
              <a:gd fmla="val 50000" name="adj1"/>
            </a:avLst>
          </a:prstGeom>
          <a:noFill/>
          <a:ln cap="flat" cmpd="sng" w="28575">
            <a:solidFill>
              <a:srgbClr val="4F5950"/>
            </a:solidFill>
            <a:prstDash val="solid"/>
            <a:round/>
            <a:headEnd len="med" w="med" type="none"/>
            <a:tailEnd len="med" w="med" type="none"/>
          </a:ln>
        </p:spPr>
      </p:cxnSp>
      <p:sp>
        <p:nvSpPr>
          <p:cNvPr id="285" name="Google Shape;285;p44"/>
          <p:cNvSpPr/>
          <p:nvPr/>
        </p:nvSpPr>
        <p:spPr>
          <a:xfrm>
            <a:off x="1081300" y="3650700"/>
            <a:ext cx="332100" cy="332100"/>
          </a:xfrm>
          <a:prstGeom prst="ellipse">
            <a:avLst/>
          </a:prstGeom>
          <a:solidFill>
            <a:srgbClr val="36B7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4"/>
          <p:cNvSpPr/>
          <p:nvPr/>
        </p:nvSpPr>
        <p:spPr>
          <a:xfrm>
            <a:off x="7473113" y="3650700"/>
            <a:ext cx="332100" cy="332100"/>
          </a:xfrm>
          <a:prstGeom prst="ellipse">
            <a:avLst/>
          </a:prstGeom>
          <a:solidFill>
            <a:srgbClr val="36B7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4"/>
          <p:cNvSpPr/>
          <p:nvPr/>
        </p:nvSpPr>
        <p:spPr>
          <a:xfrm>
            <a:off x="4362513" y="2547850"/>
            <a:ext cx="332100" cy="332100"/>
          </a:xfrm>
          <a:prstGeom prst="ellipse">
            <a:avLst/>
          </a:prstGeom>
          <a:solidFill>
            <a:srgbClr val="CDEC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4"/>
          <p:cNvSpPr txBox="1"/>
          <p:nvPr/>
        </p:nvSpPr>
        <p:spPr>
          <a:xfrm>
            <a:off x="4171849" y="2896985"/>
            <a:ext cx="874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Average</a:t>
            </a:r>
            <a:endParaRPr b="1" sz="12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288" name="Google Shape;288;p44"/>
          <p:cNvSpPr txBox="1"/>
          <p:nvPr/>
        </p:nvSpPr>
        <p:spPr>
          <a:xfrm>
            <a:off x="2846673" y="1276600"/>
            <a:ext cx="3389100" cy="10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Traditional research and design </a:t>
            </a:r>
            <a:r>
              <a:rPr lang="en" sz="1200">
                <a:solidFill>
                  <a:srgbClr val="434343"/>
                </a:solidFill>
                <a:latin typeface="Proxima Nova"/>
                <a:ea typeface="Proxima Nova"/>
                <a:cs typeface="Proxima Nova"/>
                <a:sym typeface="Proxima Nova"/>
              </a:rPr>
              <a:t>captures the greatest number of customers by designing for the average experience, this this ignores those that have the most extreme needs</a:t>
            </a:r>
            <a:endParaRPr sz="1100">
              <a:solidFill>
                <a:srgbClr val="434343"/>
              </a:solidFill>
              <a:latin typeface="Proxima Nova"/>
              <a:ea typeface="Proxima Nova"/>
              <a:cs typeface="Proxima Nova"/>
              <a:sym typeface="Proxima Nova"/>
            </a:endParaRPr>
          </a:p>
        </p:txBody>
      </p:sp>
      <p:sp>
        <p:nvSpPr>
          <p:cNvPr id="289" name="Google Shape;289;p44"/>
          <p:cNvSpPr txBox="1"/>
          <p:nvPr/>
        </p:nvSpPr>
        <p:spPr>
          <a:xfrm>
            <a:off x="516536" y="276150"/>
            <a:ext cx="8062200" cy="10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Service Design and Human Centered Design (HCD)</a:t>
            </a:r>
            <a:r>
              <a:rPr b="1" lang="en" sz="1200">
                <a:solidFill>
                  <a:srgbClr val="434343"/>
                </a:solidFill>
                <a:latin typeface="Proxima Nova"/>
                <a:ea typeface="Proxima Nova"/>
                <a:cs typeface="Proxima Nova"/>
                <a:sym typeface="Proxima Nova"/>
              </a:rPr>
              <a:t> </a:t>
            </a:r>
            <a:r>
              <a:rPr lang="en" sz="1200">
                <a:solidFill>
                  <a:srgbClr val="434343"/>
                </a:solidFill>
                <a:latin typeface="Proxima Nova"/>
                <a:ea typeface="Proxima Nova"/>
                <a:cs typeface="Proxima Nova"/>
                <a:sym typeface="Proxima Nova"/>
              </a:rPr>
              <a:t>witnesses the needs of those with the most extreme experiences. By designing for people at both ends, we build for those in the middle as well.</a:t>
            </a:r>
            <a:endParaRPr sz="1100">
              <a:solidFill>
                <a:srgbClr val="434343"/>
              </a:solidFill>
              <a:latin typeface="Proxima Nova"/>
              <a:ea typeface="Proxima Nova"/>
              <a:cs typeface="Proxima Nova"/>
              <a:sym typeface="Proxima Nova"/>
            </a:endParaRPr>
          </a:p>
        </p:txBody>
      </p:sp>
      <p:cxnSp>
        <p:nvCxnSpPr>
          <p:cNvPr id="290" name="Google Shape;290;p44"/>
          <p:cNvCxnSpPr/>
          <p:nvPr/>
        </p:nvCxnSpPr>
        <p:spPr>
          <a:xfrm>
            <a:off x="527723" y="1403350"/>
            <a:ext cx="0" cy="30993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44"/>
          <p:cNvCxnSpPr/>
          <p:nvPr/>
        </p:nvCxnSpPr>
        <p:spPr>
          <a:xfrm rot="10800000">
            <a:off x="527648" y="4502650"/>
            <a:ext cx="8046900" cy="0"/>
          </a:xfrm>
          <a:prstGeom prst="straightConnector1">
            <a:avLst/>
          </a:prstGeom>
          <a:noFill/>
          <a:ln cap="flat" cmpd="sng" w="9525">
            <a:solidFill>
              <a:schemeClr val="dk2"/>
            </a:solidFill>
            <a:prstDash val="solid"/>
            <a:round/>
            <a:headEnd len="med" w="med" type="none"/>
            <a:tailEnd len="med" w="med" type="none"/>
          </a:ln>
        </p:spPr>
      </p:cxnSp>
      <p:sp>
        <p:nvSpPr>
          <p:cNvPr id="292" name="Google Shape;292;p44"/>
          <p:cNvSpPr txBox="1"/>
          <p:nvPr/>
        </p:nvSpPr>
        <p:spPr>
          <a:xfrm>
            <a:off x="3713559" y="4573375"/>
            <a:ext cx="1638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Understanding</a:t>
            </a:r>
            <a:endParaRPr b="1" sz="1200">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293" name="Google Shape;293;p44"/>
          <p:cNvSpPr txBox="1"/>
          <p:nvPr/>
        </p:nvSpPr>
        <p:spPr>
          <a:xfrm rot="5400000">
            <a:off x="-693974" y="2646800"/>
            <a:ext cx="1638600" cy="5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Number of people</a:t>
            </a:r>
            <a:endParaRPr b="1" sz="1200">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rgbClr val="434343"/>
              </a:solidFill>
              <a:latin typeface="Proxima Nova"/>
              <a:ea typeface="Proxima Nova"/>
              <a:cs typeface="Proxima Nova"/>
              <a:sym typeface="Proxima Nova"/>
            </a:endParaRPr>
          </a:p>
        </p:txBody>
      </p:sp>
      <p:cxnSp>
        <p:nvCxnSpPr>
          <p:cNvPr id="294" name="Google Shape;294;p44"/>
          <p:cNvCxnSpPr/>
          <p:nvPr/>
        </p:nvCxnSpPr>
        <p:spPr>
          <a:xfrm rot="10800000">
            <a:off x="2728460" y="1226050"/>
            <a:ext cx="3622200" cy="0"/>
          </a:xfrm>
          <a:prstGeom prst="straightConnector1">
            <a:avLst/>
          </a:prstGeom>
          <a:noFill/>
          <a:ln cap="flat" cmpd="sng" w="76200">
            <a:solidFill>
              <a:srgbClr val="CDECDB"/>
            </a:solidFill>
            <a:prstDash val="solid"/>
            <a:round/>
            <a:headEnd len="med" w="med" type="none"/>
            <a:tailEnd len="med" w="med" type="none"/>
          </a:ln>
        </p:spPr>
      </p:cxnSp>
      <p:cxnSp>
        <p:nvCxnSpPr>
          <p:cNvPr id="295" name="Google Shape;295;p44"/>
          <p:cNvCxnSpPr/>
          <p:nvPr/>
        </p:nvCxnSpPr>
        <p:spPr>
          <a:xfrm rot="10800000">
            <a:off x="522685" y="235450"/>
            <a:ext cx="8062200" cy="0"/>
          </a:xfrm>
          <a:prstGeom prst="straightConnector1">
            <a:avLst/>
          </a:prstGeom>
          <a:noFill/>
          <a:ln cap="flat" cmpd="sng" w="76200">
            <a:solidFill>
              <a:srgbClr val="36B77D"/>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5"/>
          <p:cNvSpPr/>
          <p:nvPr/>
        </p:nvSpPr>
        <p:spPr>
          <a:xfrm>
            <a:off x="516548" y="1393850"/>
            <a:ext cx="2202300" cy="309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5"/>
          <p:cNvSpPr/>
          <p:nvPr/>
        </p:nvSpPr>
        <p:spPr>
          <a:xfrm>
            <a:off x="6377323" y="1393850"/>
            <a:ext cx="2202300" cy="309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5"/>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cxnSp>
        <p:nvCxnSpPr>
          <p:cNvPr id="303" name="Google Shape;303;p45"/>
          <p:cNvCxnSpPr>
            <a:endCxn id="304" idx="2"/>
          </p:cNvCxnSpPr>
          <p:nvPr/>
        </p:nvCxnSpPr>
        <p:spPr>
          <a:xfrm flipH="1" rot="10800000">
            <a:off x="1384713" y="2713900"/>
            <a:ext cx="2977800" cy="1160100"/>
          </a:xfrm>
          <a:prstGeom prst="curvedConnector3">
            <a:avLst>
              <a:gd fmla="val 50000" name="adj1"/>
            </a:avLst>
          </a:prstGeom>
          <a:noFill/>
          <a:ln cap="flat" cmpd="sng" w="28575">
            <a:solidFill>
              <a:srgbClr val="4F5950"/>
            </a:solidFill>
            <a:prstDash val="solid"/>
            <a:round/>
            <a:headEnd len="med" w="med" type="none"/>
            <a:tailEnd len="med" w="med" type="none"/>
          </a:ln>
        </p:spPr>
      </p:cxnSp>
      <p:sp>
        <p:nvSpPr>
          <p:cNvPr id="305" name="Google Shape;305;p45"/>
          <p:cNvSpPr txBox="1"/>
          <p:nvPr/>
        </p:nvSpPr>
        <p:spPr>
          <a:xfrm>
            <a:off x="595529" y="3906600"/>
            <a:ext cx="1318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Yearly visits</a:t>
            </a:r>
            <a:endParaRPr sz="1100">
              <a:solidFill>
                <a:srgbClr val="434343"/>
              </a:solidFill>
              <a:latin typeface="Proxima Nova"/>
              <a:ea typeface="Proxima Nova"/>
              <a:cs typeface="Proxima Nova"/>
              <a:sym typeface="Proxima Nova"/>
            </a:endParaRPr>
          </a:p>
        </p:txBody>
      </p:sp>
      <p:sp>
        <p:nvSpPr>
          <p:cNvPr id="306" name="Google Shape;306;p45"/>
          <p:cNvSpPr txBox="1"/>
          <p:nvPr/>
        </p:nvSpPr>
        <p:spPr>
          <a:xfrm>
            <a:off x="6975638" y="3906600"/>
            <a:ext cx="1318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Frequent &amp; critical care</a:t>
            </a:r>
            <a:endParaRPr b="1" sz="1200">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rgbClr val="434343"/>
              </a:solidFill>
              <a:latin typeface="Proxima Nova"/>
              <a:ea typeface="Proxima Nova"/>
              <a:cs typeface="Proxima Nova"/>
              <a:sym typeface="Proxima Nova"/>
            </a:endParaRPr>
          </a:p>
        </p:txBody>
      </p:sp>
      <p:cxnSp>
        <p:nvCxnSpPr>
          <p:cNvPr id="307" name="Google Shape;307;p45"/>
          <p:cNvCxnSpPr>
            <a:endCxn id="304" idx="6"/>
          </p:cNvCxnSpPr>
          <p:nvPr/>
        </p:nvCxnSpPr>
        <p:spPr>
          <a:xfrm rot="10800000">
            <a:off x="4694613" y="2713900"/>
            <a:ext cx="2977800" cy="1160100"/>
          </a:xfrm>
          <a:prstGeom prst="curvedConnector3">
            <a:avLst>
              <a:gd fmla="val 50000" name="adj1"/>
            </a:avLst>
          </a:prstGeom>
          <a:noFill/>
          <a:ln cap="flat" cmpd="sng" w="28575">
            <a:solidFill>
              <a:srgbClr val="4F5950"/>
            </a:solidFill>
            <a:prstDash val="solid"/>
            <a:round/>
            <a:headEnd len="med" w="med" type="none"/>
            <a:tailEnd len="med" w="med" type="none"/>
          </a:ln>
        </p:spPr>
      </p:cxnSp>
      <p:sp>
        <p:nvSpPr>
          <p:cNvPr id="308" name="Google Shape;308;p45"/>
          <p:cNvSpPr/>
          <p:nvPr/>
        </p:nvSpPr>
        <p:spPr>
          <a:xfrm>
            <a:off x="1081300" y="3650700"/>
            <a:ext cx="332100" cy="332100"/>
          </a:xfrm>
          <a:prstGeom prst="ellipse">
            <a:avLst/>
          </a:prstGeom>
          <a:solidFill>
            <a:srgbClr val="36B7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5"/>
          <p:cNvSpPr/>
          <p:nvPr/>
        </p:nvSpPr>
        <p:spPr>
          <a:xfrm>
            <a:off x="7473113" y="3650700"/>
            <a:ext cx="332100" cy="332100"/>
          </a:xfrm>
          <a:prstGeom prst="ellipse">
            <a:avLst/>
          </a:prstGeom>
          <a:solidFill>
            <a:srgbClr val="36B7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5"/>
          <p:cNvSpPr/>
          <p:nvPr/>
        </p:nvSpPr>
        <p:spPr>
          <a:xfrm>
            <a:off x="4362513" y="2547850"/>
            <a:ext cx="332100" cy="332100"/>
          </a:xfrm>
          <a:prstGeom prst="ellipse">
            <a:avLst/>
          </a:prstGeom>
          <a:solidFill>
            <a:srgbClr val="CDEC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5"/>
          <p:cNvSpPr txBox="1"/>
          <p:nvPr/>
        </p:nvSpPr>
        <p:spPr>
          <a:xfrm>
            <a:off x="3873501" y="2896975"/>
            <a:ext cx="1318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Average</a:t>
            </a:r>
            <a:endParaRPr b="1" sz="1200">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rgbClr val="434343"/>
              </a:solidFill>
              <a:latin typeface="Proxima Nova"/>
              <a:ea typeface="Proxima Nova"/>
              <a:cs typeface="Proxima Nova"/>
              <a:sym typeface="Proxima Nova"/>
            </a:endParaRPr>
          </a:p>
        </p:txBody>
      </p:sp>
      <p:cxnSp>
        <p:nvCxnSpPr>
          <p:cNvPr id="311" name="Google Shape;311;p45"/>
          <p:cNvCxnSpPr/>
          <p:nvPr/>
        </p:nvCxnSpPr>
        <p:spPr>
          <a:xfrm>
            <a:off x="527723" y="1403350"/>
            <a:ext cx="0" cy="30993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45"/>
          <p:cNvCxnSpPr/>
          <p:nvPr/>
        </p:nvCxnSpPr>
        <p:spPr>
          <a:xfrm rot="10800000">
            <a:off x="527648" y="4502650"/>
            <a:ext cx="8046900" cy="0"/>
          </a:xfrm>
          <a:prstGeom prst="straightConnector1">
            <a:avLst/>
          </a:prstGeom>
          <a:noFill/>
          <a:ln cap="flat" cmpd="sng" w="9525">
            <a:solidFill>
              <a:schemeClr val="dk2"/>
            </a:solidFill>
            <a:prstDash val="solid"/>
            <a:round/>
            <a:headEnd len="med" w="med" type="none"/>
            <a:tailEnd len="med" w="med" type="none"/>
          </a:ln>
        </p:spPr>
      </p:cxnSp>
      <p:sp>
        <p:nvSpPr>
          <p:cNvPr id="313" name="Google Shape;313;p45"/>
          <p:cNvSpPr txBox="1"/>
          <p:nvPr/>
        </p:nvSpPr>
        <p:spPr>
          <a:xfrm>
            <a:off x="2688363" y="4573375"/>
            <a:ext cx="3689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Frequency and urgency of Interactions with VHA</a:t>
            </a:r>
            <a:endParaRPr b="1" sz="1200">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314" name="Google Shape;314;p45"/>
          <p:cNvSpPr txBox="1"/>
          <p:nvPr/>
        </p:nvSpPr>
        <p:spPr>
          <a:xfrm rot="5400000">
            <a:off x="-693974" y="2646800"/>
            <a:ext cx="1638600" cy="5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Number of Veterans</a:t>
            </a:r>
            <a:endParaRPr b="1" sz="1200">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315" name="Google Shape;315;p45"/>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ctr">
              <a:spcBef>
                <a:spcPts val="0"/>
              </a:spcBef>
              <a:spcAft>
                <a:spcPts val="0"/>
              </a:spcAft>
              <a:buNone/>
            </a:pPr>
            <a:r>
              <a:rPr lang="en"/>
              <a:t>Veterans experiences with VHA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North Star</a:t>
            </a:r>
            <a:endParaRPr b="0">
              <a:latin typeface="Proxima Nova Extrabold"/>
              <a:ea typeface="Proxima Nova Extrabold"/>
              <a:cs typeface="Proxima Nova Extrabold"/>
              <a:sym typeface="Proxima Nova Extrabold"/>
            </a:endParaRPr>
          </a:p>
        </p:txBody>
      </p:sp>
      <p:sp>
        <p:nvSpPr>
          <p:cNvPr id="321" name="Google Shape;321;p46"/>
          <p:cNvSpPr txBox="1"/>
          <p:nvPr>
            <p:ph idx="1" type="body"/>
          </p:nvPr>
        </p:nvSpPr>
        <p:spPr>
          <a:xfrm>
            <a:off x="914400" y="1589525"/>
            <a:ext cx="7529700" cy="26769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Based on your understanding of the landscape how do you define the North Star?</a:t>
            </a:r>
            <a:endParaRPr/>
          </a:p>
          <a:p>
            <a:pPr indent="-330200" lvl="0" marL="457200" rtl="0" algn="l">
              <a:lnSpc>
                <a:spcPct val="150000"/>
              </a:lnSpc>
              <a:spcBef>
                <a:spcPts val="1000"/>
              </a:spcBef>
              <a:spcAft>
                <a:spcPts val="0"/>
              </a:spcAft>
              <a:buSzPts val="1600"/>
              <a:buChar char="●"/>
            </a:pPr>
            <a:r>
              <a:rPr lang="en"/>
              <a:t>Mission statement from the future</a:t>
            </a:r>
            <a:endParaRPr/>
          </a:p>
          <a:p>
            <a:pPr indent="-330200" lvl="0" marL="457200" rtl="0" algn="l">
              <a:lnSpc>
                <a:spcPct val="150000"/>
              </a:lnSpc>
              <a:spcBef>
                <a:spcPts val="0"/>
              </a:spcBef>
              <a:spcAft>
                <a:spcPts val="0"/>
              </a:spcAft>
              <a:buSzPts val="1600"/>
              <a:buChar char="●"/>
            </a:pPr>
            <a:r>
              <a:rPr lang="en"/>
              <a:t>Big, bold, impactful, attainable</a:t>
            </a:r>
            <a:endParaRPr/>
          </a:p>
          <a:p>
            <a:pPr indent="-330200" lvl="0" marL="457200" rtl="0" algn="l">
              <a:lnSpc>
                <a:spcPct val="150000"/>
              </a:lnSpc>
              <a:spcBef>
                <a:spcPts val="0"/>
              </a:spcBef>
              <a:spcAft>
                <a:spcPts val="0"/>
              </a:spcAft>
              <a:buSzPts val="1600"/>
              <a:buChar char="●"/>
            </a:pPr>
            <a:r>
              <a:rPr lang="en"/>
              <a:t>Builds consensus</a:t>
            </a:r>
            <a:endParaRPr/>
          </a:p>
          <a:p>
            <a:pPr indent="-330200" lvl="0" marL="457200" rtl="0" algn="l">
              <a:lnSpc>
                <a:spcPct val="150000"/>
              </a:lnSpc>
              <a:spcBef>
                <a:spcPts val="0"/>
              </a:spcBef>
              <a:spcAft>
                <a:spcPts val="0"/>
              </a:spcAft>
              <a:buSzPts val="1600"/>
              <a:buChar char="●"/>
            </a:pPr>
            <a:r>
              <a:rPr lang="en"/>
              <a:t>Drives strategy</a:t>
            </a:r>
            <a:endParaRPr/>
          </a:p>
          <a:p>
            <a:pPr indent="-330200" lvl="0" marL="457200" rtl="0" algn="l">
              <a:lnSpc>
                <a:spcPct val="150000"/>
              </a:lnSpc>
              <a:spcBef>
                <a:spcPts val="0"/>
              </a:spcBef>
              <a:spcAft>
                <a:spcPts val="0"/>
              </a:spcAft>
              <a:buSzPts val="1600"/>
              <a:buChar char="●"/>
            </a:pPr>
            <a:r>
              <a:rPr lang="en"/>
              <a:t>Iterate</a:t>
            </a:r>
            <a:r>
              <a:rPr lang="en"/>
              <a:t> until we make it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22" name="Google Shape;322;p46"/>
          <p:cNvSpPr txBox="1"/>
          <p:nvPr>
            <p:ph idx="4294967295" type="subTitle"/>
          </p:nvPr>
        </p:nvSpPr>
        <p:spPr>
          <a:xfrm>
            <a:off x="914400" y="863525"/>
            <a:ext cx="4545300" cy="726000"/>
          </a:xfrm>
          <a:prstGeom prst="rect">
            <a:avLst/>
          </a:prstGeom>
        </p:spPr>
        <p:txBody>
          <a:bodyPr anchorCtr="0" anchor="t" bIns="94800" lIns="94800" spcFirstLastPara="1" rIns="94800" wrap="square" tIns="94800">
            <a:noAutofit/>
          </a:bodyPr>
          <a:lstStyle/>
          <a:p>
            <a:pPr indent="0" lvl="0" marL="0" rtl="0" algn="l">
              <a:spcBef>
                <a:spcPts val="0"/>
              </a:spcBef>
              <a:spcAft>
                <a:spcPts val="1600"/>
              </a:spcAft>
              <a:buNone/>
            </a:pPr>
            <a:r>
              <a:rPr lang="en"/>
              <a:t>Long term vision</a:t>
            </a:r>
            <a:endParaRPr/>
          </a:p>
        </p:txBody>
      </p:sp>
      <p:sp>
        <p:nvSpPr>
          <p:cNvPr id="323" name="Google Shape;323;p46"/>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914400" y="957125"/>
            <a:ext cx="3665400" cy="1482300"/>
          </a:xfrm>
          <a:prstGeom prst="rect">
            <a:avLst/>
          </a:prstGeom>
        </p:spPr>
        <p:txBody>
          <a:bodyPr anchorCtr="0" anchor="b" bIns="94800" lIns="94800" spcFirstLastPara="1" rIns="94800" wrap="square" tIns="94800">
            <a:noAutofit/>
          </a:bodyPr>
          <a:lstStyle/>
          <a:p>
            <a:pPr indent="0" lvl="0" marL="0" rtl="0" algn="l">
              <a:spcBef>
                <a:spcPts val="0"/>
              </a:spcBef>
              <a:spcAft>
                <a:spcPts val="0"/>
              </a:spcAft>
              <a:buNone/>
            </a:pPr>
            <a:r>
              <a:rPr lang="en"/>
              <a:t>Begin with the end</a:t>
            </a:r>
            <a:endParaRPr/>
          </a:p>
        </p:txBody>
      </p:sp>
      <p:sp>
        <p:nvSpPr>
          <p:cNvPr id="329" name="Google Shape;329;p47"/>
          <p:cNvSpPr txBox="1"/>
          <p:nvPr/>
        </p:nvSpPr>
        <p:spPr>
          <a:xfrm>
            <a:off x="4976750" y="728525"/>
            <a:ext cx="3797400" cy="37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Proxima Nova"/>
                <a:ea typeface="Proxima Nova"/>
                <a:cs typeface="Proxima Nova"/>
                <a:sym typeface="Proxima Nova"/>
              </a:rPr>
              <a:t>What does success look like?</a:t>
            </a:r>
            <a:endParaRPr sz="16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rgbClr val="FFFFFF"/>
              </a:solidFill>
              <a:latin typeface="Proxima Nova"/>
              <a:ea typeface="Proxima Nova"/>
              <a:cs typeface="Proxima Nova"/>
              <a:sym typeface="Proxima Nova"/>
            </a:endParaRPr>
          </a:p>
          <a:p>
            <a:pPr indent="-330200" lvl="0" marL="457200" rtl="0" algn="l">
              <a:spcBef>
                <a:spcPts val="0"/>
              </a:spcBef>
              <a:spcAft>
                <a:spcPts val="0"/>
              </a:spcAft>
              <a:buClr>
                <a:srgbClr val="FFFFFF"/>
              </a:buClr>
              <a:buSzPts val="1600"/>
              <a:buFont typeface="Proxima Nova"/>
              <a:buChar char="●"/>
            </a:pPr>
            <a:r>
              <a:rPr lang="en" sz="1600">
                <a:solidFill>
                  <a:srgbClr val="FFFFFF"/>
                </a:solidFill>
                <a:latin typeface="Proxima Nova"/>
                <a:ea typeface="Proxima Nova"/>
                <a:cs typeface="Proxima Nova"/>
                <a:sym typeface="Proxima Nova"/>
              </a:rPr>
              <a:t>Refine the statements presented.</a:t>
            </a:r>
            <a:endParaRPr sz="1600">
              <a:solidFill>
                <a:srgbClr val="FFFFFF"/>
              </a:solidFill>
              <a:latin typeface="Proxima Nova"/>
              <a:ea typeface="Proxima Nova"/>
              <a:cs typeface="Proxima Nova"/>
              <a:sym typeface="Proxima Nova"/>
            </a:endParaRPr>
          </a:p>
          <a:p>
            <a:pPr indent="-330200" lvl="0" marL="457200" rtl="0" algn="l">
              <a:spcBef>
                <a:spcPts val="1000"/>
              </a:spcBef>
              <a:spcAft>
                <a:spcPts val="0"/>
              </a:spcAft>
              <a:buClr>
                <a:srgbClr val="FFFFFF"/>
              </a:buClr>
              <a:buSzPts val="1600"/>
              <a:buFont typeface="Proxima Nova"/>
              <a:buChar char="●"/>
            </a:pPr>
            <a:r>
              <a:rPr lang="en" sz="1600">
                <a:solidFill>
                  <a:srgbClr val="FFFFFF"/>
                </a:solidFill>
                <a:latin typeface="Proxima Nova"/>
                <a:ea typeface="Proxima Nova"/>
                <a:cs typeface="Proxima Nova"/>
                <a:sym typeface="Proxima Nova"/>
              </a:rPr>
              <a:t>Think about a future state we would like to achieve.</a:t>
            </a:r>
            <a:endParaRPr sz="1600">
              <a:solidFill>
                <a:srgbClr val="FFFFFF"/>
              </a:solidFill>
              <a:latin typeface="Proxima Nova"/>
              <a:ea typeface="Proxima Nova"/>
              <a:cs typeface="Proxima Nova"/>
              <a:sym typeface="Proxima Nova"/>
            </a:endParaRPr>
          </a:p>
          <a:p>
            <a:pPr indent="-330200" lvl="0" marL="457200" rtl="0" algn="l">
              <a:spcBef>
                <a:spcPts val="1000"/>
              </a:spcBef>
              <a:spcAft>
                <a:spcPts val="0"/>
              </a:spcAft>
              <a:buClr>
                <a:srgbClr val="FFFFFF"/>
              </a:buClr>
              <a:buSzPts val="1600"/>
              <a:buFont typeface="Proxima Nova"/>
              <a:buChar char="●"/>
            </a:pPr>
            <a:r>
              <a:rPr lang="en" sz="1600">
                <a:solidFill>
                  <a:srgbClr val="FFFFFF"/>
                </a:solidFill>
                <a:latin typeface="Proxima Nova"/>
                <a:ea typeface="Proxima Nova"/>
                <a:cs typeface="Proxima Nova"/>
                <a:sym typeface="Proxima Nova"/>
              </a:rPr>
              <a:t>This statement will drive all future action.</a:t>
            </a:r>
            <a:endParaRPr sz="1600">
              <a:solidFill>
                <a:srgbClr val="FFFFFF"/>
              </a:solidFill>
              <a:latin typeface="Proxima Nova"/>
              <a:ea typeface="Proxima Nova"/>
              <a:cs typeface="Proxima Nova"/>
              <a:sym typeface="Proxima Nova"/>
            </a:endParaRPr>
          </a:p>
          <a:p>
            <a:pPr indent="0" lvl="0" marL="457200" rtl="0" algn="l">
              <a:spcBef>
                <a:spcPts val="1000"/>
              </a:spcBef>
              <a:spcAft>
                <a:spcPts val="1000"/>
              </a:spcAft>
              <a:buNone/>
            </a:pPr>
            <a:r>
              <a:t/>
            </a:r>
            <a:endParaRPr sz="1600">
              <a:solidFill>
                <a:srgbClr val="FFFFFF"/>
              </a:solidFill>
              <a:latin typeface="Proxima Nova"/>
              <a:ea typeface="Proxima Nova"/>
              <a:cs typeface="Proxima Nova"/>
              <a:sym typeface="Proxima Nova"/>
            </a:endParaRPr>
          </a:p>
        </p:txBody>
      </p:sp>
      <p:pic>
        <p:nvPicPr>
          <p:cNvPr id="330" name="Google Shape;330;p47"/>
          <p:cNvPicPr preferRelativeResize="0"/>
          <p:nvPr/>
        </p:nvPicPr>
        <p:blipFill>
          <a:blip r:embed="rId3">
            <a:alphaModFix/>
          </a:blip>
          <a:stretch>
            <a:fillRect/>
          </a:stretch>
        </p:blipFill>
        <p:spPr>
          <a:xfrm>
            <a:off x="2888325" y="3488200"/>
            <a:ext cx="1250724" cy="1250724"/>
          </a:xfrm>
          <a:prstGeom prst="rect">
            <a:avLst/>
          </a:prstGeom>
          <a:noFill/>
          <a:ln>
            <a:noFill/>
          </a:ln>
        </p:spPr>
      </p:pic>
      <p:sp>
        <p:nvSpPr>
          <p:cNvPr id="331" name="Google Shape;331;p47"/>
          <p:cNvSpPr txBox="1"/>
          <p:nvPr>
            <p:ph idx="1" type="subTitle"/>
          </p:nvPr>
        </p:nvSpPr>
        <p:spPr>
          <a:xfrm>
            <a:off x="914400" y="2439425"/>
            <a:ext cx="3396300" cy="12351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rgbClr val="666666"/>
                </a:solidFill>
              </a:rPr>
              <a:t>Where are we heading?</a:t>
            </a:r>
            <a:r>
              <a:rPr lang="en">
                <a:solidFill>
                  <a:srgbClr val="666666"/>
                </a:solidFill>
              </a:rPr>
              <a:t> </a:t>
            </a:r>
            <a:endParaRPr/>
          </a:p>
        </p:txBody>
      </p:sp>
      <p:sp>
        <p:nvSpPr>
          <p:cNvPr id="332" name="Google Shape;332;p47"/>
          <p:cNvSpPr txBox="1"/>
          <p:nvPr>
            <p:ph idx="1" type="subTitle"/>
          </p:nvPr>
        </p:nvSpPr>
        <p:spPr>
          <a:xfrm>
            <a:off x="914400" y="3201425"/>
            <a:ext cx="3396300" cy="12351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b="1" lang="en"/>
              <a:t>5 min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914400" y="2926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b="0" lang="en">
                <a:latin typeface="Proxima Nova Extrabold"/>
                <a:ea typeface="Proxima Nova Extrabold"/>
                <a:cs typeface="Proxima Nova Extrabold"/>
                <a:sym typeface="Proxima Nova Extrabold"/>
              </a:rPr>
              <a:t>Agenda </a:t>
            </a:r>
            <a:endParaRPr b="0">
              <a:latin typeface="Proxima Nova Extrabold"/>
              <a:ea typeface="Proxima Nova Extrabold"/>
              <a:cs typeface="Proxima Nova Extrabold"/>
              <a:sym typeface="Proxima Nova Extrabold"/>
            </a:endParaRPr>
          </a:p>
        </p:txBody>
      </p:sp>
      <p:sp>
        <p:nvSpPr>
          <p:cNvPr id="166" name="Google Shape;166;p30"/>
          <p:cNvSpPr txBox="1"/>
          <p:nvPr>
            <p:ph idx="1" type="body"/>
          </p:nvPr>
        </p:nvSpPr>
        <p:spPr>
          <a:xfrm>
            <a:off x="914400" y="1019250"/>
            <a:ext cx="5483400" cy="3927900"/>
          </a:xfrm>
          <a:prstGeom prst="rect">
            <a:avLst/>
          </a:prstGeom>
        </p:spPr>
        <p:txBody>
          <a:bodyPr anchorCtr="0" anchor="t" bIns="94800" lIns="94800" spcFirstLastPara="1" rIns="94800" wrap="square" tIns="94800">
            <a:noAutofit/>
          </a:bodyPr>
          <a:lstStyle/>
          <a:p>
            <a:pPr indent="-342900" lvl="0" marL="457200" rtl="0" algn="l">
              <a:lnSpc>
                <a:spcPct val="100000"/>
              </a:lnSpc>
              <a:spcBef>
                <a:spcPts val="0"/>
              </a:spcBef>
              <a:spcAft>
                <a:spcPts val="0"/>
              </a:spcAft>
              <a:buSzPts val="1800"/>
              <a:buChar char="➔"/>
            </a:pPr>
            <a:r>
              <a:rPr lang="en"/>
              <a:t>Introductions</a:t>
            </a:r>
            <a:endParaRPr/>
          </a:p>
          <a:p>
            <a:pPr indent="-342900" lvl="0" marL="457200" rtl="0" algn="l">
              <a:lnSpc>
                <a:spcPct val="100000"/>
              </a:lnSpc>
              <a:spcBef>
                <a:spcPts val="1000"/>
              </a:spcBef>
              <a:spcAft>
                <a:spcPts val="0"/>
              </a:spcAft>
              <a:buSzPts val="1800"/>
              <a:buChar char="➔"/>
            </a:pPr>
            <a:r>
              <a:rPr lang="en"/>
              <a:t>Research Findings Presentation</a:t>
            </a:r>
            <a:endParaRPr/>
          </a:p>
          <a:p>
            <a:pPr indent="-342900" lvl="0" marL="457200" rtl="0" algn="l">
              <a:lnSpc>
                <a:spcPct val="100000"/>
              </a:lnSpc>
              <a:spcBef>
                <a:spcPts val="1000"/>
              </a:spcBef>
              <a:spcAft>
                <a:spcPts val="0"/>
              </a:spcAft>
              <a:buSzPts val="1800"/>
              <a:buChar char="➔"/>
            </a:pPr>
            <a:r>
              <a:rPr b="1" lang="en"/>
              <a:t>Activity:</a:t>
            </a:r>
            <a:r>
              <a:rPr lang="en"/>
              <a:t> What is our North star?</a:t>
            </a:r>
            <a:endParaRPr/>
          </a:p>
          <a:p>
            <a:pPr indent="-342900" lvl="0" marL="457200" rtl="0" algn="l">
              <a:lnSpc>
                <a:spcPct val="100000"/>
              </a:lnSpc>
              <a:spcBef>
                <a:spcPts val="1000"/>
              </a:spcBef>
              <a:spcAft>
                <a:spcPts val="0"/>
              </a:spcAft>
              <a:buSzPts val="1800"/>
              <a:buChar char="➔"/>
            </a:pPr>
            <a:r>
              <a:rPr b="1" lang="en"/>
              <a:t>Activity:</a:t>
            </a:r>
            <a:r>
              <a:rPr lang="en"/>
              <a:t> Gaps &amp; Priorities</a:t>
            </a:r>
            <a:endParaRPr/>
          </a:p>
          <a:p>
            <a:pPr indent="-342900" lvl="0" marL="457200" rtl="0" algn="l">
              <a:lnSpc>
                <a:spcPct val="100000"/>
              </a:lnSpc>
              <a:spcBef>
                <a:spcPts val="1000"/>
              </a:spcBef>
              <a:spcAft>
                <a:spcPts val="0"/>
              </a:spcAft>
              <a:buSzPts val="1800"/>
              <a:buChar char="➔"/>
            </a:pPr>
            <a:r>
              <a:rPr lang="en"/>
              <a:t>Break</a:t>
            </a:r>
            <a:endParaRPr/>
          </a:p>
          <a:p>
            <a:pPr indent="-342900" lvl="0" marL="457200" rtl="0" algn="l">
              <a:lnSpc>
                <a:spcPct val="100000"/>
              </a:lnSpc>
              <a:spcBef>
                <a:spcPts val="1000"/>
              </a:spcBef>
              <a:spcAft>
                <a:spcPts val="0"/>
              </a:spcAft>
              <a:buSzPts val="1800"/>
              <a:buChar char="➔"/>
            </a:pPr>
            <a:r>
              <a:rPr b="1" lang="en"/>
              <a:t>Activity: </a:t>
            </a:r>
            <a:r>
              <a:rPr lang="en"/>
              <a:t>Facts &amp; Assumptions</a:t>
            </a:r>
            <a:endParaRPr/>
          </a:p>
          <a:p>
            <a:pPr indent="-342900" lvl="0" marL="457200" rtl="0" algn="l">
              <a:lnSpc>
                <a:spcPct val="100000"/>
              </a:lnSpc>
              <a:spcBef>
                <a:spcPts val="1000"/>
              </a:spcBef>
              <a:spcAft>
                <a:spcPts val="0"/>
              </a:spcAft>
              <a:buSzPts val="1800"/>
              <a:buChar char="➔"/>
            </a:pPr>
            <a:r>
              <a:rPr b="1" lang="en"/>
              <a:t>Activity:</a:t>
            </a:r>
            <a:r>
              <a:rPr lang="en"/>
              <a:t> Building the Problem Statement(s)</a:t>
            </a:r>
            <a:endParaRPr/>
          </a:p>
          <a:p>
            <a:pPr indent="-342900" lvl="0" marL="457200" rtl="0" algn="l">
              <a:lnSpc>
                <a:spcPct val="100000"/>
              </a:lnSpc>
              <a:spcBef>
                <a:spcPts val="1000"/>
              </a:spcBef>
              <a:spcAft>
                <a:spcPts val="0"/>
              </a:spcAft>
              <a:buSzPts val="1800"/>
              <a:buChar char="➔"/>
            </a:pPr>
            <a:r>
              <a:rPr lang="en"/>
              <a:t>Wrap-Up</a:t>
            </a:r>
            <a:endParaRPr/>
          </a:p>
          <a:p>
            <a:pPr indent="0" lvl="0" marL="457200" rtl="0" algn="l">
              <a:lnSpc>
                <a:spcPct val="100000"/>
              </a:lnSpc>
              <a:spcBef>
                <a:spcPts val="1000"/>
              </a:spcBef>
              <a:spcAft>
                <a:spcPts val="0"/>
              </a:spcAft>
              <a:buNone/>
            </a:pPr>
            <a:r>
              <a:t/>
            </a:r>
            <a:endParaRPr/>
          </a:p>
        </p:txBody>
      </p:sp>
      <p:sp>
        <p:nvSpPr>
          <p:cNvPr id="167" name="Google Shape;167;p30"/>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1374625" y="1339725"/>
            <a:ext cx="6396000" cy="2219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VA delivers an intuitive, accessible and </a:t>
            </a:r>
            <a:r>
              <a:rPr lang="en"/>
              <a:t>consistent</a:t>
            </a:r>
            <a:r>
              <a:rPr lang="en"/>
              <a:t> experience in a personalized and engaging platform to enable Veterans and their caregivers to manage their health and well-being.</a:t>
            </a:r>
            <a:endParaRPr/>
          </a:p>
        </p:txBody>
      </p:sp>
      <p:sp>
        <p:nvSpPr>
          <p:cNvPr id="338" name="Google Shape;338;p48"/>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48"/>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North Star</a:t>
            </a:r>
            <a:r>
              <a:rPr lang="en"/>
              <a:t> Statement*</a:t>
            </a:r>
            <a:endParaRPr b="0">
              <a:latin typeface="Proxima Nova Extrabold"/>
              <a:ea typeface="Proxima Nova Extrabold"/>
              <a:cs typeface="Proxima Nova Extrabold"/>
              <a:sym typeface="Proxima Nova Extrabold"/>
            </a:endParaRPr>
          </a:p>
        </p:txBody>
      </p:sp>
      <p:sp>
        <p:nvSpPr>
          <p:cNvPr id="340" name="Google Shape;340;p48"/>
          <p:cNvSpPr txBox="1"/>
          <p:nvPr/>
        </p:nvSpPr>
        <p:spPr>
          <a:xfrm>
            <a:off x="4986075" y="4341825"/>
            <a:ext cx="4126200" cy="48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Proxima Nova"/>
                <a:ea typeface="Proxima Nova"/>
                <a:cs typeface="Proxima Nova"/>
                <a:sym typeface="Proxima Nova"/>
              </a:rPr>
              <a:t>*Created in Workshop</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9"/>
          <p:cNvSpPr txBox="1"/>
          <p:nvPr>
            <p:ph idx="1" type="subTitle"/>
          </p:nvPr>
        </p:nvSpPr>
        <p:spPr>
          <a:xfrm>
            <a:off x="914400" y="2439425"/>
            <a:ext cx="3396300" cy="12351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Where can we improve?</a:t>
            </a:r>
            <a:endParaRPr/>
          </a:p>
        </p:txBody>
      </p:sp>
      <p:sp>
        <p:nvSpPr>
          <p:cNvPr id="346" name="Google Shape;346;p49"/>
          <p:cNvSpPr txBox="1"/>
          <p:nvPr>
            <p:ph type="title"/>
          </p:nvPr>
        </p:nvSpPr>
        <p:spPr>
          <a:xfrm>
            <a:off x="914400" y="957125"/>
            <a:ext cx="3396300" cy="1482300"/>
          </a:xfrm>
          <a:prstGeom prst="rect">
            <a:avLst/>
          </a:prstGeom>
        </p:spPr>
        <p:txBody>
          <a:bodyPr anchorCtr="0" anchor="b" bIns="94800" lIns="94800" spcFirstLastPara="1" rIns="94800" wrap="square" tIns="94800">
            <a:noAutofit/>
          </a:bodyPr>
          <a:lstStyle/>
          <a:p>
            <a:pPr indent="0" lvl="0" marL="0" rtl="0" algn="l">
              <a:spcBef>
                <a:spcPts val="0"/>
              </a:spcBef>
              <a:spcAft>
                <a:spcPts val="0"/>
              </a:spcAft>
              <a:buNone/>
            </a:pPr>
            <a:r>
              <a:rPr lang="en"/>
              <a:t>Pain Points</a:t>
            </a:r>
            <a:endParaRPr/>
          </a:p>
        </p:txBody>
      </p:sp>
      <p:sp>
        <p:nvSpPr>
          <p:cNvPr id="347" name="Google Shape;347;p49"/>
          <p:cNvSpPr txBox="1"/>
          <p:nvPr/>
        </p:nvSpPr>
        <p:spPr>
          <a:xfrm>
            <a:off x="4634700" y="1238725"/>
            <a:ext cx="4509300" cy="3198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Proxima Nova"/>
              <a:buChar char="●"/>
            </a:pPr>
            <a:r>
              <a:rPr b="1" lang="en" sz="1800">
                <a:solidFill>
                  <a:srgbClr val="FFFFFF"/>
                </a:solidFill>
                <a:latin typeface="Proxima Nova"/>
                <a:ea typeface="Proxima Nova"/>
                <a:cs typeface="Proxima Nova"/>
                <a:sym typeface="Proxima Nova"/>
              </a:rPr>
              <a:t>What issues are Veterans encountering?</a:t>
            </a:r>
            <a:endParaRPr b="1" sz="1800">
              <a:solidFill>
                <a:srgbClr val="FFFFFF"/>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FFFFFF"/>
              </a:buClr>
              <a:buSzPts val="1800"/>
              <a:buFont typeface="Proxima Nova"/>
              <a:buChar char="●"/>
            </a:pPr>
            <a:r>
              <a:rPr b="1" lang="en" sz="1800">
                <a:solidFill>
                  <a:srgbClr val="FFFFFF"/>
                </a:solidFill>
                <a:latin typeface="Proxima Nova"/>
                <a:ea typeface="Proxima Nova"/>
                <a:cs typeface="Proxima Nova"/>
                <a:sym typeface="Proxima Nova"/>
              </a:rPr>
              <a:t>What issues is the VHA encountering?</a:t>
            </a:r>
            <a:endParaRPr b="1" sz="1800">
              <a:solidFill>
                <a:srgbClr val="FFFFFF"/>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FFFFFF"/>
              </a:buClr>
              <a:buSzPts val="1800"/>
              <a:buFont typeface="Proxima Nova"/>
              <a:buChar char="●"/>
            </a:pPr>
            <a:r>
              <a:rPr b="1" lang="en" sz="1800">
                <a:solidFill>
                  <a:srgbClr val="FFFFFF"/>
                </a:solidFill>
                <a:latin typeface="Proxima Nova"/>
                <a:ea typeface="Proxima Nova"/>
                <a:cs typeface="Proxima Nova"/>
                <a:sym typeface="Proxima Nova"/>
              </a:rPr>
              <a:t>What issues are providers encountering?</a:t>
            </a:r>
            <a:endParaRPr b="1" sz="1800">
              <a:solidFill>
                <a:srgbClr val="FFFFFF"/>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0"/>
          <p:cNvSpPr txBox="1"/>
          <p:nvPr>
            <p:ph type="title"/>
          </p:nvPr>
        </p:nvSpPr>
        <p:spPr>
          <a:xfrm>
            <a:off x="914400" y="290825"/>
            <a:ext cx="7315200" cy="8616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VHA is managing high call volume</a:t>
            </a:r>
            <a:endParaRPr b="0">
              <a:latin typeface="Proxima Nova Extrabold"/>
              <a:ea typeface="Proxima Nova Extrabold"/>
              <a:cs typeface="Proxima Nova Extrabold"/>
              <a:sym typeface="Proxima Nova Extrabold"/>
            </a:endParaRPr>
          </a:p>
        </p:txBody>
      </p:sp>
      <p:sp>
        <p:nvSpPr>
          <p:cNvPr id="353" name="Google Shape;353;p50"/>
          <p:cNvSpPr txBox="1"/>
          <p:nvPr>
            <p:ph idx="1" type="body"/>
          </p:nvPr>
        </p:nvSpPr>
        <p:spPr>
          <a:xfrm>
            <a:off x="914400" y="1152475"/>
            <a:ext cx="6205500" cy="3416400"/>
          </a:xfrm>
          <a:prstGeom prst="rect">
            <a:avLst/>
          </a:prstGeom>
        </p:spPr>
        <p:txBody>
          <a:bodyPr anchorCtr="0" anchor="t" bIns="94800" lIns="94800" spcFirstLastPara="1" rIns="94800" wrap="square" tIns="94800">
            <a:noAutofit/>
          </a:bodyPr>
          <a:lstStyle/>
          <a:p>
            <a:pPr indent="-330200" lvl="0" marL="457200" rtl="0" algn="l">
              <a:lnSpc>
                <a:spcPct val="150000"/>
              </a:lnSpc>
              <a:spcBef>
                <a:spcPts val="0"/>
              </a:spcBef>
              <a:spcAft>
                <a:spcPts val="0"/>
              </a:spcAft>
              <a:buSzPts val="1600"/>
              <a:buChar char="●"/>
            </a:pPr>
            <a:r>
              <a:rPr lang="en"/>
              <a:t>Many Veterans prefer </a:t>
            </a:r>
            <a:r>
              <a:rPr i="1" lang="en"/>
              <a:t>face to face</a:t>
            </a:r>
            <a:r>
              <a:rPr lang="en"/>
              <a:t> interactions.</a:t>
            </a:r>
            <a:endParaRPr/>
          </a:p>
          <a:p>
            <a:pPr indent="-330200" lvl="0" marL="457200" rtl="0" algn="l">
              <a:lnSpc>
                <a:spcPct val="150000"/>
              </a:lnSpc>
              <a:spcBef>
                <a:spcPts val="0"/>
              </a:spcBef>
              <a:spcAft>
                <a:spcPts val="0"/>
              </a:spcAft>
              <a:buSzPts val="1600"/>
              <a:buChar char="●"/>
            </a:pPr>
            <a:r>
              <a:rPr lang="en"/>
              <a:t>Veterans are not aware of online services.</a:t>
            </a:r>
            <a:endParaRPr/>
          </a:p>
          <a:p>
            <a:pPr indent="-330200" lvl="0" marL="457200" rtl="0" algn="l">
              <a:lnSpc>
                <a:spcPct val="150000"/>
              </a:lnSpc>
              <a:spcBef>
                <a:spcPts val="0"/>
              </a:spcBef>
              <a:spcAft>
                <a:spcPts val="0"/>
              </a:spcAft>
              <a:buSzPts val="1600"/>
              <a:buChar char="●"/>
            </a:pPr>
            <a:r>
              <a:rPr lang="en"/>
              <a:t>Veterans do not trust online services.</a:t>
            </a:r>
            <a:endParaRPr/>
          </a:p>
          <a:p>
            <a:pPr indent="-330200" lvl="0" marL="457200" rtl="0" algn="l">
              <a:lnSpc>
                <a:spcPct val="150000"/>
              </a:lnSpc>
              <a:spcBef>
                <a:spcPts val="0"/>
              </a:spcBef>
              <a:spcAft>
                <a:spcPts val="0"/>
              </a:spcAft>
              <a:buSzPts val="1600"/>
              <a:buChar char="●"/>
            </a:pPr>
            <a:r>
              <a:rPr lang="en"/>
              <a:t>Not enough call center staff.</a:t>
            </a:r>
            <a:endParaRPr/>
          </a:p>
          <a:p>
            <a:pPr indent="-330200" lvl="0" marL="457200" rtl="0" algn="l">
              <a:lnSpc>
                <a:spcPct val="150000"/>
              </a:lnSpc>
              <a:spcBef>
                <a:spcPts val="0"/>
              </a:spcBef>
              <a:spcAft>
                <a:spcPts val="0"/>
              </a:spcAft>
              <a:buSzPts val="1600"/>
              <a:buChar char="●"/>
            </a:pPr>
            <a:r>
              <a:rPr lang="en"/>
              <a:t>Veterans are calling for items that could be handled online.</a:t>
            </a:r>
            <a:endParaRPr/>
          </a:p>
          <a:p>
            <a:pPr indent="-330200" lvl="0" marL="457200" rtl="0" algn="l">
              <a:lnSpc>
                <a:spcPct val="150000"/>
              </a:lnSpc>
              <a:spcBef>
                <a:spcPts val="0"/>
              </a:spcBef>
              <a:spcAft>
                <a:spcPts val="0"/>
              </a:spcAft>
              <a:buSzPts val="1600"/>
              <a:buChar char="●"/>
            </a:pPr>
            <a:r>
              <a:rPr lang="en"/>
              <a:t>[New] O</a:t>
            </a:r>
            <a:r>
              <a:rPr lang="en"/>
              <a:t>nline service attempting to be used experiences multiple offline events</a:t>
            </a:r>
            <a:endParaRPr/>
          </a:p>
          <a:p>
            <a:pPr indent="-330200" lvl="0" marL="457200" rtl="0" algn="l">
              <a:lnSpc>
                <a:spcPct val="150000"/>
              </a:lnSpc>
              <a:spcBef>
                <a:spcPts val="0"/>
              </a:spcBef>
              <a:spcAft>
                <a:spcPts val="0"/>
              </a:spcAft>
              <a:buSzPts val="1600"/>
              <a:buChar char="●"/>
            </a:pPr>
            <a:r>
              <a:rPr lang="en"/>
              <a:t>[New] </a:t>
            </a:r>
            <a:r>
              <a:rPr lang="en"/>
              <a:t>No online chat offering (Beta is in pilot.)</a:t>
            </a:r>
            <a:endParaRPr/>
          </a:p>
          <a:p>
            <a:pPr indent="-330200" lvl="0" marL="457200" rtl="0" algn="l">
              <a:lnSpc>
                <a:spcPct val="150000"/>
              </a:lnSpc>
              <a:spcBef>
                <a:spcPts val="0"/>
              </a:spcBef>
              <a:spcAft>
                <a:spcPts val="0"/>
              </a:spcAft>
              <a:buSzPts val="1600"/>
              <a:buChar char="●"/>
            </a:pPr>
            <a:r>
              <a:rPr lang="en"/>
              <a:t>[New] Large amount of password reset calls</a:t>
            </a:r>
            <a:endParaRPr/>
          </a:p>
        </p:txBody>
      </p:sp>
      <p:sp>
        <p:nvSpPr>
          <p:cNvPr id="354" name="Google Shape;354;p50"/>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1"/>
          <p:cNvSpPr txBox="1"/>
          <p:nvPr>
            <p:ph type="title"/>
          </p:nvPr>
        </p:nvSpPr>
        <p:spPr>
          <a:xfrm>
            <a:off x="914400" y="290825"/>
            <a:ext cx="7315200" cy="13146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Some VHA resources are over utilized (providers, call centers, etc…)</a:t>
            </a:r>
            <a:endParaRPr b="0">
              <a:latin typeface="Proxima Nova Extrabold"/>
              <a:ea typeface="Proxima Nova Extrabold"/>
              <a:cs typeface="Proxima Nova Extrabold"/>
              <a:sym typeface="Proxima Nova Extrabold"/>
            </a:endParaRPr>
          </a:p>
        </p:txBody>
      </p:sp>
      <p:sp>
        <p:nvSpPr>
          <p:cNvPr id="360" name="Google Shape;360;p51"/>
          <p:cNvSpPr txBox="1"/>
          <p:nvPr>
            <p:ph idx="1" type="body"/>
          </p:nvPr>
        </p:nvSpPr>
        <p:spPr>
          <a:xfrm>
            <a:off x="914400" y="1323025"/>
            <a:ext cx="3806700" cy="3416400"/>
          </a:xfrm>
          <a:prstGeom prst="rect">
            <a:avLst/>
          </a:prstGeom>
        </p:spPr>
        <p:txBody>
          <a:bodyPr anchorCtr="0" anchor="t" bIns="94800" lIns="94800" spcFirstLastPara="1" rIns="94800" wrap="square" tIns="94800">
            <a:noAutofit/>
          </a:bodyPr>
          <a:lstStyle/>
          <a:p>
            <a:pPr indent="-330200" lvl="0" marL="457200" rtl="0" algn="l">
              <a:lnSpc>
                <a:spcPct val="150000"/>
              </a:lnSpc>
              <a:spcBef>
                <a:spcPts val="0"/>
              </a:spcBef>
              <a:spcAft>
                <a:spcPts val="0"/>
              </a:spcAft>
              <a:buSzPts val="1600"/>
              <a:buChar char="●"/>
            </a:pPr>
            <a:r>
              <a:rPr lang="en"/>
              <a:t>Missed appointments</a:t>
            </a:r>
            <a:endParaRPr/>
          </a:p>
          <a:p>
            <a:pPr indent="-330200" lvl="0" marL="457200" rtl="0" algn="l">
              <a:lnSpc>
                <a:spcPct val="150000"/>
              </a:lnSpc>
              <a:spcBef>
                <a:spcPts val="0"/>
              </a:spcBef>
              <a:spcAft>
                <a:spcPts val="0"/>
              </a:spcAft>
              <a:buSzPts val="1600"/>
              <a:buChar char="●"/>
            </a:pPr>
            <a:r>
              <a:rPr lang="en"/>
              <a:t>Walk-ins</a:t>
            </a:r>
            <a:endParaRPr/>
          </a:p>
          <a:p>
            <a:pPr indent="-330200" lvl="0" marL="457200" rtl="0" algn="l">
              <a:lnSpc>
                <a:spcPct val="150000"/>
              </a:lnSpc>
              <a:spcBef>
                <a:spcPts val="0"/>
              </a:spcBef>
              <a:spcAft>
                <a:spcPts val="0"/>
              </a:spcAft>
              <a:buSzPts val="1600"/>
              <a:buChar char="●"/>
            </a:pPr>
            <a:r>
              <a:rPr lang="en"/>
              <a:t>Unnecessary (prescription refills) appointments</a:t>
            </a:r>
            <a:endParaRPr/>
          </a:p>
          <a:p>
            <a:pPr indent="-330200" lvl="0" marL="457200" rtl="0" algn="l">
              <a:lnSpc>
                <a:spcPct val="150000"/>
              </a:lnSpc>
              <a:spcBef>
                <a:spcPts val="0"/>
              </a:spcBef>
              <a:spcAft>
                <a:spcPts val="0"/>
              </a:spcAft>
              <a:buSzPts val="1600"/>
              <a:buChar char="●"/>
            </a:pPr>
            <a:r>
              <a:rPr lang="en"/>
              <a:t>High call volume</a:t>
            </a:r>
            <a:endParaRPr/>
          </a:p>
          <a:p>
            <a:pPr indent="-330200" lvl="0" marL="457200" rtl="0" algn="l">
              <a:lnSpc>
                <a:spcPct val="150000"/>
              </a:lnSpc>
              <a:spcBef>
                <a:spcPts val="0"/>
              </a:spcBef>
              <a:spcAft>
                <a:spcPts val="0"/>
              </a:spcAft>
              <a:buSzPts val="1600"/>
              <a:buChar char="●"/>
            </a:pPr>
            <a:r>
              <a:rPr lang="en"/>
              <a:t>High appointment volume</a:t>
            </a:r>
            <a:endParaRPr/>
          </a:p>
          <a:p>
            <a:pPr indent="0" lvl="0" marL="457200" rtl="0" algn="l">
              <a:lnSpc>
                <a:spcPct val="150000"/>
              </a:lnSpc>
              <a:spcBef>
                <a:spcPts val="0"/>
              </a:spcBef>
              <a:spcAft>
                <a:spcPts val="0"/>
              </a:spcAft>
              <a:buNone/>
            </a:pPr>
            <a:r>
              <a:t/>
            </a:r>
            <a:endParaRPr/>
          </a:p>
        </p:txBody>
      </p:sp>
      <p:sp>
        <p:nvSpPr>
          <p:cNvPr id="361" name="Google Shape;361;p51"/>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1"/>
          <p:cNvSpPr txBox="1"/>
          <p:nvPr>
            <p:ph idx="1" type="body"/>
          </p:nvPr>
        </p:nvSpPr>
        <p:spPr>
          <a:xfrm>
            <a:off x="5099925" y="1323025"/>
            <a:ext cx="3806700" cy="3416400"/>
          </a:xfrm>
          <a:prstGeom prst="rect">
            <a:avLst/>
          </a:prstGeom>
        </p:spPr>
        <p:txBody>
          <a:bodyPr anchorCtr="0" anchor="t" bIns="94800" lIns="94800" spcFirstLastPara="1" rIns="94800" wrap="square" tIns="94800">
            <a:noAutofit/>
          </a:bodyPr>
          <a:lstStyle/>
          <a:p>
            <a:pPr indent="-330200" lvl="0" marL="457200" rtl="0" algn="l">
              <a:lnSpc>
                <a:spcPct val="150000"/>
              </a:lnSpc>
              <a:spcBef>
                <a:spcPts val="0"/>
              </a:spcBef>
              <a:spcAft>
                <a:spcPts val="0"/>
              </a:spcAft>
              <a:buSzPts val="1600"/>
              <a:buChar char="●"/>
            </a:pPr>
            <a:r>
              <a:rPr lang="en"/>
              <a:t>[New] Underutilized tools to ease access, like Video Visits (VVC)</a:t>
            </a:r>
            <a:endParaRPr/>
          </a:p>
          <a:p>
            <a:pPr indent="-330200" lvl="0" marL="457200" rtl="0" algn="l">
              <a:lnSpc>
                <a:spcPct val="150000"/>
              </a:lnSpc>
              <a:spcBef>
                <a:spcPts val="0"/>
              </a:spcBef>
              <a:spcAft>
                <a:spcPts val="0"/>
              </a:spcAft>
              <a:buSzPts val="1600"/>
              <a:buChar char="●"/>
            </a:pPr>
            <a:r>
              <a:rPr lang="en"/>
              <a:t>[New] When confused, Veteran default to calling</a:t>
            </a:r>
            <a:endParaRPr/>
          </a:p>
          <a:p>
            <a:pPr indent="-330200" lvl="0" marL="457200" rtl="0" algn="l">
              <a:lnSpc>
                <a:spcPct val="150000"/>
              </a:lnSpc>
              <a:spcBef>
                <a:spcPts val="0"/>
              </a:spcBef>
              <a:spcAft>
                <a:spcPts val="0"/>
              </a:spcAft>
              <a:buSzPts val="1600"/>
              <a:buChar char="●"/>
            </a:pPr>
            <a:r>
              <a:rPr lang="en"/>
              <a:t>[New] Cerner implementation, will mean call staff can no longer submit on behalf of Veterans.</a:t>
            </a:r>
            <a:endParaRPr/>
          </a:p>
          <a:p>
            <a:pPr indent="-330200" lvl="0" marL="457200" rtl="0" algn="l">
              <a:lnSpc>
                <a:spcPct val="150000"/>
              </a:lnSpc>
              <a:spcBef>
                <a:spcPts val="0"/>
              </a:spcBef>
              <a:spcAft>
                <a:spcPts val="0"/>
              </a:spcAft>
              <a:buSzPts val="1600"/>
              <a:buChar char="●"/>
            </a:pPr>
            <a:r>
              <a:rPr lang="en"/>
              <a:t>[New Template Management not accounted for in virtual care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Veterans are missing appointments</a:t>
            </a:r>
            <a:endParaRPr b="0">
              <a:latin typeface="Proxima Nova Extrabold"/>
              <a:ea typeface="Proxima Nova Extrabold"/>
              <a:cs typeface="Proxima Nova Extrabold"/>
              <a:sym typeface="Proxima Nova Extrabold"/>
            </a:endParaRPr>
          </a:p>
        </p:txBody>
      </p:sp>
      <p:sp>
        <p:nvSpPr>
          <p:cNvPr id="368" name="Google Shape;368;p52"/>
          <p:cNvSpPr txBox="1"/>
          <p:nvPr>
            <p:ph idx="1" type="body"/>
          </p:nvPr>
        </p:nvSpPr>
        <p:spPr>
          <a:xfrm>
            <a:off x="914400" y="1152475"/>
            <a:ext cx="5492400" cy="3416400"/>
          </a:xfrm>
          <a:prstGeom prst="rect">
            <a:avLst/>
          </a:prstGeom>
        </p:spPr>
        <p:txBody>
          <a:bodyPr anchorCtr="0" anchor="t" bIns="94800" lIns="94800" spcFirstLastPara="1" rIns="94800" wrap="square" tIns="94800">
            <a:noAutofit/>
          </a:bodyPr>
          <a:lstStyle/>
          <a:p>
            <a:pPr indent="-330200" lvl="0" marL="457200" rtl="0" algn="l">
              <a:lnSpc>
                <a:spcPct val="150000"/>
              </a:lnSpc>
              <a:spcBef>
                <a:spcPts val="0"/>
              </a:spcBef>
              <a:spcAft>
                <a:spcPts val="0"/>
              </a:spcAft>
              <a:buSzPts val="1600"/>
              <a:buChar char="●"/>
            </a:pPr>
            <a:r>
              <a:rPr lang="en"/>
              <a:t>Call wait-time to cancel is high</a:t>
            </a:r>
            <a:endParaRPr/>
          </a:p>
          <a:p>
            <a:pPr indent="-330200" lvl="0" marL="457200" rtl="0" algn="l">
              <a:lnSpc>
                <a:spcPct val="150000"/>
              </a:lnSpc>
              <a:spcBef>
                <a:spcPts val="0"/>
              </a:spcBef>
              <a:spcAft>
                <a:spcPts val="0"/>
              </a:spcAft>
              <a:buSzPts val="1600"/>
              <a:buChar char="●"/>
            </a:pPr>
            <a:r>
              <a:rPr lang="en"/>
              <a:t>Veterans can forget about </a:t>
            </a:r>
            <a:r>
              <a:rPr lang="en"/>
              <a:t>upcoming</a:t>
            </a:r>
            <a:r>
              <a:rPr lang="en"/>
              <a:t> appointments</a:t>
            </a:r>
            <a:endParaRPr/>
          </a:p>
          <a:p>
            <a:pPr indent="-330200" lvl="0" marL="457200" rtl="0" algn="l">
              <a:lnSpc>
                <a:spcPct val="150000"/>
              </a:lnSpc>
              <a:spcBef>
                <a:spcPts val="0"/>
              </a:spcBef>
              <a:spcAft>
                <a:spcPts val="0"/>
              </a:spcAft>
              <a:buSzPts val="1600"/>
              <a:buChar char="●"/>
            </a:pPr>
            <a:r>
              <a:rPr lang="en"/>
              <a:t>Veterans may not have access to reliable </a:t>
            </a:r>
            <a:r>
              <a:rPr lang="en"/>
              <a:t>transportation</a:t>
            </a:r>
            <a:endParaRPr/>
          </a:p>
          <a:p>
            <a:pPr indent="-330200" lvl="0" marL="457200" rtl="0" algn="l">
              <a:lnSpc>
                <a:spcPct val="150000"/>
              </a:lnSpc>
              <a:spcBef>
                <a:spcPts val="0"/>
              </a:spcBef>
              <a:spcAft>
                <a:spcPts val="0"/>
              </a:spcAft>
              <a:buSzPts val="1600"/>
              <a:buChar char="●"/>
            </a:pPr>
            <a:r>
              <a:rPr lang="en"/>
              <a:t>Wait time between making appointment and appointment date is high</a:t>
            </a:r>
            <a:endParaRPr/>
          </a:p>
          <a:p>
            <a:pPr indent="-330200" lvl="0" marL="457200" rtl="0" algn="l">
              <a:lnSpc>
                <a:spcPct val="150000"/>
              </a:lnSpc>
              <a:spcBef>
                <a:spcPts val="0"/>
              </a:spcBef>
              <a:spcAft>
                <a:spcPts val="0"/>
              </a:spcAft>
              <a:buSzPts val="1600"/>
              <a:buChar char="●"/>
            </a:pPr>
            <a:r>
              <a:rPr lang="en"/>
              <a:t>Medical issue resolves itself</a:t>
            </a:r>
            <a:endParaRPr/>
          </a:p>
          <a:p>
            <a:pPr indent="-330200" lvl="0" marL="457200" rtl="0" algn="l">
              <a:lnSpc>
                <a:spcPct val="150000"/>
              </a:lnSpc>
              <a:spcBef>
                <a:spcPts val="0"/>
              </a:spcBef>
              <a:spcAft>
                <a:spcPts val="0"/>
              </a:spcAft>
              <a:buSzPts val="1600"/>
              <a:buChar char="●"/>
            </a:pPr>
            <a:r>
              <a:rPr lang="en"/>
              <a:t>Veterans are unaware of online cancelation</a:t>
            </a:r>
            <a:endParaRPr/>
          </a:p>
        </p:txBody>
      </p:sp>
      <p:sp>
        <p:nvSpPr>
          <p:cNvPr id="369" name="Google Shape;369;p52"/>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3"/>
          <p:cNvSpPr txBox="1"/>
          <p:nvPr>
            <p:ph type="title"/>
          </p:nvPr>
        </p:nvSpPr>
        <p:spPr>
          <a:xfrm>
            <a:off x="914400" y="290825"/>
            <a:ext cx="8072700" cy="10353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Veterans encounter inconsistent information</a:t>
            </a:r>
            <a:endParaRPr b="0">
              <a:latin typeface="Proxima Nova Extrabold"/>
              <a:ea typeface="Proxima Nova Extrabold"/>
              <a:cs typeface="Proxima Nova Extrabold"/>
              <a:sym typeface="Proxima Nova Extrabold"/>
            </a:endParaRPr>
          </a:p>
        </p:txBody>
      </p:sp>
      <p:sp>
        <p:nvSpPr>
          <p:cNvPr id="375" name="Google Shape;375;p53"/>
          <p:cNvSpPr txBox="1"/>
          <p:nvPr>
            <p:ph idx="1" type="body"/>
          </p:nvPr>
        </p:nvSpPr>
        <p:spPr>
          <a:xfrm>
            <a:off x="914400" y="1152475"/>
            <a:ext cx="5492400" cy="3416400"/>
          </a:xfrm>
          <a:prstGeom prst="rect">
            <a:avLst/>
          </a:prstGeom>
        </p:spPr>
        <p:txBody>
          <a:bodyPr anchorCtr="0" anchor="t" bIns="94800" lIns="94800" spcFirstLastPara="1" rIns="94800" wrap="square" tIns="94800">
            <a:noAutofit/>
          </a:bodyPr>
          <a:lstStyle/>
          <a:p>
            <a:pPr indent="-330200" lvl="0" marL="457200" rtl="0" algn="l">
              <a:lnSpc>
                <a:spcPct val="150000"/>
              </a:lnSpc>
              <a:spcBef>
                <a:spcPts val="0"/>
              </a:spcBef>
              <a:spcAft>
                <a:spcPts val="0"/>
              </a:spcAft>
              <a:buSzPts val="1600"/>
              <a:buChar char="●"/>
            </a:pPr>
            <a:r>
              <a:rPr lang="en"/>
              <a:t>Complicated Back-end</a:t>
            </a:r>
            <a:endParaRPr/>
          </a:p>
          <a:p>
            <a:pPr indent="-330200" lvl="0" marL="457200" rtl="0" algn="l">
              <a:lnSpc>
                <a:spcPct val="150000"/>
              </a:lnSpc>
              <a:spcBef>
                <a:spcPts val="0"/>
              </a:spcBef>
              <a:spcAft>
                <a:spcPts val="0"/>
              </a:spcAft>
              <a:buSzPts val="1600"/>
              <a:buChar char="●"/>
            </a:pPr>
            <a:r>
              <a:rPr lang="en"/>
              <a:t>160 Data Sources (for appointments)</a:t>
            </a:r>
            <a:endParaRPr/>
          </a:p>
          <a:p>
            <a:pPr indent="-330200" lvl="0" marL="457200" rtl="0" algn="l">
              <a:lnSpc>
                <a:spcPct val="150000"/>
              </a:lnSpc>
              <a:spcBef>
                <a:spcPts val="0"/>
              </a:spcBef>
              <a:spcAft>
                <a:spcPts val="0"/>
              </a:spcAft>
              <a:buSzPts val="1600"/>
              <a:buChar char="●"/>
            </a:pPr>
            <a:r>
              <a:rPr lang="en"/>
              <a:t>Not enough training</a:t>
            </a:r>
            <a:endParaRPr/>
          </a:p>
          <a:p>
            <a:pPr indent="-330200" lvl="0" marL="457200" rtl="0" algn="l">
              <a:lnSpc>
                <a:spcPct val="150000"/>
              </a:lnSpc>
              <a:spcBef>
                <a:spcPts val="0"/>
              </a:spcBef>
              <a:spcAft>
                <a:spcPts val="0"/>
              </a:spcAft>
              <a:buSzPts val="1600"/>
              <a:buChar char="●"/>
            </a:pPr>
            <a:r>
              <a:rPr lang="en"/>
              <a:t>Call center employees are not technical/clinical</a:t>
            </a:r>
            <a:endParaRPr/>
          </a:p>
          <a:p>
            <a:pPr indent="-330200" lvl="0" marL="457200" rtl="0" algn="l">
              <a:lnSpc>
                <a:spcPct val="150000"/>
              </a:lnSpc>
              <a:spcBef>
                <a:spcPts val="0"/>
              </a:spcBef>
              <a:spcAft>
                <a:spcPts val="0"/>
              </a:spcAft>
              <a:buSzPts val="1600"/>
              <a:buChar char="●"/>
            </a:pPr>
            <a:r>
              <a:rPr lang="en"/>
              <a:t>VAOS and My HealtheVet are not synced</a:t>
            </a:r>
            <a:endParaRPr/>
          </a:p>
          <a:p>
            <a:pPr indent="-330200" lvl="0" marL="457200" rtl="0" algn="l">
              <a:lnSpc>
                <a:spcPct val="150000"/>
              </a:lnSpc>
              <a:spcBef>
                <a:spcPts val="0"/>
              </a:spcBef>
              <a:spcAft>
                <a:spcPts val="0"/>
              </a:spcAft>
              <a:buSzPts val="1600"/>
              <a:buChar char="●"/>
            </a:pPr>
            <a:r>
              <a:rPr lang="en"/>
              <a:t>[New] Communication of modernization to all employees (training, preparation, awareness)</a:t>
            </a:r>
            <a:endParaRPr/>
          </a:p>
          <a:p>
            <a:pPr indent="-330200" lvl="0" marL="457200" rtl="0" algn="l">
              <a:lnSpc>
                <a:spcPct val="150000"/>
              </a:lnSpc>
              <a:spcBef>
                <a:spcPts val="0"/>
              </a:spcBef>
              <a:spcAft>
                <a:spcPts val="0"/>
              </a:spcAft>
              <a:buSzPts val="1600"/>
              <a:buChar char="●"/>
            </a:pPr>
            <a:r>
              <a:rPr lang="en"/>
              <a:t>[New] VAMC sites deliver inconsistent experiences but VAMC sites are often “My VA home”.</a:t>
            </a:r>
            <a:endParaRPr/>
          </a:p>
        </p:txBody>
      </p:sp>
      <p:sp>
        <p:nvSpPr>
          <p:cNvPr id="376" name="Google Shape;376;p53"/>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914400" y="290825"/>
            <a:ext cx="63276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u="sng"/>
              <a:t>Veterans and caregivers are missing out on available resources</a:t>
            </a:r>
            <a:r>
              <a:rPr lang="en"/>
              <a:t> </a:t>
            </a:r>
            <a:endParaRPr b="0">
              <a:latin typeface="Proxima Nova Extrabold"/>
              <a:ea typeface="Proxima Nova Extrabold"/>
              <a:cs typeface="Proxima Nova Extrabold"/>
              <a:sym typeface="Proxima Nova Extrabold"/>
            </a:endParaRPr>
          </a:p>
        </p:txBody>
      </p:sp>
      <p:sp>
        <p:nvSpPr>
          <p:cNvPr id="382" name="Google Shape;382;p54"/>
          <p:cNvSpPr txBox="1"/>
          <p:nvPr>
            <p:ph idx="1" type="body"/>
          </p:nvPr>
        </p:nvSpPr>
        <p:spPr>
          <a:xfrm>
            <a:off x="914400" y="1442325"/>
            <a:ext cx="3305100" cy="3416400"/>
          </a:xfrm>
          <a:prstGeom prst="rect">
            <a:avLst/>
          </a:prstGeom>
        </p:spPr>
        <p:txBody>
          <a:bodyPr anchorCtr="0" anchor="t" bIns="94800" lIns="94800" spcFirstLastPara="1" rIns="94800" wrap="square" tIns="94800">
            <a:noAutofit/>
          </a:bodyPr>
          <a:lstStyle/>
          <a:p>
            <a:pPr indent="-317500" lvl="0" marL="457200" rtl="0" algn="l">
              <a:lnSpc>
                <a:spcPct val="150000"/>
              </a:lnSpc>
              <a:spcBef>
                <a:spcPts val="0"/>
              </a:spcBef>
              <a:spcAft>
                <a:spcPts val="0"/>
              </a:spcAft>
              <a:buSzPts val="1400"/>
              <a:buChar char="●"/>
            </a:pPr>
            <a:r>
              <a:rPr lang="en" sz="1400"/>
              <a:t>Veteran awareness is low</a:t>
            </a:r>
            <a:endParaRPr sz="1400"/>
          </a:p>
          <a:p>
            <a:pPr indent="-317500" lvl="0" marL="457200" rtl="0" algn="l">
              <a:lnSpc>
                <a:spcPct val="150000"/>
              </a:lnSpc>
              <a:spcBef>
                <a:spcPts val="0"/>
              </a:spcBef>
              <a:spcAft>
                <a:spcPts val="0"/>
              </a:spcAft>
              <a:buSzPts val="1400"/>
              <a:buChar char="●"/>
            </a:pPr>
            <a:r>
              <a:rPr lang="en" sz="1400"/>
              <a:t>Misinformation</a:t>
            </a:r>
            <a:r>
              <a:rPr lang="en" sz="1400"/>
              <a:t> about what tools can be used for</a:t>
            </a:r>
            <a:endParaRPr sz="1400"/>
          </a:p>
          <a:p>
            <a:pPr indent="-317500" lvl="0" marL="457200" rtl="0" algn="l">
              <a:lnSpc>
                <a:spcPct val="150000"/>
              </a:lnSpc>
              <a:spcBef>
                <a:spcPts val="0"/>
              </a:spcBef>
              <a:spcAft>
                <a:spcPts val="0"/>
              </a:spcAft>
              <a:buSzPts val="1400"/>
              <a:buChar char="●"/>
            </a:pPr>
            <a:r>
              <a:rPr lang="en" sz="1400"/>
              <a:t>Provider awareness is low</a:t>
            </a:r>
            <a:endParaRPr sz="1400"/>
          </a:p>
          <a:p>
            <a:pPr indent="-317500" lvl="0" marL="457200" rtl="0" algn="l">
              <a:lnSpc>
                <a:spcPct val="150000"/>
              </a:lnSpc>
              <a:spcBef>
                <a:spcPts val="0"/>
              </a:spcBef>
              <a:spcAft>
                <a:spcPts val="0"/>
              </a:spcAft>
              <a:buSzPts val="1400"/>
              <a:buChar char="●"/>
            </a:pPr>
            <a:r>
              <a:rPr lang="en" sz="1400"/>
              <a:t>Web placement</a:t>
            </a:r>
            <a:endParaRPr sz="1400"/>
          </a:p>
          <a:p>
            <a:pPr indent="-317500" lvl="0" marL="457200" rtl="0" algn="l">
              <a:lnSpc>
                <a:spcPct val="150000"/>
              </a:lnSpc>
              <a:spcBef>
                <a:spcPts val="0"/>
              </a:spcBef>
              <a:spcAft>
                <a:spcPts val="0"/>
              </a:spcAft>
              <a:buSzPts val="1400"/>
              <a:buChar char="●"/>
            </a:pPr>
            <a:r>
              <a:rPr lang="en" sz="1400"/>
              <a:t>Too many other items competing for Veteran attention</a:t>
            </a:r>
            <a:endParaRPr sz="1400"/>
          </a:p>
          <a:p>
            <a:pPr indent="-317500" lvl="0" marL="457200" rtl="0" algn="l">
              <a:lnSpc>
                <a:spcPct val="150000"/>
              </a:lnSpc>
              <a:spcBef>
                <a:spcPts val="0"/>
              </a:spcBef>
              <a:spcAft>
                <a:spcPts val="0"/>
              </a:spcAft>
              <a:buSzPts val="1400"/>
              <a:buChar char="●"/>
            </a:pPr>
            <a:r>
              <a:rPr lang="en" sz="1400"/>
              <a:t>Veterans don’t come in with a shopping list. They come with an immediate need</a:t>
            </a:r>
            <a:endParaRPr sz="1400"/>
          </a:p>
          <a:p>
            <a:pPr indent="0" lvl="0" marL="457200" rtl="0" algn="l">
              <a:lnSpc>
                <a:spcPct val="150000"/>
              </a:lnSpc>
              <a:spcBef>
                <a:spcPts val="0"/>
              </a:spcBef>
              <a:spcAft>
                <a:spcPts val="0"/>
              </a:spcAft>
              <a:buNone/>
            </a:pPr>
            <a:r>
              <a:t/>
            </a:r>
            <a:endParaRPr/>
          </a:p>
        </p:txBody>
      </p:sp>
      <p:sp>
        <p:nvSpPr>
          <p:cNvPr id="383" name="Google Shape;383;p54"/>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54"/>
          <p:cNvSpPr txBox="1"/>
          <p:nvPr>
            <p:ph idx="1" type="body"/>
          </p:nvPr>
        </p:nvSpPr>
        <p:spPr>
          <a:xfrm>
            <a:off x="4924500" y="1365475"/>
            <a:ext cx="3305100" cy="3416400"/>
          </a:xfrm>
          <a:prstGeom prst="rect">
            <a:avLst/>
          </a:prstGeom>
        </p:spPr>
        <p:txBody>
          <a:bodyPr anchorCtr="0" anchor="t" bIns="94800" lIns="94800" spcFirstLastPara="1" rIns="94800" wrap="square" tIns="94800">
            <a:noAutofit/>
          </a:bodyPr>
          <a:lstStyle/>
          <a:p>
            <a:pPr indent="-317500" lvl="0" marL="457200" rtl="0" algn="l">
              <a:lnSpc>
                <a:spcPct val="150000"/>
              </a:lnSpc>
              <a:spcBef>
                <a:spcPts val="0"/>
              </a:spcBef>
              <a:spcAft>
                <a:spcPts val="0"/>
              </a:spcAft>
              <a:buSzPts val="1400"/>
              <a:buChar char="●"/>
            </a:pPr>
            <a:r>
              <a:rPr lang="en" sz="1400"/>
              <a:t>[New] Unclear what is covered under VA healthcare RE: seeing a non-VA doctor</a:t>
            </a:r>
            <a:endParaRPr sz="1400"/>
          </a:p>
          <a:p>
            <a:pPr indent="-317500" lvl="0" marL="457200" rtl="0" algn="l">
              <a:lnSpc>
                <a:spcPct val="150000"/>
              </a:lnSpc>
              <a:spcBef>
                <a:spcPts val="0"/>
              </a:spcBef>
              <a:spcAft>
                <a:spcPts val="0"/>
              </a:spcAft>
              <a:buSzPts val="1400"/>
              <a:buChar char="●"/>
            </a:pPr>
            <a:r>
              <a:rPr lang="en" sz="1400"/>
              <a:t>[New] Veterans may have digital/internet bandwidth issues.</a:t>
            </a:r>
            <a:endParaRPr sz="1400"/>
          </a:p>
          <a:p>
            <a:pPr indent="-317500" lvl="0" marL="457200" rtl="0" algn="l">
              <a:lnSpc>
                <a:spcPct val="150000"/>
              </a:lnSpc>
              <a:spcBef>
                <a:spcPts val="0"/>
              </a:spcBef>
              <a:spcAft>
                <a:spcPts val="0"/>
              </a:spcAft>
              <a:buSzPts val="1400"/>
              <a:buChar char="●"/>
            </a:pPr>
            <a:r>
              <a:rPr lang="en" sz="1400"/>
              <a:t>[New] Video chat authentication (pilot)</a:t>
            </a:r>
            <a:endParaRPr sz="1400"/>
          </a:p>
          <a:p>
            <a:pPr indent="-317500" lvl="0" marL="457200" rtl="0" algn="l">
              <a:lnSpc>
                <a:spcPct val="150000"/>
              </a:lnSpc>
              <a:spcBef>
                <a:spcPts val="0"/>
              </a:spcBef>
              <a:spcAft>
                <a:spcPts val="0"/>
              </a:spcAft>
              <a:buSzPts val="1400"/>
              <a:buChar char="●"/>
            </a:pPr>
            <a:r>
              <a:rPr lang="en" sz="1400"/>
              <a:t>[New] Caregiver not factored into health modernization </a:t>
            </a:r>
            <a:r>
              <a:rPr lang="en" sz="1400"/>
              <a:t>activities</a:t>
            </a:r>
            <a:endParaRPr sz="1400"/>
          </a:p>
          <a:p>
            <a:pPr indent="-317500" lvl="0" marL="457200" rtl="0" algn="l">
              <a:lnSpc>
                <a:spcPct val="150000"/>
              </a:lnSpc>
              <a:spcBef>
                <a:spcPts val="0"/>
              </a:spcBef>
              <a:spcAft>
                <a:spcPts val="0"/>
              </a:spcAft>
              <a:buSzPts val="1400"/>
              <a:buChar char="●"/>
            </a:pPr>
            <a:r>
              <a:rPr lang="en" sz="1400"/>
              <a:t>[New] MHV requires in person authentication.</a:t>
            </a:r>
            <a:endParaRPr sz="1400"/>
          </a:p>
          <a:p>
            <a:pPr indent="0" lvl="0" marL="457200" rtl="0" algn="l">
              <a:lnSpc>
                <a:spcPct val="15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5"/>
          <p:cNvSpPr txBox="1"/>
          <p:nvPr>
            <p:ph type="title"/>
          </p:nvPr>
        </p:nvSpPr>
        <p:spPr>
          <a:xfrm>
            <a:off x="914400" y="290825"/>
            <a:ext cx="61005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Veterans are navigating some c</a:t>
            </a:r>
            <a:r>
              <a:rPr lang="en"/>
              <a:t>lunky systems</a:t>
            </a:r>
            <a:endParaRPr b="0">
              <a:latin typeface="Proxima Nova Extrabold"/>
              <a:ea typeface="Proxima Nova Extrabold"/>
              <a:cs typeface="Proxima Nova Extrabold"/>
              <a:sym typeface="Proxima Nova Extrabold"/>
            </a:endParaRPr>
          </a:p>
        </p:txBody>
      </p:sp>
      <p:sp>
        <p:nvSpPr>
          <p:cNvPr id="390" name="Google Shape;390;p55"/>
          <p:cNvSpPr txBox="1"/>
          <p:nvPr>
            <p:ph idx="1" type="body"/>
          </p:nvPr>
        </p:nvSpPr>
        <p:spPr>
          <a:xfrm>
            <a:off x="477400" y="1392800"/>
            <a:ext cx="3906900" cy="3416400"/>
          </a:xfrm>
          <a:prstGeom prst="rect">
            <a:avLst/>
          </a:prstGeom>
        </p:spPr>
        <p:txBody>
          <a:bodyPr anchorCtr="0" anchor="t" bIns="94800" lIns="94800" spcFirstLastPara="1" rIns="94800" wrap="square" tIns="94800">
            <a:noAutofit/>
          </a:bodyPr>
          <a:lstStyle/>
          <a:p>
            <a:pPr indent="-317500" lvl="0" marL="457200" rtl="0" algn="l">
              <a:lnSpc>
                <a:spcPct val="150000"/>
              </a:lnSpc>
              <a:spcBef>
                <a:spcPts val="0"/>
              </a:spcBef>
              <a:spcAft>
                <a:spcPts val="0"/>
              </a:spcAft>
              <a:buSzPts val="1400"/>
              <a:buChar char="●"/>
            </a:pPr>
            <a:r>
              <a:rPr lang="en" sz="1400"/>
              <a:t>Getting access to systems is complicated</a:t>
            </a:r>
            <a:endParaRPr sz="1400"/>
          </a:p>
          <a:p>
            <a:pPr indent="-317500" lvl="0" marL="457200" rtl="0" algn="l">
              <a:lnSpc>
                <a:spcPct val="150000"/>
              </a:lnSpc>
              <a:spcBef>
                <a:spcPts val="0"/>
              </a:spcBef>
              <a:spcAft>
                <a:spcPts val="0"/>
              </a:spcAft>
              <a:buSzPts val="1400"/>
              <a:buChar char="●"/>
            </a:pPr>
            <a:r>
              <a:rPr lang="en" sz="1400"/>
              <a:t>Some tools can lead to dead ends, like finding a facility’s address.</a:t>
            </a:r>
            <a:endParaRPr sz="1400"/>
          </a:p>
          <a:p>
            <a:pPr indent="-317500" lvl="0" marL="457200" rtl="0" algn="l">
              <a:lnSpc>
                <a:spcPct val="150000"/>
              </a:lnSpc>
              <a:spcBef>
                <a:spcPts val="0"/>
              </a:spcBef>
              <a:spcAft>
                <a:spcPts val="0"/>
              </a:spcAft>
              <a:buSzPts val="1400"/>
              <a:buChar char="●"/>
            </a:pPr>
            <a:r>
              <a:rPr lang="en" sz="1400"/>
              <a:t>Choosing a call center and navigating phone trees are complicated.</a:t>
            </a:r>
            <a:endParaRPr sz="1400"/>
          </a:p>
          <a:p>
            <a:pPr indent="-317500" lvl="0" marL="457200" rtl="0" algn="l">
              <a:lnSpc>
                <a:spcPct val="150000"/>
              </a:lnSpc>
              <a:spcBef>
                <a:spcPts val="0"/>
              </a:spcBef>
              <a:spcAft>
                <a:spcPts val="0"/>
              </a:spcAft>
              <a:buSzPts val="1400"/>
              <a:buChar char="●"/>
            </a:pPr>
            <a:r>
              <a:rPr lang="en" sz="1400"/>
              <a:t>Personalized data is managed in multiple places</a:t>
            </a:r>
            <a:endParaRPr sz="1400"/>
          </a:p>
          <a:p>
            <a:pPr indent="-317500" lvl="0" marL="457200" rtl="0" algn="l">
              <a:lnSpc>
                <a:spcPct val="150000"/>
              </a:lnSpc>
              <a:spcBef>
                <a:spcPts val="0"/>
              </a:spcBef>
              <a:spcAft>
                <a:spcPts val="0"/>
              </a:spcAft>
              <a:buSzPts val="1400"/>
              <a:buChar char="●"/>
            </a:pPr>
            <a:r>
              <a:rPr lang="en" sz="1400"/>
              <a:t>Secure messaging has glitches</a:t>
            </a:r>
            <a:endParaRPr sz="1400"/>
          </a:p>
          <a:p>
            <a:pPr indent="-317500" lvl="0" marL="457200" rtl="0" algn="l">
              <a:lnSpc>
                <a:spcPct val="150000"/>
              </a:lnSpc>
              <a:spcBef>
                <a:spcPts val="0"/>
              </a:spcBef>
              <a:spcAft>
                <a:spcPts val="0"/>
              </a:spcAft>
              <a:buSzPts val="1400"/>
              <a:buChar char="●"/>
            </a:pPr>
            <a:r>
              <a:rPr lang="en" sz="1400"/>
              <a:t>Offerings are in many places and there are more coming.</a:t>
            </a:r>
            <a:endParaRPr sz="1400"/>
          </a:p>
          <a:p>
            <a:pPr indent="0" lvl="0" marL="457200" rtl="0" algn="l">
              <a:lnSpc>
                <a:spcPct val="150000"/>
              </a:lnSpc>
              <a:spcBef>
                <a:spcPts val="0"/>
              </a:spcBef>
              <a:spcAft>
                <a:spcPts val="0"/>
              </a:spcAft>
              <a:buNone/>
            </a:pPr>
            <a:r>
              <a:t/>
            </a:r>
            <a:endParaRPr sz="1400"/>
          </a:p>
        </p:txBody>
      </p:sp>
      <p:sp>
        <p:nvSpPr>
          <p:cNvPr id="391" name="Google Shape;391;p55"/>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p55"/>
          <p:cNvSpPr txBox="1"/>
          <p:nvPr>
            <p:ph idx="1" type="body"/>
          </p:nvPr>
        </p:nvSpPr>
        <p:spPr>
          <a:xfrm>
            <a:off x="5099925" y="1423425"/>
            <a:ext cx="3906900" cy="3416400"/>
          </a:xfrm>
          <a:prstGeom prst="rect">
            <a:avLst/>
          </a:prstGeom>
        </p:spPr>
        <p:txBody>
          <a:bodyPr anchorCtr="0" anchor="t" bIns="94800" lIns="94800" spcFirstLastPara="1" rIns="94800" wrap="square" tIns="94800">
            <a:noAutofit/>
          </a:bodyPr>
          <a:lstStyle/>
          <a:p>
            <a:pPr indent="-317500" lvl="0" marL="457200" rtl="0" algn="l">
              <a:lnSpc>
                <a:spcPct val="150000"/>
              </a:lnSpc>
              <a:spcBef>
                <a:spcPts val="0"/>
              </a:spcBef>
              <a:spcAft>
                <a:spcPts val="0"/>
              </a:spcAft>
              <a:buSzPts val="1400"/>
              <a:buChar char="●"/>
            </a:pPr>
            <a:r>
              <a:rPr lang="en" sz="1400"/>
              <a:t>[New] Feel lost part way through using a website/service</a:t>
            </a:r>
            <a:endParaRPr sz="1400"/>
          </a:p>
          <a:p>
            <a:pPr indent="-317500" lvl="0" marL="457200" rtl="0" algn="l">
              <a:lnSpc>
                <a:spcPct val="150000"/>
              </a:lnSpc>
              <a:spcBef>
                <a:spcPts val="0"/>
              </a:spcBef>
              <a:spcAft>
                <a:spcPts val="0"/>
              </a:spcAft>
              <a:buSzPts val="1400"/>
              <a:buChar char="●"/>
            </a:pPr>
            <a:r>
              <a:rPr lang="en" sz="1400"/>
              <a:t>[New] Tech infrastructure not up to par with needed modernization</a:t>
            </a:r>
            <a:endParaRPr sz="1400"/>
          </a:p>
          <a:p>
            <a:pPr indent="-317500" lvl="0" marL="457200" rtl="0" algn="l">
              <a:lnSpc>
                <a:spcPct val="150000"/>
              </a:lnSpc>
              <a:spcBef>
                <a:spcPts val="0"/>
              </a:spcBef>
              <a:spcAft>
                <a:spcPts val="0"/>
              </a:spcAft>
              <a:buSzPts val="1400"/>
              <a:buChar char="●"/>
            </a:pPr>
            <a:r>
              <a:rPr lang="en" sz="1400"/>
              <a:t>[New] </a:t>
            </a:r>
            <a:r>
              <a:rPr lang="en" sz="1400"/>
              <a:t>Veterans can feel lost part way through using a website/service</a:t>
            </a:r>
            <a:endParaRPr sz="1400"/>
          </a:p>
          <a:p>
            <a:pPr indent="-317500" lvl="0" marL="457200" rtl="0" algn="l">
              <a:lnSpc>
                <a:spcPct val="150000"/>
              </a:lnSpc>
              <a:spcBef>
                <a:spcPts val="0"/>
              </a:spcBef>
              <a:spcAft>
                <a:spcPts val="0"/>
              </a:spcAft>
              <a:buSzPts val="1400"/>
              <a:buChar char="●"/>
            </a:pPr>
            <a:r>
              <a:rPr lang="en" sz="1400"/>
              <a:t>[New] </a:t>
            </a:r>
            <a:r>
              <a:rPr lang="en" sz="1400"/>
              <a:t>No consistent CRM service being used across the VA</a:t>
            </a:r>
            <a:endParaRPr sz="1400"/>
          </a:p>
          <a:p>
            <a:pPr indent="-317500" lvl="0" marL="457200" rtl="0" algn="l">
              <a:lnSpc>
                <a:spcPct val="150000"/>
              </a:lnSpc>
              <a:spcBef>
                <a:spcPts val="0"/>
              </a:spcBef>
              <a:spcAft>
                <a:spcPts val="0"/>
              </a:spcAft>
              <a:buSzPts val="1400"/>
              <a:buChar char="●"/>
            </a:pPr>
            <a:r>
              <a:rPr lang="en" sz="1400"/>
              <a:t>[New] </a:t>
            </a:r>
            <a:r>
              <a:rPr lang="en" sz="1400"/>
              <a:t>Awareness of digital tools</a:t>
            </a:r>
            <a:endParaRPr sz="1400"/>
          </a:p>
          <a:p>
            <a:pPr indent="-317500" lvl="0" marL="457200" rtl="0" algn="l">
              <a:lnSpc>
                <a:spcPct val="150000"/>
              </a:lnSpc>
              <a:spcBef>
                <a:spcPts val="0"/>
              </a:spcBef>
              <a:spcAft>
                <a:spcPts val="0"/>
              </a:spcAft>
              <a:buSzPts val="1400"/>
              <a:buChar char="●"/>
            </a:pPr>
            <a:r>
              <a:rPr lang="en" sz="1400"/>
              <a:t>[New] MHV requires in person authentication</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6"/>
          <p:cNvSpPr txBox="1"/>
          <p:nvPr>
            <p:ph idx="1" type="body"/>
          </p:nvPr>
        </p:nvSpPr>
        <p:spPr>
          <a:xfrm>
            <a:off x="914400" y="1323025"/>
            <a:ext cx="5492400" cy="3416400"/>
          </a:xfrm>
          <a:prstGeom prst="rect">
            <a:avLst/>
          </a:prstGeom>
        </p:spPr>
        <p:txBody>
          <a:bodyPr anchorCtr="0" anchor="t" bIns="94800" lIns="94800" spcFirstLastPara="1" rIns="94800" wrap="square" tIns="94800">
            <a:noAutofit/>
          </a:bodyPr>
          <a:lstStyle/>
          <a:p>
            <a:pPr indent="-330200" lvl="0" marL="457200" rtl="0" algn="l">
              <a:lnSpc>
                <a:spcPct val="150000"/>
              </a:lnSpc>
              <a:spcBef>
                <a:spcPts val="0"/>
              </a:spcBef>
              <a:spcAft>
                <a:spcPts val="0"/>
              </a:spcAft>
              <a:buSzPts val="1600"/>
              <a:buChar char="●"/>
            </a:pPr>
            <a:r>
              <a:rPr lang="en"/>
              <a:t>Caregivers don’t have access to records</a:t>
            </a:r>
            <a:endParaRPr/>
          </a:p>
          <a:p>
            <a:pPr indent="-330200" lvl="0" marL="457200" rtl="0" algn="l">
              <a:lnSpc>
                <a:spcPct val="150000"/>
              </a:lnSpc>
              <a:spcBef>
                <a:spcPts val="0"/>
              </a:spcBef>
              <a:spcAft>
                <a:spcPts val="0"/>
              </a:spcAft>
              <a:buSzPts val="1600"/>
              <a:buChar char="●"/>
            </a:pPr>
            <a:r>
              <a:rPr lang="en"/>
              <a:t>Providers can’t necessarily share records between sites</a:t>
            </a:r>
            <a:endParaRPr/>
          </a:p>
          <a:p>
            <a:pPr indent="-330200" lvl="0" marL="457200" rtl="0" algn="l">
              <a:lnSpc>
                <a:spcPct val="150000"/>
              </a:lnSpc>
              <a:spcBef>
                <a:spcPts val="0"/>
              </a:spcBef>
              <a:spcAft>
                <a:spcPts val="0"/>
              </a:spcAft>
              <a:buSzPts val="1600"/>
              <a:buChar char="●"/>
            </a:pPr>
            <a:r>
              <a:rPr lang="en"/>
              <a:t>Sharing records between Community Care and VA network will be difficult</a:t>
            </a:r>
            <a:endParaRPr/>
          </a:p>
          <a:p>
            <a:pPr indent="-330200" lvl="0" marL="457200" rtl="0" algn="l">
              <a:lnSpc>
                <a:spcPct val="150000"/>
              </a:lnSpc>
              <a:spcBef>
                <a:spcPts val="0"/>
              </a:spcBef>
              <a:spcAft>
                <a:spcPts val="0"/>
              </a:spcAft>
              <a:buSzPts val="1600"/>
              <a:buChar char="●"/>
            </a:pPr>
            <a:r>
              <a:rPr lang="en"/>
              <a:t>Coordination between DOD, Community Care and VA health </a:t>
            </a:r>
            <a:endParaRPr/>
          </a:p>
        </p:txBody>
      </p:sp>
      <p:sp>
        <p:nvSpPr>
          <p:cNvPr id="398" name="Google Shape;398;p56"/>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Consolidated Veteran health records are not easily shared/managed electronically</a:t>
            </a:r>
            <a:endParaRPr/>
          </a:p>
        </p:txBody>
      </p:sp>
      <p:sp>
        <p:nvSpPr>
          <p:cNvPr id="399" name="Google Shape;399;p56"/>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403" name="Shape 403"/>
        <p:cNvGrpSpPr/>
        <p:nvPr/>
      </p:nvGrpSpPr>
      <p:grpSpPr>
        <a:xfrm>
          <a:off x="0" y="0"/>
          <a:ext cx="0" cy="0"/>
          <a:chOff x="0" y="0"/>
          <a:chExt cx="0" cy="0"/>
        </a:xfrm>
      </p:grpSpPr>
      <p:sp>
        <p:nvSpPr>
          <p:cNvPr id="404" name="Google Shape;404;p57"/>
          <p:cNvSpPr txBox="1"/>
          <p:nvPr>
            <p:ph idx="1" type="body"/>
          </p:nvPr>
        </p:nvSpPr>
        <p:spPr>
          <a:xfrm>
            <a:off x="914400" y="1279375"/>
            <a:ext cx="5492400" cy="3416400"/>
          </a:xfrm>
          <a:prstGeom prst="rect">
            <a:avLst/>
          </a:prstGeom>
        </p:spPr>
        <p:txBody>
          <a:bodyPr anchorCtr="0" anchor="t" bIns="94800" lIns="94800" spcFirstLastPara="1" rIns="94800" wrap="square" tIns="94800">
            <a:noAutofit/>
          </a:bodyPr>
          <a:lstStyle/>
          <a:p>
            <a:pPr indent="-330200" lvl="0" marL="457200" rtl="0" algn="l">
              <a:spcBef>
                <a:spcPts val="0"/>
              </a:spcBef>
              <a:spcAft>
                <a:spcPts val="0"/>
              </a:spcAft>
              <a:buSzPts val="1600"/>
              <a:buChar char="●"/>
            </a:pPr>
            <a:r>
              <a:rPr lang="en"/>
              <a:t>Help desks not equipped to help Veterans with certain disabilities</a:t>
            </a:r>
            <a:endParaRPr/>
          </a:p>
          <a:p>
            <a:pPr indent="-330200" lvl="0" marL="457200" rtl="0" algn="l">
              <a:spcBef>
                <a:spcPts val="0"/>
              </a:spcBef>
              <a:spcAft>
                <a:spcPts val="0"/>
              </a:spcAft>
              <a:buSzPts val="1600"/>
              <a:buChar char="●"/>
            </a:pPr>
            <a:r>
              <a:rPr lang="en"/>
              <a:t>Call center employees are not technical/clinical</a:t>
            </a:r>
            <a:endParaRPr/>
          </a:p>
          <a:p>
            <a:pPr indent="-330200" lvl="0" marL="457200" rtl="0" algn="l">
              <a:spcBef>
                <a:spcPts val="0"/>
              </a:spcBef>
              <a:spcAft>
                <a:spcPts val="0"/>
              </a:spcAft>
              <a:buSzPts val="1600"/>
              <a:buChar char="●"/>
            </a:pPr>
            <a:r>
              <a:rPr lang="en"/>
              <a:t>Lack of resources (e.g. health hubs) to train Veterans on digital tools, and to train providers on incorporation of these tools into clinical practice</a:t>
            </a:r>
            <a:endParaRPr/>
          </a:p>
          <a:p>
            <a:pPr indent="-330200" lvl="0" marL="457200" rtl="0" algn="l">
              <a:spcBef>
                <a:spcPts val="0"/>
              </a:spcBef>
              <a:spcAft>
                <a:spcPts val="0"/>
              </a:spcAft>
              <a:buSzPts val="1600"/>
              <a:buChar char="●"/>
            </a:pPr>
            <a:r>
              <a:rPr lang="en"/>
              <a:t>Lack of incentives for providers to recommend digital tools to patients</a:t>
            </a:r>
            <a:endParaRPr/>
          </a:p>
          <a:p>
            <a:pPr indent="-330200" lvl="0" marL="457200" rtl="0" algn="l">
              <a:spcBef>
                <a:spcPts val="0"/>
              </a:spcBef>
              <a:spcAft>
                <a:spcPts val="0"/>
              </a:spcAft>
              <a:buSzPts val="1600"/>
              <a:buChar char="●"/>
            </a:pPr>
            <a:r>
              <a:rPr lang="en"/>
              <a:t>Experience is not personalized</a:t>
            </a:r>
            <a:endParaRPr/>
          </a:p>
          <a:p>
            <a:pPr indent="0" lvl="0" marL="457200" rtl="0" algn="l">
              <a:spcBef>
                <a:spcPts val="0"/>
              </a:spcBef>
              <a:spcAft>
                <a:spcPts val="0"/>
              </a:spcAft>
              <a:buNone/>
            </a:pPr>
            <a:r>
              <a:t/>
            </a:r>
            <a:endParaRPr/>
          </a:p>
        </p:txBody>
      </p:sp>
      <p:sp>
        <p:nvSpPr>
          <p:cNvPr id="405" name="Google Shape;405;p57"/>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Veterans encounter care that does not support their needs.*</a:t>
            </a:r>
            <a:endParaRPr/>
          </a:p>
        </p:txBody>
      </p:sp>
      <p:sp>
        <p:nvSpPr>
          <p:cNvPr id="406" name="Google Shape;406;p57"/>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57"/>
          <p:cNvSpPr txBox="1"/>
          <p:nvPr/>
        </p:nvSpPr>
        <p:spPr>
          <a:xfrm>
            <a:off x="4986075" y="4341825"/>
            <a:ext cx="4126200" cy="48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Proxima Nova"/>
                <a:ea typeface="Proxima Nova"/>
                <a:cs typeface="Proxima Nova"/>
                <a:sym typeface="Proxima Nova"/>
              </a:rPr>
              <a:t>*Created in Workshop</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p>
            <a:pPr indent="0" lvl="0" marL="0" rtl="0" algn="ctr">
              <a:spcBef>
                <a:spcPts val="0"/>
              </a:spcBef>
              <a:spcAft>
                <a:spcPts val="0"/>
              </a:spcAft>
              <a:buNone/>
            </a:pPr>
            <a:r>
              <a:rPr lang="en"/>
              <a:t>Introductions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411" name="Shape 411"/>
        <p:cNvGrpSpPr/>
        <p:nvPr/>
      </p:nvGrpSpPr>
      <p:grpSpPr>
        <a:xfrm>
          <a:off x="0" y="0"/>
          <a:ext cx="0" cy="0"/>
          <a:chOff x="0" y="0"/>
          <a:chExt cx="0" cy="0"/>
        </a:xfrm>
      </p:grpSpPr>
      <p:sp>
        <p:nvSpPr>
          <p:cNvPr id="412" name="Google Shape;412;p58"/>
          <p:cNvSpPr txBox="1"/>
          <p:nvPr>
            <p:ph idx="1" type="body"/>
          </p:nvPr>
        </p:nvSpPr>
        <p:spPr>
          <a:xfrm>
            <a:off x="914400" y="1644725"/>
            <a:ext cx="5492400" cy="3416400"/>
          </a:xfrm>
          <a:prstGeom prst="rect">
            <a:avLst/>
          </a:prstGeom>
        </p:spPr>
        <p:txBody>
          <a:bodyPr anchorCtr="0" anchor="t" bIns="94800" lIns="94800" spcFirstLastPara="1" rIns="94800" wrap="square" tIns="94800">
            <a:noAutofit/>
          </a:bodyPr>
          <a:lstStyle/>
          <a:p>
            <a:pPr indent="-330200" lvl="0" marL="457200" rtl="0" algn="l">
              <a:spcBef>
                <a:spcPts val="0"/>
              </a:spcBef>
              <a:spcAft>
                <a:spcPts val="0"/>
              </a:spcAft>
              <a:buSzPts val="1600"/>
              <a:buChar char="●"/>
            </a:pPr>
            <a:r>
              <a:rPr lang="en"/>
              <a:t>How will a Veteran know which one to use?</a:t>
            </a:r>
            <a:endParaRPr/>
          </a:p>
          <a:p>
            <a:pPr indent="-330200" lvl="0" marL="457200" rtl="0" algn="l">
              <a:spcBef>
                <a:spcPts val="0"/>
              </a:spcBef>
              <a:spcAft>
                <a:spcPts val="0"/>
              </a:spcAft>
              <a:buSzPts val="1600"/>
              <a:buChar char="●"/>
            </a:pPr>
            <a:r>
              <a:rPr lang="en"/>
              <a:t>Lack of evidence to show that digital tools are safe and effective (important for providers to know)</a:t>
            </a:r>
            <a:endParaRPr/>
          </a:p>
          <a:p>
            <a:pPr indent="-330200" lvl="0" marL="457200" rtl="0" algn="l">
              <a:spcBef>
                <a:spcPts val="0"/>
              </a:spcBef>
              <a:spcAft>
                <a:spcPts val="0"/>
              </a:spcAft>
              <a:buSzPts val="1600"/>
              <a:buChar char="●"/>
            </a:pPr>
            <a:r>
              <a:rPr lang="en"/>
              <a:t>Confusion over which tool(s) to use or recommend particularly when they have overlapping functionality</a:t>
            </a:r>
            <a:endParaRPr/>
          </a:p>
          <a:p>
            <a:pPr indent="-330200" lvl="0" marL="457200" rtl="0" algn="l">
              <a:spcBef>
                <a:spcPts val="0"/>
              </a:spcBef>
              <a:spcAft>
                <a:spcPts val="0"/>
              </a:spcAft>
              <a:buSzPts val="1600"/>
              <a:buChar char="●"/>
            </a:pPr>
            <a:r>
              <a:rPr lang="en"/>
              <a:t>Clinical adoption while trying to implement and learn Cerner</a:t>
            </a:r>
            <a:endParaRPr/>
          </a:p>
          <a:p>
            <a:pPr indent="-330200" lvl="0" marL="457200" rtl="0" algn="l">
              <a:spcBef>
                <a:spcPts val="0"/>
              </a:spcBef>
              <a:spcAft>
                <a:spcPts val="0"/>
              </a:spcAft>
              <a:buSzPts val="1600"/>
              <a:buChar char="●"/>
            </a:pPr>
            <a:r>
              <a:rPr lang="en"/>
              <a:t>Cerner introduces duplicate tools &amp; complicates wayfinding</a:t>
            </a:r>
            <a:endParaRPr/>
          </a:p>
          <a:p>
            <a:pPr indent="-330200" lvl="0" marL="457200" rtl="0" algn="l">
              <a:spcBef>
                <a:spcPts val="0"/>
              </a:spcBef>
              <a:spcAft>
                <a:spcPts val="0"/>
              </a:spcAft>
              <a:buSzPts val="1600"/>
              <a:buChar char="●"/>
            </a:pPr>
            <a:r>
              <a:rPr lang="en"/>
              <a:t>How do I keep CERNER, VISTA, Community Care straight?</a:t>
            </a:r>
            <a:endParaRPr/>
          </a:p>
        </p:txBody>
      </p:sp>
      <p:sp>
        <p:nvSpPr>
          <p:cNvPr id="413" name="Google Shape;413;p58"/>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u="sng"/>
              <a:t>There are/will be multiple tools to accomplish the same task*</a:t>
            </a:r>
            <a:endParaRPr u="sng"/>
          </a:p>
        </p:txBody>
      </p:sp>
      <p:sp>
        <p:nvSpPr>
          <p:cNvPr id="414" name="Google Shape;414;p58"/>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
        <p:nvSpPr>
          <p:cNvPr id="415" name="Google Shape;415;p58"/>
          <p:cNvSpPr txBox="1"/>
          <p:nvPr/>
        </p:nvSpPr>
        <p:spPr>
          <a:xfrm>
            <a:off x="4986075" y="4341825"/>
            <a:ext cx="4126200" cy="48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Proxima Nova"/>
                <a:ea typeface="Proxima Nova"/>
                <a:cs typeface="Proxima Nova"/>
                <a:sym typeface="Proxima Nova"/>
              </a:rPr>
              <a:t>*Created in Workshop</a:t>
            </a:r>
            <a:endParaRPr>
              <a:latin typeface="Proxima Nova"/>
              <a:ea typeface="Proxima Nova"/>
              <a:cs typeface="Proxima Nova"/>
              <a:sym typeface="Proxima Nova"/>
            </a:endParaRPr>
          </a:p>
        </p:txBody>
      </p:sp>
      <p:sp>
        <p:nvSpPr>
          <p:cNvPr id="416" name="Google Shape;416;p58"/>
          <p:cNvSpPr txBox="1"/>
          <p:nvPr/>
        </p:nvSpPr>
        <p:spPr>
          <a:xfrm>
            <a:off x="1384200" y="1282925"/>
            <a:ext cx="66537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CERNER, VISTA, Community Care</a:t>
            </a:r>
            <a:endParaRPr>
              <a:solidFill>
                <a:srgbClr val="434343"/>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420" name="Shape 420"/>
        <p:cNvGrpSpPr/>
        <p:nvPr/>
      </p:nvGrpSpPr>
      <p:grpSpPr>
        <a:xfrm>
          <a:off x="0" y="0"/>
          <a:ext cx="0" cy="0"/>
          <a:chOff x="0" y="0"/>
          <a:chExt cx="0" cy="0"/>
        </a:xfrm>
      </p:grpSpPr>
      <p:sp>
        <p:nvSpPr>
          <p:cNvPr id="421" name="Google Shape;421;p59"/>
          <p:cNvSpPr txBox="1"/>
          <p:nvPr>
            <p:ph idx="1" type="body"/>
          </p:nvPr>
        </p:nvSpPr>
        <p:spPr>
          <a:xfrm>
            <a:off x="842750" y="1773675"/>
            <a:ext cx="5492400" cy="3416400"/>
          </a:xfrm>
          <a:prstGeom prst="rect">
            <a:avLst/>
          </a:prstGeom>
        </p:spPr>
        <p:txBody>
          <a:bodyPr anchorCtr="0" anchor="t" bIns="94800" lIns="94800" spcFirstLastPara="1" rIns="94800" wrap="square" tIns="94800">
            <a:noAutofit/>
          </a:bodyPr>
          <a:lstStyle/>
          <a:p>
            <a:pPr indent="-330200" lvl="0" marL="457200" rtl="0" algn="l">
              <a:spcBef>
                <a:spcPts val="0"/>
              </a:spcBef>
              <a:spcAft>
                <a:spcPts val="0"/>
              </a:spcAft>
              <a:buSzPts val="1600"/>
              <a:buChar char="●"/>
            </a:pPr>
            <a:r>
              <a:rPr lang="en"/>
              <a:t>At what point in my journey to complete a task do I decide what kind I need?</a:t>
            </a:r>
            <a:endParaRPr/>
          </a:p>
          <a:p>
            <a:pPr indent="-330200" lvl="0" marL="457200" rtl="0" algn="l">
              <a:spcBef>
                <a:spcPts val="0"/>
              </a:spcBef>
              <a:spcAft>
                <a:spcPts val="0"/>
              </a:spcAft>
              <a:buSzPts val="1600"/>
              <a:buChar char="●"/>
            </a:pPr>
            <a:r>
              <a:rPr lang="en"/>
              <a:t>Tools for managing care not well organized</a:t>
            </a:r>
            <a:endParaRPr/>
          </a:p>
          <a:p>
            <a:pPr indent="-323850" lvl="1" marL="914400" rtl="0" algn="l">
              <a:spcBef>
                <a:spcPts val="0"/>
              </a:spcBef>
              <a:spcAft>
                <a:spcPts val="0"/>
              </a:spcAft>
              <a:buSzPts val="1500"/>
              <a:buChar char="○"/>
            </a:pPr>
            <a:r>
              <a:rPr lang="en"/>
              <a:t>Prepare for visit</a:t>
            </a:r>
            <a:endParaRPr/>
          </a:p>
          <a:p>
            <a:pPr indent="-323850" lvl="1" marL="914400" rtl="0" algn="l">
              <a:spcBef>
                <a:spcPts val="0"/>
              </a:spcBef>
              <a:spcAft>
                <a:spcPts val="0"/>
              </a:spcAft>
              <a:buSzPts val="1500"/>
              <a:buChar char="○"/>
            </a:pPr>
            <a:r>
              <a:rPr lang="en"/>
              <a:t>Manage tasks</a:t>
            </a:r>
            <a:endParaRPr/>
          </a:p>
          <a:p>
            <a:pPr indent="-330200" lvl="0" marL="457200" rtl="0" algn="l">
              <a:spcBef>
                <a:spcPts val="0"/>
              </a:spcBef>
              <a:spcAft>
                <a:spcPts val="0"/>
              </a:spcAft>
              <a:buSzPts val="1600"/>
              <a:buChar char="●"/>
            </a:pPr>
            <a:r>
              <a:rPr lang="en"/>
              <a:t>VAMCs work differently from each other.</a:t>
            </a:r>
            <a:endParaRPr/>
          </a:p>
        </p:txBody>
      </p:sp>
      <p:sp>
        <p:nvSpPr>
          <p:cNvPr id="422" name="Google Shape;422;p59"/>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u="sng"/>
              <a:t>Type of care offered by VA is not organized in a coherent way*</a:t>
            </a:r>
            <a:endParaRPr u="sng"/>
          </a:p>
        </p:txBody>
      </p:sp>
      <p:sp>
        <p:nvSpPr>
          <p:cNvPr id="423" name="Google Shape;423;p59"/>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59"/>
          <p:cNvSpPr txBox="1"/>
          <p:nvPr/>
        </p:nvSpPr>
        <p:spPr>
          <a:xfrm>
            <a:off x="4986075" y="4341825"/>
            <a:ext cx="4126200" cy="48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Proxima Nova"/>
                <a:ea typeface="Proxima Nova"/>
                <a:cs typeface="Proxima Nova"/>
                <a:sym typeface="Proxima Nova"/>
              </a:rPr>
              <a:t>*Created in Workshop</a:t>
            </a:r>
            <a:endParaRPr>
              <a:latin typeface="Proxima Nova"/>
              <a:ea typeface="Proxima Nova"/>
              <a:cs typeface="Proxima Nova"/>
              <a:sym typeface="Proxima Nova"/>
            </a:endParaRPr>
          </a:p>
        </p:txBody>
      </p:sp>
      <p:sp>
        <p:nvSpPr>
          <p:cNvPr id="425" name="Google Shape;425;p59"/>
          <p:cNvSpPr txBox="1"/>
          <p:nvPr/>
        </p:nvSpPr>
        <p:spPr>
          <a:xfrm>
            <a:off x="1253800" y="1361750"/>
            <a:ext cx="77367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Advice, Appointments, preventive care, urgent care, emergency care</a:t>
            </a:r>
            <a:endParaRPr>
              <a:solidFill>
                <a:srgbClr val="434343"/>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0"/>
          <p:cNvSpPr txBox="1"/>
          <p:nvPr>
            <p:ph type="title"/>
          </p:nvPr>
        </p:nvSpPr>
        <p:spPr>
          <a:xfrm>
            <a:off x="1374625" y="1339725"/>
            <a:ext cx="6396000" cy="2219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Veterans don’t come in with a shopping list they come with an immediate need.</a:t>
            </a:r>
            <a:endParaRPr/>
          </a:p>
        </p:txBody>
      </p:sp>
      <p:sp>
        <p:nvSpPr>
          <p:cNvPr id="431" name="Google Shape;431;p60"/>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432" name="Google Shape;432;p60"/>
          <p:cNvSpPr txBox="1"/>
          <p:nvPr>
            <p:ph type="title"/>
          </p:nvPr>
        </p:nvSpPr>
        <p:spPr>
          <a:xfrm>
            <a:off x="1047525" y="3729675"/>
            <a:ext cx="6723000" cy="819300"/>
          </a:xfrm>
          <a:prstGeom prst="rect">
            <a:avLst/>
          </a:prstGeom>
        </p:spPr>
        <p:txBody>
          <a:bodyPr anchorCtr="0" anchor="t" bIns="94800" lIns="94800" spcFirstLastPara="1" rIns="94800" wrap="square" tIns="94800">
            <a:noAutofit/>
          </a:bodyPr>
          <a:lstStyle/>
          <a:p>
            <a:pPr indent="0" lvl="0" marL="0" rtl="0" algn="r">
              <a:spcBef>
                <a:spcPts val="0"/>
              </a:spcBef>
              <a:spcAft>
                <a:spcPts val="0"/>
              </a:spcAft>
              <a:buNone/>
            </a:pPr>
            <a:r>
              <a:rPr lang="en">
                <a:latin typeface="Proxima Nova"/>
                <a:ea typeface="Proxima Nova"/>
                <a:cs typeface="Proxima Nova"/>
                <a:sym typeface="Proxima Nova"/>
              </a:rPr>
              <a:t> - Paraphrase, stakeholder interview</a:t>
            </a:r>
            <a:endParaRPr>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61"/>
          <p:cNvSpPr txBox="1"/>
          <p:nvPr>
            <p:ph idx="1" type="subTitle"/>
          </p:nvPr>
        </p:nvSpPr>
        <p:spPr>
          <a:xfrm>
            <a:off x="914400" y="2439425"/>
            <a:ext cx="3396300" cy="12351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Review and add additional pain points and themes for consideration.</a:t>
            </a:r>
            <a:endParaRPr/>
          </a:p>
        </p:txBody>
      </p:sp>
      <p:sp>
        <p:nvSpPr>
          <p:cNvPr id="438" name="Google Shape;438;p61"/>
          <p:cNvSpPr txBox="1"/>
          <p:nvPr>
            <p:ph type="title"/>
          </p:nvPr>
        </p:nvSpPr>
        <p:spPr>
          <a:xfrm>
            <a:off x="914400" y="957125"/>
            <a:ext cx="3396300" cy="1482300"/>
          </a:xfrm>
          <a:prstGeom prst="rect">
            <a:avLst/>
          </a:prstGeom>
        </p:spPr>
        <p:txBody>
          <a:bodyPr anchorCtr="0" anchor="b" bIns="94800" lIns="94800" spcFirstLastPara="1" rIns="94800" wrap="square" tIns="94800">
            <a:noAutofit/>
          </a:bodyPr>
          <a:lstStyle/>
          <a:p>
            <a:pPr indent="0" lvl="0" marL="0" rtl="0" algn="l">
              <a:spcBef>
                <a:spcPts val="0"/>
              </a:spcBef>
              <a:spcAft>
                <a:spcPts val="0"/>
              </a:spcAft>
              <a:buNone/>
            </a:pPr>
            <a:r>
              <a:rPr lang="en"/>
              <a:t>Filling the Gaps</a:t>
            </a:r>
            <a:endParaRPr/>
          </a:p>
        </p:txBody>
      </p:sp>
      <p:sp>
        <p:nvSpPr>
          <p:cNvPr id="439" name="Google Shape;439;p61"/>
          <p:cNvSpPr txBox="1"/>
          <p:nvPr/>
        </p:nvSpPr>
        <p:spPr>
          <a:xfrm>
            <a:off x="4863300" y="1200325"/>
            <a:ext cx="4509300" cy="31989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Proxima Nova"/>
              <a:buChar char="●"/>
            </a:pPr>
            <a:r>
              <a:rPr b="1" lang="en" sz="1800">
                <a:solidFill>
                  <a:srgbClr val="FFFFFF"/>
                </a:solidFill>
                <a:latin typeface="Proxima Nova"/>
                <a:ea typeface="Proxima Nova"/>
                <a:cs typeface="Proxima Nova"/>
                <a:sym typeface="Proxima Nova"/>
              </a:rPr>
              <a:t>Are there examples of these pain points that should be added?</a:t>
            </a:r>
            <a:endParaRPr b="1" sz="1800">
              <a:solidFill>
                <a:srgbClr val="FFFFFF"/>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FFFFFF"/>
              </a:buClr>
              <a:buSzPts val="1800"/>
              <a:buFont typeface="Proxima Nova"/>
              <a:buChar char="●"/>
            </a:pPr>
            <a:r>
              <a:rPr b="1" lang="en" sz="1800">
                <a:solidFill>
                  <a:srgbClr val="FFFFFF"/>
                </a:solidFill>
                <a:latin typeface="Proxima Nova"/>
                <a:ea typeface="Proxima Nova"/>
                <a:cs typeface="Proxima Nova"/>
                <a:sym typeface="Proxima Nova"/>
              </a:rPr>
              <a:t>Is there a theme that’s missing</a:t>
            </a:r>
            <a:endParaRPr b="1" sz="1800">
              <a:solidFill>
                <a:srgbClr val="FFFFFF"/>
              </a:solidFill>
              <a:latin typeface="Proxima Nova"/>
              <a:ea typeface="Proxima Nova"/>
              <a:cs typeface="Proxima Nova"/>
              <a:sym typeface="Proxima Nova"/>
            </a:endParaRPr>
          </a:p>
          <a:p>
            <a:pPr indent="0" lvl="0" marL="457200" rtl="0" algn="l">
              <a:lnSpc>
                <a:spcPct val="150000"/>
              </a:lnSpc>
              <a:spcBef>
                <a:spcPts val="0"/>
              </a:spcBef>
              <a:spcAft>
                <a:spcPts val="0"/>
              </a:spcAft>
              <a:buNone/>
            </a:pPr>
            <a:r>
              <a:t/>
            </a:r>
            <a:endParaRPr b="1" sz="1800">
              <a:solidFill>
                <a:srgbClr val="FFFFFF"/>
              </a:solidFill>
              <a:latin typeface="Proxima Nova"/>
              <a:ea typeface="Proxima Nova"/>
              <a:cs typeface="Proxima Nova"/>
              <a:sym typeface="Proxima Nova"/>
            </a:endParaRPr>
          </a:p>
        </p:txBody>
      </p:sp>
      <p:sp>
        <p:nvSpPr>
          <p:cNvPr id="440" name="Google Shape;440;p61"/>
          <p:cNvSpPr txBox="1"/>
          <p:nvPr>
            <p:ph idx="1" type="subTitle"/>
          </p:nvPr>
        </p:nvSpPr>
        <p:spPr>
          <a:xfrm>
            <a:off x="914400" y="3430025"/>
            <a:ext cx="3396300" cy="12351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b="1" lang="en"/>
              <a:t>5 min</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2"/>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cxnSp>
        <p:nvCxnSpPr>
          <p:cNvPr id="446" name="Google Shape;446;p62"/>
          <p:cNvCxnSpPr/>
          <p:nvPr/>
        </p:nvCxnSpPr>
        <p:spPr>
          <a:xfrm rot="10800000">
            <a:off x="2054025" y="1542625"/>
            <a:ext cx="10500" cy="2247000"/>
          </a:xfrm>
          <a:prstGeom prst="straightConnector1">
            <a:avLst/>
          </a:prstGeom>
          <a:noFill/>
          <a:ln cap="flat" cmpd="sng" w="76200">
            <a:solidFill>
              <a:srgbClr val="36B77D"/>
            </a:solidFill>
            <a:prstDash val="solid"/>
            <a:round/>
            <a:headEnd len="med" w="med" type="none"/>
            <a:tailEnd len="med" w="med" type="none"/>
          </a:ln>
        </p:spPr>
      </p:cxnSp>
      <p:cxnSp>
        <p:nvCxnSpPr>
          <p:cNvPr id="447" name="Google Shape;447;p62"/>
          <p:cNvCxnSpPr/>
          <p:nvPr/>
        </p:nvCxnSpPr>
        <p:spPr>
          <a:xfrm flipH="1" rot="10800000">
            <a:off x="2027850" y="3788425"/>
            <a:ext cx="2513400" cy="2700"/>
          </a:xfrm>
          <a:prstGeom prst="straightConnector1">
            <a:avLst/>
          </a:prstGeom>
          <a:noFill/>
          <a:ln cap="flat" cmpd="sng" w="76200">
            <a:solidFill>
              <a:srgbClr val="36B77D"/>
            </a:solidFill>
            <a:prstDash val="solid"/>
            <a:round/>
            <a:headEnd len="med" w="med" type="none"/>
            <a:tailEnd len="med" w="med" type="none"/>
          </a:ln>
        </p:spPr>
      </p:cxnSp>
      <p:sp>
        <p:nvSpPr>
          <p:cNvPr id="448" name="Google Shape;448;p62"/>
          <p:cNvSpPr txBox="1"/>
          <p:nvPr/>
        </p:nvSpPr>
        <p:spPr>
          <a:xfrm>
            <a:off x="2027850" y="3847975"/>
            <a:ext cx="22374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Impact</a:t>
            </a:r>
            <a:endParaRPr>
              <a:latin typeface="Proxima Nova"/>
              <a:ea typeface="Proxima Nova"/>
              <a:cs typeface="Proxima Nova"/>
              <a:sym typeface="Proxima Nova"/>
            </a:endParaRPr>
          </a:p>
          <a:p>
            <a:pPr indent="0" lvl="0" marL="0" rtl="0" algn="l">
              <a:spcBef>
                <a:spcPts val="0"/>
              </a:spcBef>
              <a:spcAft>
                <a:spcPts val="0"/>
              </a:spcAft>
              <a:buNone/>
            </a:pPr>
            <a:r>
              <a:rPr lang="en" sz="1200">
                <a:solidFill>
                  <a:srgbClr val="626262"/>
                </a:solidFill>
                <a:latin typeface="Proxima Nova"/>
                <a:ea typeface="Proxima Nova"/>
                <a:cs typeface="Proxima Nova"/>
                <a:sym typeface="Proxima Nova"/>
              </a:rPr>
              <a:t>How much does it move us towards our North Star?</a:t>
            </a:r>
            <a:endParaRPr sz="1200">
              <a:solidFill>
                <a:srgbClr val="626262"/>
              </a:solidFill>
              <a:latin typeface="Proxima Nova"/>
              <a:ea typeface="Proxima Nova"/>
              <a:cs typeface="Proxima Nova"/>
              <a:sym typeface="Proxima Nova"/>
            </a:endParaRPr>
          </a:p>
        </p:txBody>
      </p:sp>
      <p:sp>
        <p:nvSpPr>
          <p:cNvPr id="449" name="Google Shape;449;p62"/>
          <p:cNvSpPr txBox="1"/>
          <p:nvPr/>
        </p:nvSpPr>
        <p:spPr>
          <a:xfrm>
            <a:off x="404850" y="1583925"/>
            <a:ext cx="1779900" cy="12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Autonomy</a:t>
            </a:r>
            <a:endParaRPr>
              <a:solidFill>
                <a:srgbClr val="626262"/>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626262"/>
                </a:solidFill>
                <a:latin typeface="Proxima Nova"/>
                <a:ea typeface="Proxima Nova"/>
                <a:cs typeface="Proxima Nova"/>
                <a:sym typeface="Proxima Nova"/>
              </a:rPr>
              <a:t>How much control do we have over improvements?</a:t>
            </a:r>
            <a:endParaRPr sz="1200">
              <a:solidFill>
                <a:srgbClr val="626262"/>
              </a:solidFill>
              <a:latin typeface="Proxima Nova"/>
              <a:ea typeface="Proxima Nova"/>
              <a:cs typeface="Proxima Nova"/>
              <a:sym typeface="Proxima Nova"/>
            </a:endParaRPr>
          </a:p>
        </p:txBody>
      </p:sp>
      <p:grpSp>
        <p:nvGrpSpPr>
          <p:cNvPr id="450" name="Google Shape;450;p62"/>
          <p:cNvGrpSpPr/>
          <p:nvPr/>
        </p:nvGrpSpPr>
        <p:grpSpPr>
          <a:xfrm>
            <a:off x="4265260" y="1542614"/>
            <a:ext cx="276000" cy="282000"/>
            <a:chOff x="4142960" y="2332064"/>
            <a:chExt cx="276000" cy="282000"/>
          </a:xfrm>
        </p:grpSpPr>
        <p:sp>
          <p:nvSpPr>
            <p:cNvPr id="451" name="Google Shape;451;p62"/>
            <p:cNvSpPr/>
            <p:nvPr/>
          </p:nvSpPr>
          <p:spPr>
            <a:xfrm>
              <a:off x="4142960" y="2332064"/>
              <a:ext cx="276000" cy="282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2" name="Google Shape;452;p62"/>
            <p:cNvPicPr preferRelativeResize="0"/>
            <p:nvPr/>
          </p:nvPicPr>
          <p:blipFill>
            <a:blip r:embed="rId3">
              <a:alphaModFix/>
            </a:blip>
            <a:stretch>
              <a:fillRect/>
            </a:stretch>
          </p:blipFill>
          <p:spPr>
            <a:xfrm>
              <a:off x="4183363" y="2375487"/>
              <a:ext cx="195174" cy="195174"/>
            </a:xfrm>
            <a:prstGeom prst="rect">
              <a:avLst/>
            </a:prstGeom>
            <a:noFill/>
            <a:ln>
              <a:noFill/>
            </a:ln>
          </p:spPr>
        </p:pic>
      </p:grpSp>
      <p:sp>
        <p:nvSpPr>
          <p:cNvPr id="453" name="Google Shape;453;p62"/>
          <p:cNvSpPr/>
          <p:nvPr/>
        </p:nvSpPr>
        <p:spPr>
          <a:xfrm>
            <a:off x="2211658" y="3297371"/>
            <a:ext cx="276000" cy="282000"/>
          </a:xfrm>
          <a:prstGeom prst="rect">
            <a:avLst/>
          </a:prstGeom>
          <a:solidFill>
            <a:srgbClr val="1187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2"/>
          <p:cNvSpPr/>
          <p:nvPr/>
        </p:nvSpPr>
        <p:spPr>
          <a:xfrm>
            <a:off x="3534446" y="2233071"/>
            <a:ext cx="276000" cy="282000"/>
          </a:xfrm>
          <a:prstGeom prst="rect">
            <a:avLst/>
          </a:prstGeom>
          <a:solidFill>
            <a:srgbClr val="36B7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2"/>
          <p:cNvSpPr/>
          <p:nvPr/>
        </p:nvSpPr>
        <p:spPr>
          <a:xfrm>
            <a:off x="2369385" y="1656921"/>
            <a:ext cx="276000" cy="282000"/>
          </a:xfrm>
          <a:prstGeom prst="rect">
            <a:avLst/>
          </a:prstGeom>
          <a:solidFill>
            <a:srgbClr val="CDEC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2"/>
          <p:cNvSpPr/>
          <p:nvPr/>
        </p:nvSpPr>
        <p:spPr>
          <a:xfrm>
            <a:off x="3022708" y="3338402"/>
            <a:ext cx="276000" cy="28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457" name="Google Shape;457;p62"/>
          <p:cNvSpPr/>
          <p:nvPr/>
        </p:nvSpPr>
        <p:spPr>
          <a:xfrm>
            <a:off x="3866959" y="3097339"/>
            <a:ext cx="276000" cy="282000"/>
          </a:xfrm>
          <a:prstGeom prst="rect">
            <a:avLst/>
          </a:prstGeom>
          <a:solidFill>
            <a:srgbClr val="626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8" name="Google Shape;458;p62"/>
          <p:cNvCxnSpPr/>
          <p:nvPr/>
        </p:nvCxnSpPr>
        <p:spPr>
          <a:xfrm>
            <a:off x="2184750" y="2683150"/>
            <a:ext cx="2336100" cy="5100"/>
          </a:xfrm>
          <a:prstGeom prst="straightConnector1">
            <a:avLst/>
          </a:prstGeom>
          <a:noFill/>
          <a:ln cap="flat" cmpd="sng" w="9525">
            <a:solidFill>
              <a:srgbClr val="595959"/>
            </a:solidFill>
            <a:prstDash val="solid"/>
            <a:round/>
            <a:headEnd len="med" w="med" type="none"/>
            <a:tailEnd len="med" w="med" type="none"/>
          </a:ln>
        </p:spPr>
      </p:cxnSp>
      <p:cxnSp>
        <p:nvCxnSpPr>
          <p:cNvPr id="459" name="Google Shape;459;p62"/>
          <p:cNvCxnSpPr/>
          <p:nvPr/>
        </p:nvCxnSpPr>
        <p:spPr>
          <a:xfrm>
            <a:off x="3371100" y="1507725"/>
            <a:ext cx="5400" cy="2236500"/>
          </a:xfrm>
          <a:prstGeom prst="straightConnector1">
            <a:avLst/>
          </a:prstGeom>
          <a:noFill/>
          <a:ln cap="flat" cmpd="sng" w="9525">
            <a:solidFill>
              <a:srgbClr val="595959"/>
            </a:solidFill>
            <a:prstDash val="solid"/>
            <a:round/>
            <a:headEnd len="med" w="med" type="none"/>
            <a:tailEnd len="med" w="med" type="none"/>
          </a:ln>
        </p:spPr>
      </p:cxnSp>
      <p:sp>
        <p:nvSpPr>
          <p:cNvPr id="460" name="Google Shape;460;p62"/>
          <p:cNvSpPr txBox="1"/>
          <p:nvPr/>
        </p:nvSpPr>
        <p:spPr>
          <a:xfrm>
            <a:off x="5317050" y="1449365"/>
            <a:ext cx="3624000" cy="22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Proxima Nova"/>
                <a:ea typeface="Proxima Nova"/>
                <a:cs typeface="Proxima Nova"/>
                <a:sym typeface="Proxima Nova"/>
              </a:rPr>
              <a:t>How to:</a:t>
            </a:r>
            <a:endParaRPr b="1" sz="18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b="1" sz="1800">
              <a:solidFill>
                <a:srgbClr val="434343"/>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434343"/>
              </a:buClr>
              <a:buSzPts val="1800"/>
              <a:buFont typeface="Proxima Nova"/>
              <a:buChar char="●"/>
            </a:pPr>
            <a:r>
              <a:rPr b="1" lang="en" sz="1800">
                <a:solidFill>
                  <a:srgbClr val="434343"/>
                </a:solidFill>
                <a:latin typeface="Proxima Nova"/>
                <a:ea typeface="Proxima Nova"/>
                <a:cs typeface="Proxima Nova"/>
                <a:sym typeface="Proxima Nova"/>
              </a:rPr>
              <a:t>I’ll hold up each pain point at the center.</a:t>
            </a:r>
            <a:endParaRPr b="1" sz="1800">
              <a:solidFill>
                <a:srgbClr val="434343"/>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434343"/>
              </a:buClr>
              <a:buSzPts val="1800"/>
              <a:buFont typeface="Proxima Nova"/>
              <a:buChar char="●"/>
            </a:pPr>
            <a:r>
              <a:rPr b="1" lang="en" sz="1800">
                <a:solidFill>
                  <a:srgbClr val="434343"/>
                </a:solidFill>
                <a:latin typeface="Proxima Nova"/>
                <a:ea typeface="Proxima Nova"/>
                <a:cs typeface="Proxima Nova"/>
                <a:sym typeface="Proxima Nova"/>
              </a:rPr>
              <a:t>Tell me if it’s higher, lower, left or right!</a:t>
            </a:r>
            <a:endParaRPr b="1" sz="1800">
              <a:solidFill>
                <a:srgbClr val="434343"/>
              </a:solidFill>
              <a:latin typeface="Proxima Nova"/>
              <a:ea typeface="Proxima Nova"/>
              <a:cs typeface="Proxima Nova"/>
              <a:sym typeface="Proxima Nova"/>
            </a:endParaRPr>
          </a:p>
        </p:txBody>
      </p:sp>
      <p:sp>
        <p:nvSpPr>
          <p:cNvPr id="461" name="Google Shape;461;p62"/>
          <p:cNvSpPr txBox="1"/>
          <p:nvPr>
            <p:ph type="title"/>
          </p:nvPr>
        </p:nvSpPr>
        <p:spPr>
          <a:xfrm>
            <a:off x="914400" y="290825"/>
            <a:ext cx="7315200" cy="572700"/>
          </a:xfrm>
          <a:prstGeom prst="rect">
            <a:avLst/>
          </a:prstGeom>
        </p:spPr>
        <p:txBody>
          <a:bodyPr anchorCtr="0" anchor="ctr" bIns="94800" lIns="94800" spcFirstLastPara="1" rIns="94800" wrap="square" tIns="94800">
            <a:noAutofit/>
          </a:bodyPr>
          <a:lstStyle/>
          <a:p>
            <a:pPr indent="0" lvl="0" marL="0" rtl="0" algn="l">
              <a:spcBef>
                <a:spcPts val="0"/>
              </a:spcBef>
              <a:spcAft>
                <a:spcPts val="0"/>
              </a:spcAft>
              <a:buNone/>
            </a:pPr>
            <a:r>
              <a:rPr lang="en"/>
              <a:t>Autonomy vs. Impact</a:t>
            </a:r>
            <a:endParaRPr b="0">
              <a:latin typeface="Proxima Nova Extrabold"/>
              <a:ea typeface="Proxima Nova Extrabold"/>
              <a:cs typeface="Proxima Nova Extrabold"/>
              <a:sym typeface="Proxima Nova Extra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3"/>
          <p:cNvSpPr txBox="1"/>
          <p:nvPr>
            <p:ph idx="12" type="sldNum"/>
          </p:nvPr>
        </p:nvSpPr>
        <p:spPr>
          <a:xfrm>
            <a:off x="8337333"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pic>
        <p:nvPicPr>
          <p:cNvPr id="467" name="Google Shape;467;p63"/>
          <p:cNvPicPr preferRelativeResize="0"/>
          <p:nvPr/>
        </p:nvPicPr>
        <p:blipFill>
          <a:blip r:embed="rId3">
            <a:alphaModFix/>
          </a:blip>
          <a:stretch>
            <a:fillRect/>
          </a:stretch>
        </p:blipFill>
        <p:spPr>
          <a:xfrm>
            <a:off x="1776775" y="-10475"/>
            <a:ext cx="4971547" cy="5143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4"/>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p>
            <a:pPr indent="0" lvl="0" marL="0" rtl="0" algn="ctr">
              <a:spcBef>
                <a:spcPts val="0"/>
              </a:spcBef>
              <a:spcAft>
                <a:spcPts val="0"/>
              </a:spcAft>
              <a:buNone/>
            </a:pPr>
            <a:r>
              <a:rPr lang="en"/>
              <a:t>Break (10 minutes)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5"/>
          <p:cNvSpPr txBox="1"/>
          <p:nvPr>
            <p:ph idx="1" type="subTitle"/>
          </p:nvPr>
        </p:nvSpPr>
        <p:spPr>
          <a:xfrm>
            <a:off x="914400" y="2439425"/>
            <a:ext cx="3396300" cy="12351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Use your dots to prioritize pain points.</a:t>
            </a:r>
            <a:endParaRPr/>
          </a:p>
        </p:txBody>
      </p:sp>
      <p:sp>
        <p:nvSpPr>
          <p:cNvPr id="478" name="Google Shape;478;p65"/>
          <p:cNvSpPr txBox="1"/>
          <p:nvPr>
            <p:ph type="title"/>
          </p:nvPr>
        </p:nvSpPr>
        <p:spPr>
          <a:xfrm>
            <a:off x="914400" y="957125"/>
            <a:ext cx="3396300" cy="1482300"/>
          </a:xfrm>
          <a:prstGeom prst="rect">
            <a:avLst/>
          </a:prstGeom>
        </p:spPr>
        <p:txBody>
          <a:bodyPr anchorCtr="0" anchor="b" bIns="94800" lIns="94800" spcFirstLastPara="1" rIns="94800" wrap="square" tIns="94800">
            <a:noAutofit/>
          </a:bodyPr>
          <a:lstStyle/>
          <a:p>
            <a:pPr indent="0" lvl="0" marL="0" rtl="0" algn="l">
              <a:spcBef>
                <a:spcPts val="0"/>
              </a:spcBef>
              <a:spcAft>
                <a:spcPts val="0"/>
              </a:spcAft>
              <a:buNone/>
            </a:pPr>
            <a:r>
              <a:rPr lang="en"/>
              <a:t>Time to Vote</a:t>
            </a:r>
            <a:endParaRPr/>
          </a:p>
        </p:txBody>
      </p:sp>
      <p:sp>
        <p:nvSpPr>
          <p:cNvPr id="479" name="Google Shape;479;p65"/>
          <p:cNvSpPr txBox="1"/>
          <p:nvPr/>
        </p:nvSpPr>
        <p:spPr>
          <a:xfrm>
            <a:off x="4832350" y="1005525"/>
            <a:ext cx="3906000" cy="3198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sz="1800">
              <a:solidFill>
                <a:srgbClr val="FFFFFF"/>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b="1" lang="en" sz="1800">
                <a:solidFill>
                  <a:srgbClr val="FFFFFF"/>
                </a:solidFill>
                <a:latin typeface="Proxima Nova"/>
                <a:ea typeface="Proxima Nova"/>
                <a:cs typeface="Proxima Nova"/>
                <a:sym typeface="Proxima Nova"/>
              </a:rPr>
              <a:t>If we address these paint points, will it...</a:t>
            </a:r>
            <a:endParaRPr b="1" sz="1800">
              <a:solidFill>
                <a:srgbClr val="FFFFFF"/>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FFFFFF"/>
              </a:buClr>
              <a:buSzPts val="1800"/>
              <a:buFont typeface="Proxima Nova"/>
              <a:buChar char="●"/>
            </a:pPr>
            <a:r>
              <a:rPr b="1" lang="en" sz="1800">
                <a:solidFill>
                  <a:srgbClr val="FFFFFF"/>
                </a:solidFill>
                <a:latin typeface="Proxima Nova"/>
                <a:ea typeface="Proxima Nova"/>
                <a:cs typeface="Proxima Nova"/>
                <a:sym typeface="Proxima Nova"/>
              </a:rPr>
              <a:t>...have a significant impact on Veterans’ experiences?</a:t>
            </a:r>
            <a:endParaRPr b="1" sz="1800">
              <a:solidFill>
                <a:srgbClr val="FFFFFF"/>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FFFFFF"/>
              </a:buClr>
              <a:buSzPts val="1800"/>
              <a:buFont typeface="Proxima Nova"/>
              <a:buChar char="●"/>
            </a:pPr>
            <a:r>
              <a:rPr b="1" lang="en" sz="1800">
                <a:solidFill>
                  <a:srgbClr val="FFFFFF"/>
                </a:solidFill>
                <a:latin typeface="Proxima Nova"/>
                <a:ea typeface="Proxima Nova"/>
                <a:cs typeface="Proxima Nova"/>
                <a:sym typeface="Proxima Nova"/>
              </a:rPr>
              <a:t>...allow us to build on the idea to get closer to the North Star?</a:t>
            </a:r>
            <a:endParaRPr b="1" sz="1800">
              <a:solidFill>
                <a:srgbClr val="FFFFFF"/>
              </a:solidFill>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b="1" sz="1800">
              <a:solidFill>
                <a:srgbClr val="FFFFFF"/>
              </a:solidFill>
              <a:latin typeface="Proxima Nova"/>
              <a:ea typeface="Proxima Nova"/>
              <a:cs typeface="Proxima Nova"/>
              <a:sym typeface="Proxima Nova"/>
            </a:endParaRPr>
          </a:p>
          <a:p>
            <a:pPr indent="0" lvl="0" marL="457200" rtl="0" algn="l">
              <a:lnSpc>
                <a:spcPct val="150000"/>
              </a:lnSpc>
              <a:spcBef>
                <a:spcPts val="0"/>
              </a:spcBef>
              <a:spcAft>
                <a:spcPts val="0"/>
              </a:spcAft>
              <a:buNone/>
            </a:pPr>
            <a:r>
              <a:t/>
            </a:r>
            <a:endParaRPr b="1" sz="1800">
              <a:solidFill>
                <a:srgbClr val="FFFFFF"/>
              </a:solidFill>
              <a:latin typeface="Proxima Nova"/>
              <a:ea typeface="Proxima Nova"/>
              <a:cs typeface="Proxima Nova"/>
              <a:sym typeface="Proxima Nova"/>
            </a:endParaRPr>
          </a:p>
        </p:txBody>
      </p:sp>
      <p:sp>
        <p:nvSpPr>
          <p:cNvPr id="480" name="Google Shape;480;p65"/>
          <p:cNvSpPr txBox="1"/>
          <p:nvPr>
            <p:ph idx="1" type="subTitle"/>
          </p:nvPr>
        </p:nvSpPr>
        <p:spPr>
          <a:xfrm>
            <a:off x="914400" y="3201425"/>
            <a:ext cx="3396300" cy="12351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b="1" lang="en"/>
              <a:t>5 min</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6"/>
          <p:cNvSpPr txBox="1"/>
          <p:nvPr>
            <p:ph type="title"/>
          </p:nvPr>
        </p:nvSpPr>
        <p:spPr>
          <a:xfrm>
            <a:off x="914400" y="2926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Priority List*</a:t>
            </a:r>
            <a:endParaRPr/>
          </a:p>
        </p:txBody>
      </p:sp>
      <p:sp>
        <p:nvSpPr>
          <p:cNvPr id="486" name="Google Shape;486;p66"/>
          <p:cNvSpPr txBox="1"/>
          <p:nvPr>
            <p:ph idx="1" type="body"/>
          </p:nvPr>
        </p:nvSpPr>
        <p:spPr>
          <a:xfrm>
            <a:off x="914400" y="1019250"/>
            <a:ext cx="7315200" cy="3927900"/>
          </a:xfrm>
          <a:prstGeom prst="rect">
            <a:avLst/>
          </a:prstGeom>
        </p:spPr>
        <p:txBody>
          <a:bodyPr anchorCtr="0" anchor="t" bIns="94800" lIns="94800" spcFirstLastPara="1" rIns="94800" wrap="square" tIns="94800">
            <a:noAutofit/>
          </a:bodyPr>
          <a:lstStyle/>
          <a:p>
            <a:pPr indent="-342900" lvl="0" marL="457200" rtl="0" algn="l">
              <a:spcBef>
                <a:spcPts val="0"/>
              </a:spcBef>
              <a:spcAft>
                <a:spcPts val="0"/>
              </a:spcAft>
              <a:buSzPts val="1800"/>
              <a:buAutoNum type="arabicPeriod"/>
            </a:pPr>
            <a:r>
              <a:rPr lang="en"/>
              <a:t>Type of care offered by VA is not organized in a coherent way.</a:t>
            </a:r>
            <a:endParaRPr/>
          </a:p>
          <a:p>
            <a:pPr indent="-342900" lvl="0" marL="457200" rtl="0" algn="l">
              <a:spcBef>
                <a:spcPts val="0"/>
              </a:spcBef>
              <a:spcAft>
                <a:spcPts val="0"/>
              </a:spcAft>
              <a:buSzPts val="1800"/>
              <a:buAutoNum type="arabicPeriod"/>
            </a:pPr>
            <a:r>
              <a:rPr lang="en"/>
              <a:t>There are/will be multiple tools to accomplish the same tasks.</a:t>
            </a:r>
            <a:endParaRPr/>
          </a:p>
          <a:p>
            <a:pPr indent="-342900" lvl="0" marL="457200" rtl="0" algn="l">
              <a:spcBef>
                <a:spcPts val="0"/>
              </a:spcBef>
              <a:spcAft>
                <a:spcPts val="0"/>
              </a:spcAft>
              <a:buSzPts val="1800"/>
              <a:buAutoNum type="arabicPeriod"/>
            </a:pPr>
            <a:r>
              <a:rPr lang="en"/>
              <a:t>Veterans are missing out on available resources.</a:t>
            </a:r>
            <a:endParaRPr/>
          </a:p>
          <a:p>
            <a:pPr indent="-342900" lvl="0" marL="457200" rtl="0" algn="l">
              <a:spcBef>
                <a:spcPts val="0"/>
              </a:spcBef>
              <a:spcAft>
                <a:spcPts val="0"/>
              </a:spcAft>
              <a:buSzPts val="1800"/>
              <a:buAutoNum type="arabicPeriod"/>
            </a:pPr>
            <a:r>
              <a:rPr lang="en"/>
              <a:t>Some VHA resources are overutilized (e.g. call center volume)</a:t>
            </a:r>
            <a:endParaRPr/>
          </a:p>
          <a:p>
            <a:pPr indent="-342900" lvl="0" marL="457200" rtl="0" algn="l">
              <a:spcBef>
                <a:spcPts val="0"/>
              </a:spcBef>
              <a:spcAft>
                <a:spcPts val="0"/>
              </a:spcAft>
              <a:buSzPts val="1800"/>
              <a:buAutoNum type="arabicPeriod"/>
            </a:pPr>
            <a:r>
              <a:rPr lang="en"/>
              <a:t>Veterans are missing appointments.</a:t>
            </a:r>
            <a:endParaRPr/>
          </a:p>
          <a:p>
            <a:pPr indent="-342900" lvl="0" marL="457200" rtl="0" algn="l">
              <a:spcBef>
                <a:spcPts val="0"/>
              </a:spcBef>
              <a:spcAft>
                <a:spcPts val="0"/>
              </a:spcAft>
              <a:buSzPts val="1800"/>
              <a:buAutoNum type="arabicPeriod"/>
            </a:pPr>
            <a:r>
              <a:rPr lang="en"/>
              <a:t>Veterans encounter inconsistent information</a:t>
            </a:r>
            <a:endParaRPr/>
          </a:p>
          <a:p>
            <a:pPr indent="-342900" lvl="0" marL="457200" rtl="0" algn="l">
              <a:spcBef>
                <a:spcPts val="0"/>
              </a:spcBef>
              <a:spcAft>
                <a:spcPts val="0"/>
              </a:spcAft>
              <a:buSzPts val="1800"/>
              <a:buAutoNum type="arabicPeriod"/>
            </a:pPr>
            <a:r>
              <a:rPr lang="en"/>
              <a:t>Consolidated Veteran health records are not easily shared/managed electronically</a:t>
            </a:r>
            <a:endParaRPr/>
          </a:p>
          <a:p>
            <a:pPr indent="-342900" lvl="0" marL="457200" rtl="0" algn="l">
              <a:spcBef>
                <a:spcPts val="0"/>
              </a:spcBef>
              <a:spcAft>
                <a:spcPts val="0"/>
              </a:spcAft>
              <a:buSzPts val="1800"/>
              <a:buAutoNum type="arabicPeriod"/>
            </a:pPr>
            <a:r>
              <a:rPr lang="en"/>
              <a:t>Veterans are navigating some clunky systems</a:t>
            </a:r>
            <a:endParaRPr/>
          </a:p>
          <a:p>
            <a:pPr indent="-342900" lvl="0" marL="457200" rtl="0" algn="l">
              <a:spcBef>
                <a:spcPts val="0"/>
              </a:spcBef>
              <a:spcAft>
                <a:spcPts val="0"/>
              </a:spcAft>
              <a:buSzPts val="1800"/>
              <a:buAutoNum type="arabicPeriod"/>
            </a:pPr>
            <a:r>
              <a:rPr lang="en"/>
              <a:t>[RESOLVED] Veterans encounter care not qualified to support their needs</a:t>
            </a:r>
            <a:endParaRPr/>
          </a:p>
        </p:txBody>
      </p:sp>
      <p:sp>
        <p:nvSpPr>
          <p:cNvPr id="487" name="Google Shape;487;p66"/>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
        <p:nvSpPr>
          <p:cNvPr id="488" name="Google Shape;488;p66"/>
          <p:cNvSpPr txBox="1"/>
          <p:nvPr/>
        </p:nvSpPr>
        <p:spPr>
          <a:xfrm>
            <a:off x="4986075" y="4341825"/>
            <a:ext cx="4126200" cy="48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Proxima Nova"/>
                <a:ea typeface="Proxima Nova"/>
                <a:cs typeface="Proxima Nova"/>
                <a:sym typeface="Proxima Nova"/>
              </a:rPr>
              <a:t>*Created in Workshop</a:t>
            </a:r>
            <a:endParaRPr>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7"/>
          <p:cNvSpPr txBox="1"/>
          <p:nvPr>
            <p:ph idx="1" type="subTitle"/>
          </p:nvPr>
        </p:nvSpPr>
        <p:spPr>
          <a:xfrm>
            <a:off x="914400" y="2439425"/>
            <a:ext cx="3396300" cy="12351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Empathy &amp; Understanding</a:t>
            </a:r>
            <a:endParaRPr/>
          </a:p>
        </p:txBody>
      </p:sp>
      <p:sp>
        <p:nvSpPr>
          <p:cNvPr id="494" name="Google Shape;494;p67"/>
          <p:cNvSpPr txBox="1"/>
          <p:nvPr>
            <p:ph type="title"/>
          </p:nvPr>
        </p:nvSpPr>
        <p:spPr>
          <a:xfrm>
            <a:off x="914400" y="957125"/>
            <a:ext cx="3396300" cy="1482300"/>
          </a:xfrm>
          <a:prstGeom prst="rect">
            <a:avLst/>
          </a:prstGeom>
        </p:spPr>
        <p:txBody>
          <a:bodyPr anchorCtr="0" anchor="b" bIns="94800" lIns="94800" spcFirstLastPara="1" rIns="94800" wrap="square" tIns="94800">
            <a:noAutofit/>
          </a:bodyPr>
          <a:lstStyle/>
          <a:p>
            <a:pPr indent="0" lvl="0" marL="0" rtl="0" algn="l">
              <a:spcBef>
                <a:spcPts val="0"/>
              </a:spcBef>
              <a:spcAft>
                <a:spcPts val="0"/>
              </a:spcAft>
              <a:buNone/>
            </a:pPr>
            <a:r>
              <a:rPr lang="en"/>
              <a:t>Veteran Interviews</a:t>
            </a:r>
            <a:endParaRPr/>
          </a:p>
        </p:txBody>
      </p:sp>
      <p:sp>
        <p:nvSpPr>
          <p:cNvPr id="495" name="Google Shape;495;p67"/>
          <p:cNvSpPr txBox="1"/>
          <p:nvPr/>
        </p:nvSpPr>
        <p:spPr>
          <a:xfrm>
            <a:off x="4601450" y="857725"/>
            <a:ext cx="4509300" cy="31989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Proxima Nova"/>
              <a:buChar char="●"/>
            </a:pPr>
            <a:r>
              <a:rPr b="1" lang="en" sz="1800">
                <a:solidFill>
                  <a:srgbClr val="FFFFFF"/>
                </a:solidFill>
                <a:latin typeface="Proxima Nova"/>
                <a:ea typeface="Proxima Nova"/>
                <a:cs typeface="Proxima Nova"/>
                <a:sym typeface="Proxima Nova"/>
              </a:rPr>
              <a:t>What perspective do we want to hear from Veterans?</a:t>
            </a:r>
            <a:endParaRPr b="1" sz="1800">
              <a:solidFill>
                <a:srgbClr val="FFFFFF"/>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FFFFFF"/>
              </a:buClr>
              <a:buSzPts val="1800"/>
              <a:buFont typeface="Proxima Nova"/>
              <a:buChar char="●"/>
            </a:pPr>
            <a:r>
              <a:rPr b="1" lang="en" sz="1800">
                <a:solidFill>
                  <a:srgbClr val="FFFFFF"/>
                </a:solidFill>
                <a:latin typeface="Proxima Nova"/>
                <a:ea typeface="Proxima Nova"/>
                <a:cs typeface="Proxima Nova"/>
                <a:sym typeface="Proxima Nova"/>
              </a:rPr>
              <a:t>Can we test any assumptions through interviews before we prototype?</a:t>
            </a:r>
            <a:endParaRPr b="1" sz="1800">
              <a:solidFill>
                <a:srgbClr val="FFFFFF"/>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1374625" y="1339725"/>
            <a:ext cx="6396000" cy="2219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Veterans choose VA for easy access, greater choices, and clear information to make informed decisions.</a:t>
            </a:r>
            <a:endParaRPr/>
          </a:p>
        </p:txBody>
      </p:sp>
      <p:sp>
        <p:nvSpPr>
          <p:cNvPr id="178" name="Google Shape;178;p32"/>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79" name="Google Shape;179;p32"/>
          <p:cNvSpPr txBox="1"/>
          <p:nvPr/>
        </p:nvSpPr>
        <p:spPr>
          <a:xfrm>
            <a:off x="3251850" y="3961800"/>
            <a:ext cx="7332600" cy="85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VA 2018 - 2024 Strategic Plan - Strategic Goal</a:t>
            </a:r>
            <a:endParaRPr>
              <a:solidFill>
                <a:srgbClr val="FFFFFF"/>
              </a:solidFill>
              <a:latin typeface="Proxima Nova"/>
              <a:ea typeface="Proxima Nova"/>
              <a:cs typeface="Proxima Nova"/>
              <a:sym typeface="Proxima Nov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68"/>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p>
            <a:pPr indent="0" lvl="0" marL="0" rtl="0" algn="ctr">
              <a:spcBef>
                <a:spcPts val="0"/>
              </a:spcBef>
              <a:spcAft>
                <a:spcPts val="0"/>
              </a:spcAft>
              <a:buNone/>
            </a:pPr>
            <a:r>
              <a:rPr lang="en"/>
              <a:t>Problem Definition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69"/>
          <p:cNvSpPr txBox="1"/>
          <p:nvPr>
            <p:ph idx="1" type="body"/>
          </p:nvPr>
        </p:nvSpPr>
        <p:spPr>
          <a:xfrm>
            <a:off x="5557200" y="1152475"/>
            <a:ext cx="2672400" cy="3416400"/>
          </a:xfrm>
          <a:prstGeom prst="rect">
            <a:avLst/>
          </a:prstGeom>
        </p:spPr>
        <p:txBody>
          <a:bodyPr anchorCtr="0" anchor="t" bIns="94800" lIns="94800" spcFirstLastPara="1" rIns="94800" wrap="square" tIns="94800">
            <a:noAutofit/>
          </a:bodyPr>
          <a:lstStyle/>
          <a:p>
            <a:pPr indent="0" lvl="0" marL="0" rtl="0" algn="l">
              <a:lnSpc>
                <a:spcPct val="200000"/>
              </a:lnSpc>
              <a:spcBef>
                <a:spcPts val="0"/>
              </a:spcBef>
              <a:spcAft>
                <a:spcPts val="0"/>
              </a:spcAft>
              <a:buNone/>
            </a:pPr>
            <a:r>
              <a:rPr lang="en"/>
              <a:t>Information Acquired:</a:t>
            </a:r>
            <a:endParaRPr/>
          </a:p>
          <a:p>
            <a:pPr indent="-330200" lvl="0" marL="457200" rtl="0" algn="l">
              <a:lnSpc>
                <a:spcPct val="200000"/>
              </a:lnSpc>
              <a:spcBef>
                <a:spcPts val="0"/>
              </a:spcBef>
              <a:spcAft>
                <a:spcPts val="0"/>
              </a:spcAft>
              <a:buSzPts val="1600"/>
              <a:buChar char="●"/>
            </a:pPr>
            <a:r>
              <a:rPr lang="en"/>
              <a:t>North Star</a:t>
            </a:r>
            <a:endParaRPr/>
          </a:p>
          <a:p>
            <a:pPr indent="-330200" lvl="0" marL="457200" rtl="0" algn="l">
              <a:lnSpc>
                <a:spcPct val="200000"/>
              </a:lnSpc>
              <a:spcBef>
                <a:spcPts val="0"/>
              </a:spcBef>
              <a:spcAft>
                <a:spcPts val="0"/>
              </a:spcAft>
              <a:buSzPts val="1600"/>
              <a:buChar char="●"/>
            </a:pPr>
            <a:r>
              <a:rPr lang="en"/>
              <a:t>Facts</a:t>
            </a:r>
            <a:endParaRPr/>
          </a:p>
          <a:p>
            <a:pPr indent="-330200" lvl="0" marL="457200" rtl="0" algn="l">
              <a:lnSpc>
                <a:spcPct val="200000"/>
              </a:lnSpc>
              <a:spcBef>
                <a:spcPts val="0"/>
              </a:spcBef>
              <a:spcAft>
                <a:spcPts val="0"/>
              </a:spcAft>
              <a:buSzPts val="1600"/>
              <a:buChar char="●"/>
            </a:pPr>
            <a:r>
              <a:rPr lang="en"/>
              <a:t>Assumptions</a:t>
            </a:r>
            <a:endParaRPr/>
          </a:p>
          <a:p>
            <a:pPr indent="-330200" lvl="0" marL="457200" rtl="0" algn="l">
              <a:lnSpc>
                <a:spcPct val="200000"/>
              </a:lnSpc>
              <a:spcBef>
                <a:spcPts val="0"/>
              </a:spcBef>
              <a:spcAft>
                <a:spcPts val="0"/>
              </a:spcAft>
              <a:buSzPts val="1600"/>
              <a:buChar char="●"/>
            </a:pPr>
            <a:r>
              <a:rPr lang="en"/>
              <a:t>Questions</a:t>
            </a:r>
            <a:endParaRPr/>
          </a:p>
        </p:txBody>
      </p:sp>
      <p:sp>
        <p:nvSpPr>
          <p:cNvPr id="506" name="Google Shape;506;p69"/>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Building the Problem Statement</a:t>
            </a:r>
            <a:endParaRPr/>
          </a:p>
        </p:txBody>
      </p:sp>
      <p:sp>
        <p:nvSpPr>
          <p:cNvPr id="507" name="Google Shape;507;p69"/>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
        <p:nvSpPr>
          <p:cNvPr id="508" name="Google Shape;508;p69"/>
          <p:cNvSpPr txBox="1"/>
          <p:nvPr/>
        </p:nvSpPr>
        <p:spPr>
          <a:xfrm>
            <a:off x="914400" y="1152475"/>
            <a:ext cx="3000000" cy="300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434343"/>
              </a:buClr>
              <a:buSzPts val="1600"/>
              <a:buFont typeface="Proxima Nova"/>
              <a:buChar char="●"/>
            </a:pPr>
            <a:r>
              <a:rPr lang="en" sz="1600">
                <a:solidFill>
                  <a:srgbClr val="434343"/>
                </a:solidFill>
                <a:latin typeface="Proxima Nova"/>
                <a:ea typeface="Proxima Nova"/>
                <a:cs typeface="Proxima Nova"/>
                <a:sym typeface="Proxima Nova"/>
              </a:rPr>
              <a:t>3 pain points.</a:t>
            </a:r>
            <a:endParaRPr sz="1600">
              <a:solidFill>
                <a:srgbClr val="434343"/>
              </a:solidFill>
              <a:latin typeface="Proxima Nova"/>
              <a:ea typeface="Proxima Nova"/>
              <a:cs typeface="Proxima Nova"/>
              <a:sym typeface="Proxima Nova"/>
            </a:endParaRPr>
          </a:p>
          <a:p>
            <a:pPr indent="-330200" lvl="0" marL="457200" rtl="0" algn="l">
              <a:lnSpc>
                <a:spcPct val="200000"/>
              </a:lnSpc>
              <a:spcBef>
                <a:spcPts val="0"/>
              </a:spcBef>
              <a:spcAft>
                <a:spcPts val="0"/>
              </a:spcAft>
              <a:buClr>
                <a:srgbClr val="434343"/>
              </a:buClr>
              <a:buSzPts val="1600"/>
              <a:buFont typeface="Proxima Nova"/>
              <a:buChar char="●"/>
            </a:pPr>
            <a:r>
              <a:rPr lang="en" sz="1600">
                <a:solidFill>
                  <a:srgbClr val="434343"/>
                </a:solidFill>
                <a:latin typeface="Proxima Nova"/>
                <a:ea typeface="Proxima Nova"/>
                <a:cs typeface="Proxima Nova"/>
                <a:sym typeface="Proxima Nova"/>
              </a:rPr>
              <a:t>One problem statement for each pain point.</a:t>
            </a:r>
            <a:endParaRPr sz="1600">
              <a:solidFill>
                <a:srgbClr val="434343"/>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70"/>
          <p:cNvSpPr txBox="1"/>
          <p:nvPr>
            <p:ph idx="1" type="subTitle"/>
          </p:nvPr>
        </p:nvSpPr>
        <p:spPr>
          <a:xfrm>
            <a:off x="914400" y="2439425"/>
            <a:ext cx="3396300" cy="12351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A veteran focused statement that encapsulates the issue at hand.</a:t>
            </a:r>
            <a:endParaRPr/>
          </a:p>
        </p:txBody>
      </p:sp>
      <p:sp>
        <p:nvSpPr>
          <p:cNvPr id="514" name="Google Shape;514;p70"/>
          <p:cNvSpPr txBox="1"/>
          <p:nvPr>
            <p:ph type="title"/>
          </p:nvPr>
        </p:nvSpPr>
        <p:spPr>
          <a:xfrm>
            <a:off x="914400" y="957125"/>
            <a:ext cx="3396300" cy="1482300"/>
          </a:xfrm>
          <a:prstGeom prst="rect">
            <a:avLst/>
          </a:prstGeom>
        </p:spPr>
        <p:txBody>
          <a:bodyPr anchorCtr="0" anchor="b" bIns="94800" lIns="94800" spcFirstLastPara="1" rIns="94800" wrap="square" tIns="94800">
            <a:noAutofit/>
          </a:bodyPr>
          <a:lstStyle/>
          <a:p>
            <a:pPr indent="0" lvl="0" marL="0" rtl="0" algn="l">
              <a:spcBef>
                <a:spcPts val="0"/>
              </a:spcBef>
              <a:spcAft>
                <a:spcPts val="0"/>
              </a:spcAft>
              <a:buNone/>
            </a:pPr>
            <a:r>
              <a:rPr lang="en"/>
              <a:t>Build a Problem Statement</a:t>
            </a:r>
            <a:endParaRPr/>
          </a:p>
        </p:txBody>
      </p:sp>
      <p:sp>
        <p:nvSpPr>
          <p:cNvPr id="515" name="Google Shape;515;p70"/>
          <p:cNvSpPr txBox="1"/>
          <p:nvPr/>
        </p:nvSpPr>
        <p:spPr>
          <a:xfrm>
            <a:off x="4602000" y="1505700"/>
            <a:ext cx="4509300" cy="3198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400">
                <a:solidFill>
                  <a:srgbClr val="666666"/>
                </a:solidFill>
                <a:latin typeface="Proxima Nova"/>
                <a:ea typeface="Proxima Nova"/>
                <a:cs typeface="Proxima Nova"/>
                <a:sym typeface="Proxima Nova"/>
              </a:rPr>
              <a:t>Current State</a:t>
            </a:r>
            <a:endParaRPr b="1" sz="2400">
              <a:solidFill>
                <a:srgbClr val="666666"/>
              </a:solidFill>
              <a:latin typeface="Proxima Nova"/>
              <a:ea typeface="Proxima Nova"/>
              <a:cs typeface="Proxima Nova"/>
              <a:sym typeface="Proxima Nova"/>
            </a:endParaRPr>
          </a:p>
          <a:p>
            <a:pPr indent="0" lvl="0" marL="0" rtl="0" algn="ctr">
              <a:lnSpc>
                <a:spcPct val="115000"/>
              </a:lnSpc>
              <a:spcBef>
                <a:spcPts val="0"/>
              </a:spcBef>
              <a:spcAft>
                <a:spcPts val="0"/>
              </a:spcAft>
              <a:buClr>
                <a:schemeClr val="dk1"/>
              </a:buClr>
              <a:buSzPts val="1100"/>
              <a:buFont typeface="Arial"/>
              <a:buNone/>
            </a:pPr>
            <a:r>
              <a:rPr b="1" lang="en" sz="2400">
                <a:solidFill>
                  <a:srgbClr val="666666"/>
                </a:solidFill>
                <a:latin typeface="Proxima Nova"/>
                <a:ea typeface="Proxima Nova"/>
                <a:cs typeface="Proxima Nova"/>
                <a:sym typeface="Proxima Nova"/>
              </a:rPr>
              <a:t>+</a:t>
            </a:r>
            <a:endParaRPr b="1" sz="2400">
              <a:solidFill>
                <a:srgbClr val="666666"/>
              </a:solidFill>
              <a:latin typeface="Proxima Nova"/>
              <a:ea typeface="Proxima Nova"/>
              <a:cs typeface="Proxima Nova"/>
              <a:sym typeface="Proxima Nova"/>
            </a:endParaRPr>
          </a:p>
          <a:p>
            <a:pPr indent="0" lvl="0" marL="0" rtl="0" algn="ctr">
              <a:lnSpc>
                <a:spcPct val="115000"/>
              </a:lnSpc>
              <a:spcBef>
                <a:spcPts val="0"/>
              </a:spcBef>
              <a:spcAft>
                <a:spcPts val="0"/>
              </a:spcAft>
              <a:buClr>
                <a:schemeClr val="dk1"/>
              </a:buClr>
              <a:buSzPts val="1100"/>
              <a:buFont typeface="Arial"/>
              <a:buNone/>
            </a:pPr>
            <a:r>
              <a:rPr b="1" lang="en" sz="2400">
                <a:solidFill>
                  <a:srgbClr val="666666"/>
                </a:solidFill>
                <a:latin typeface="Proxima Nova"/>
                <a:ea typeface="Proxima Nova"/>
                <a:cs typeface="Proxima Nova"/>
                <a:sym typeface="Proxima Nova"/>
              </a:rPr>
              <a:t>Why it matters?</a:t>
            </a:r>
            <a:endParaRPr b="1" sz="2400">
              <a:solidFill>
                <a:srgbClr val="666666"/>
              </a:solidFill>
              <a:latin typeface="Proxima Nova"/>
              <a:ea typeface="Proxima Nova"/>
              <a:cs typeface="Proxima Nova"/>
              <a:sym typeface="Proxima Nova"/>
            </a:endParaRPr>
          </a:p>
          <a:p>
            <a:pPr indent="0" lvl="0" marL="0" rtl="0" algn="l">
              <a:lnSpc>
                <a:spcPct val="200000"/>
              </a:lnSpc>
              <a:spcBef>
                <a:spcPts val="0"/>
              </a:spcBef>
              <a:spcAft>
                <a:spcPts val="0"/>
              </a:spcAft>
              <a:buNone/>
            </a:pPr>
            <a:r>
              <a:t/>
            </a:r>
            <a:endParaRPr b="1" sz="1800">
              <a:solidFill>
                <a:srgbClr val="666666"/>
              </a:solidFill>
              <a:latin typeface="Proxima Nova"/>
              <a:ea typeface="Proxima Nova"/>
              <a:cs typeface="Proxima Nova"/>
              <a:sym typeface="Proxima Nova"/>
            </a:endParaRPr>
          </a:p>
          <a:p>
            <a:pPr indent="0" lvl="0" marL="0" rtl="0" algn="l">
              <a:lnSpc>
                <a:spcPct val="200000"/>
              </a:lnSpc>
              <a:spcBef>
                <a:spcPts val="0"/>
              </a:spcBef>
              <a:spcAft>
                <a:spcPts val="0"/>
              </a:spcAft>
              <a:buNone/>
            </a:pPr>
            <a:r>
              <a:t/>
            </a:r>
            <a:endParaRPr b="1" sz="1800">
              <a:solidFill>
                <a:srgbClr val="666666"/>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71"/>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Problem Statement Example</a:t>
            </a:r>
            <a:endParaRPr/>
          </a:p>
        </p:txBody>
      </p:sp>
      <p:sp>
        <p:nvSpPr>
          <p:cNvPr id="521" name="Google Shape;521;p71"/>
          <p:cNvSpPr txBox="1"/>
          <p:nvPr>
            <p:ph idx="1" type="body"/>
          </p:nvPr>
        </p:nvSpPr>
        <p:spPr>
          <a:xfrm>
            <a:off x="914400" y="1152475"/>
            <a:ext cx="7375800" cy="34164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b="1" lang="en" sz="2400"/>
              <a:t>Patients are having difficulty finding their EOB information, making it difficult to collect payments in a timely manner.</a:t>
            </a:r>
            <a:endParaRPr b="1" sz="2400"/>
          </a:p>
        </p:txBody>
      </p:sp>
      <p:sp>
        <p:nvSpPr>
          <p:cNvPr id="522" name="Google Shape;522;p71"/>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72"/>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p>
            <a:pPr indent="0" lvl="0" marL="0" rtl="0" algn="ctr">
              <a:spcBef>
                <a:spcPts val="0"/>
              </a:spcBef>
              <a:spcAft>
                <a:spcPts val="0"/>
              </a:spcAft>
              <a:buNone/>
            </a:pPr>
            <a:r>
              <a:rPr lang="en"/>
              <a:t>Wrap Up</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3"/>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Next Steps</a:t>
            </a:r>
            <a:endParaRPr/>
          </a:p>
        </p:txBody>
      </p:sp>
      <p:sp>
        <p:nvSpPr>
          <p:cNvPr id="533" name="Google Shape;533;p73"/>
          <p:cNvSpPr txBox="1"/>
          <p:nvPr>
            <p:ph idx="1" type="body"/>
          </p:nvPr>
        </p:nvSpPr>
        <p:spPr>
          <a:xfrm>
            <a:off x="914400" y="1152475"/>
            <a:ext cx="5492400" cy="3416400"/>
          </a:xfrm>
          <a:prstGeom prst="rect">
            <a:avLst/>
          </a:prstGeom>
        </p:spPr>
        <p:txBody>
          <a:bodyPr anchorCtr="0" anchor="t" bIns="94800" lIns="94800" spcFirstLastPara="1" rIns="94800" wrap="square" tIns="94800">
            <a:noAutofit/>
          </a:bodyPr>
          <a:lstStyle/>
          <a:p>
            <a:pPr indent="-330200" lvl="0" marL="457200" rtl="0" algn="l">
              <a:lnSpc>
                <a:spcPct val="200000"/>
              </a:lnSpc>
              <a:spcBef>
                <a:spcPts val="0"/>
              </a:spcBef>
              <a:spcAft>
                <a:spcPts val="0"/>
              </a:spcAft>
              <a:buSzPts val="1600"/>
              <a:buChar char="●"/>
            </a:pPr>
            <a:r>
              <a:rPr lang="en"/>
              <a:t>Veteran Interviews</a:t>
            </a:r>
            <a:endParaRPr/>
          </a:p>
          <a:p>
            <a:pPr indent="-330200" lvl="0" marL="457200" rtl="0" algn="l">
              <a:lnSpc>
                <a:spcPct val="200000"/>
              </a:lnSpc>
              <a:spcBef>
                <a:spcPts val="0"/>
              </a:spcBef>
              <a:spcAft>
                <a:spcPts val="0"/>
              </a:spcAft>
              <a:buSzPts val="1600"/>
              <a:buChar char="●"/>
            </a:pPr>
            <a:r>
              <a:rPr lang="en"/>
              <a:t>Continued research into the existing ecosystem</a:t>
            </a:r>
            <a:endParaRPr/>
          </a:p>
          <a:p>
            <a:pPr indent="-330200" lvl="0" marL="457200" rtl="0" algn="l">
              <a:lnSpc>
                <a:spcPct val="200000"/>
              </a:lnSpc>
              <a:spcBef>
                <a:spcPts val="0"/>
              </a:spcBef>
              <a:spcAft>
                <a:spcPts val="0"/>
              </a:spcAft>
              <a:buSzPts val="1600"/>
              <a:buChar char="●"/>
            </a:pPr>
            <a:r>
              <a:rPr lang="en"/>
              <a:t>A few additional stakeholder interviews</a:t>
            </a:r>
            <a:endParaRPr/>
          </a:p>
          <a:p>
            <a:pPr indent="-330200" lvl="0" marL="457200" rtl="0" algn="l">
              <a:lnSpc>
                <a:spcPct val="200000"/>
              </a:lnSpc>
              <a:spcBef>
                <a:spcPts val="0"/>
              </a:spcBef>
              <a:spcAft>
                <a:spcPts val="0"/>
              </a:spcAft>
              <a:buSzPts val="1600"/>
              <a:buChar char="●"/>
            </a:pPr>
            <a:r>
              <a:rPr lang="en"/>
              <a:t>Prototype Workshop</a:t>
            </a:r>
            <a:endParaRPr/>
          </a:p>
          <a:p>
            <a:pPr indent="-330200" lvl="0" marL="457200" rtl="0" algn="l">
              <a:lnSpc>
                <a:spcPct val="200000"/>
              </a:lnSpc>
              <a:spcBef>
                <a:spcPts val="0"/>
              </a:spcBef>
              <a:spcAft>
                <a:spcPts val="0"/>
              </a:spcAft>
              <a:buSzPts val="1600"/>
              <a:buChar char="●"/>
            </a:pPr>
            <a:r>
              <a:rPr lang="en"/>
              <a:t>Testing ideas with Veterans.</a:t>
            </a:r>
            <a:endParaRPr/>
          </a:p>
        </p:txBody>
      </p:sp>
      <p:sp>
        <p:nvSpPr>
          <p:cNvPr id="534" name="Google Shape;534;p73"/>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74"/>
          <p:cNvSpPr txBox="1"/>
          <p:nvPr>
            <p:ph idx="1" type="body"/>
          </p:nvPr>
        </p:nvSpPr>
        <p:spPr>
          <a:xfrm>
            <a:off x="914400" y="1152475"/>
            <a:ext cx="5492400" cy="3416400"/>
          </a:xfrm>
          <a:prstGeom prst="rect">
            <a:avLst/>
          </a:prstGeom>
        </p:spPr>
        <p:txBody>
          <a:bodyPr anchorCtr="0" anchor="t" bIns="94800" lIns="94800" spcFirstLastPara="1" rIns="94800" wrap="square" tIns="94800">
            <a:noAutofit/>
          </a:bodyPr>
          <a:lstStyle/>
          <a:p>
            <a:pPr indent="-330200" lvl="0" marL="457200" rtl="0" algn="l">
              <a:lnSpc>
                <a:spcPct val="200000"/>
              </a:lnSpc>
              <a:spcBef>
                <a:spcPts val="0"/>
              </a:spcBef>
              <a:spcAft>
                <a:spcPts val="0"/>
              </a:spcAft>
              <a:buSzPts val="1600"/>
              <a:buChar char="●"/>
            </a:pPr>
            <a:r>
              <a:rPr lang="en"/>
              <a:t>Weekly Progress Meetings - Tuesdays 11:30am EST</a:t>
            </a:r>
            <a:endParaRPr/>
          </a:p>
          <a:p>
            <a:pPr indent="-330200" lvl="0" marL="457200" rtl="0" algn="l">
              <a:lnSpc>
                <a:spcPct val="200000"/>
              </a:lnSpc>
              <a:spcBef>
                <a:spcPts val="0"/>
              </a:spcBef>
              <a:spcAft>
                <a:spcPts val="0"/>
              </a:spcAft>
              <a:buSzPts val="1600"/>
              <a:buChar char="●"/>
            </a:pPr>
            <a:r>
              <a:rPr lang="en"/>
              <a:t>Prototype Workshop - August 26th, 2019</a:t>
            </a:r>
            <a:endParaRPr/>
          </a:p>
          <a:p>
            <a:pPr indent="-330200" lvl="0" marL="457200" rtl="0" algn="l">
              <a:lnSpc>
                <a:spcPct val="200000"/>
              </a:lnSpc>
              <a:spcBef>
                <a:spcPts val="0"/>
              </a:spcBef>
              <a:spcAft>
                <a:spcPts val="0"/>
              </a:spcAft>
              <a:buSzPts val="1600"/>
              <a:buChar char="●"/>
            </a:pPr>
            <a:r>
              <a:rPr lang="en"/>
              <a:t>Veteran user testing - Aug. 27th - Aug. 29th</a:t>
            </a:r>
            <a:endParaRPr/>
          </a:p>
          <a:p>
            <a:pPr indent="-330200" lvl="0" marL="457200" rtl="0" algn="l">
              <a:lnSpc>
                <a:spcPct val="200000"/>
              </a:lnSpc>
              <a:spcBef>
                <a:spcPts val="0"/>
              </a:spcBef>
              <a:spcAft>
                <a:spcPts val="0"/>
              </a:spcAft>
              <a:buSzPts val="1600"/>
              <a:buChar char="●"/>
            </a:pPr>
            <a:r>
              <a:rPr lang="en"/>
              <a:t>Discovery sprint wrap-up - Wk. of Sept. 2nd</a:t>
            </a:r>
            <a:endParaRPr/>
          </a:p>
          <a:p>
            <a:pPr indent="0" lvl="0" marL="0" rtl="0" algn="l">
              <a:lnSpc>
                <a:spcPct val="200000"/>
              </a:lnSpc>
              <a:spcBef>
                <a:spcPts val="0"/>
              </a:spcBef>
              <a:spcAft>
                <a:spcPts val="0"/>
              </a:spcAft>
              <a:buNone/>
            </a:pPr>
            <a:r>
              <a:t/>
            </a:r>
            <a:endParaRPr/>
          </a:p>
        </p:txBody>
      </p:sp>
      <p:sp>
        <p:nvSpPr>
          <p:cNvPr id="540" name="Google Shape;540;p74"/>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Scheduling</a:t>
            </a:r>
            <a:endParaRPr/>
          </a:p>
        </p:txBody>
      </p:sp>
      <p:sp>
        <p:nvSpPr>
          <p:cNvPr id="541" name="Google Shape;541;p74"/>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5"/>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Process / Steps</a:t>
            </a:r>
            <a:endParaRPr/>
          </a:p>
        </p:txBody>
      </p:sp>
      <p:sp>
        <p:nvSpPr>
          <p:cNvPr id="547" name="Google Shape;547;p75"/>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
        <p:nvSpPr>
          <p:cNvPr id="548" name="Google Shape;548;p75"/>
          <p:cNvSpPr txBox="1"/>
          <p:nvPr/>
        </p:nvSpPr>
        <p:spPr>
          <a:xfrm>
            <a:off x="1865855" y="1796186"/>
            <a:ext cx="548700" cy="563700"/>
          </a:xfrm>
          <a:prstGeom prst="rect">
            <a:avLst/>
          </a:prstGeom>
          <a:solidFill>
            <a:srgbClr val="36B77D"/>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549" name="Google Shape;549;p75"/>
          <p:cNvSpPr txBox="1"/>
          <p:nvPr/>
        </p:nvSpPr>
        <p:spPr>
          <a:xfrm>
            <a:off x="3379375" y="2298250"/>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550" name="Google Shape;550;p75"/>
          <p:cNvSpPr txBox="1"/>
          <p:nvPr/>
        </p:nvSpPr>
        <p:spPr>
          <a:xfrm>
            <a:off x="6406413" y="2298250"/>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sp>
        <p:nvSpPr>
          <p:cNvPr id="551" name="Google Shape;551;p75"/>
          <p:cNvSpPr txBox="1"/>
          <p:nvPr/>
        </p:nvSpPr>
        <p:spPr>
          <a:xfrm>
            <a:off x="4892900" y="1966325"/>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552" name="Google Shape;552;p75"/>
          <p:cNvSpPr txBox="1"/>
          <p:nvPr/>
        </p:nvSpPr>
        <p:spPr>
          <a:xfrm>
            <a:off x="7919950" y="1966325"/>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553" name="Google Shape;553;p75"/>
          <p:cNvSpPr txBox="1"/>
          <p:nvPr/>
        </p:nvSpPr>
        <p:spPr>
          <a:xfrm>
            <a:off x="4892892" y="1796186"/>
            <a:ext cx="548700" cy="563700"/>
          </a:xfrm>
          <a:prstGeom prst="rect">
            <a:avLst/>
          </a:prstGeom>
          <a:solidFill>
            <a:srgbClr val="B7B7B7"/>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sp>
        <p:nvSpPr>
          <p:cNvPr id="554" name="Google Shape;554;p75"/>
          <p:cNvSpPr txBox="1"/>
          <p:nvPr/>
        </p:nvSpPr>
        <p:spPr>
          <a:xfrm>
            <a:off x="7919942" y="1796186"/>
            <a:ext cx="548700" cy="563700"/>
          </a:xfrm>
          <a:prstGeom prst="rect">
            <a:avLst/>
          </a:prstGeom>
          <a:solidFill>
            <a:srgbClr val="B7B7B7"/>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 sz="2400">
                <a:solidFill>
                  <a:srgbClr val="FFFFFF"/>
                </a:solidFill>
                <a:latin typeface="Proxima Nova"/>
                <a:ea typeface="Proxima Nova"/>
                <a:cs typeface="Proxima Nova"/>
                <a:sym typeface="Proxima Nova"/>
              </a:rPr>
              <a:t>6</a:t>
            </a:r>
            <a:endParaRPr b="1" sz="2400">
              <a:solidFill>
                <a:srgbClr val="FFFFFF"/>
              </a:solidFill>
              <a:latin typeface="Proxima Nova"/>
              <a:ea typeface="Proxima Nova"/>
              <a:cs typeface="Proxima Nova"/>
              <a:sym typeface="Proxima Nova"/>
            </a:endParaRPr>
          </a:p>
        </p:txBody>
      </p:sp>
      <p:sp>
        <p:nvSpPr>
          <p:cNvPr id="555" name="Google Shape;555;p75"/>
          <p:cNvSpPr txBox="1"/>
          <p:nvPr/>
        </p:nvSpPr>
        <p:spPr>
          <a:xfrm>
            <a:off x="3379367" y="2128161"/>
            <a:ext cx="548700" cy="563700"/>
          </a:xfrm>
          <a:prstGeom prst="rect">
            <a:avLst/>
          </a:prstGeom>
          <a:solidFill>
            <a:srgbClr val="36B77D"/>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556" name="Google Shape;556;p75"/>
          <p:cNvSpPr txBox="1"/>
          <p:nvPr/>
        </p:nvSpPr>
        <p:spPr>
          <a:xfrm>
            <a:off x="6406417" y="2128161"/>
            <a:ext cx="548700" cy="563700"/>
          </a:xfrm>
          <a:prstGeom prst="rect">
            <a:avLst/>
          </a:prstGeom>
          <a:solidFill>
            <a:srgbClr val="B7B7B7"/>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cxnSp>
        <p:nvCxnSpPr>
          <p:cNvPr id="557" name="Google Shape;557;p75"/>
          <p:cNvCxnSpPr>
            <a:stCxn id="548" idx="3"/>
            <a:endCxn id="555" idx="1"/>
          </p:cNvCxnSpPr>
          <p:nvPr/>
        </p:nvCxnSpPr>
        <p:spPr>
          <a:xfrm>
            <a:off x="2414555" y="2078036"/>
            <a:ext cx="964800" cy="332100"/>
          </a:xfrm>
          <a:prstGeom prst="curvedConnector3">
            <a:avLst>
              <a:gd fmla="val 50001" name="adj1"/>
            </a:avLst>
          </a:prstGeom>
          <a:noFill/>
          <a:ln cap="flat" cmpd="sng" w="28575">
            <a:solidFill>
              <a:srgbClr val="CDECDB"/>
            </a:solidFill>
            <a:prstDash val="dash"/>
            <a:round/>
            <a:headEnd len="med" w="med" type="none"/>
            <a:tailEnd len="med" w="med" type="triangle"/>
          </a:ln>
        </p:spPr>
      </p:cxnSp>
      <p:cxnSp>
        <p:nvCxnSpPr>
          <p:cNvPr id="558" name="Google Shape;558;p75"/>
          <p:cNvCxnSpPr>
            <a:stCxn id="555" idx="3"/>
            <a:endCxn id="553" idx="1"/>
          </p:cNvCxnSpPr>
          <p:nvPr/>
        </p:nvCxnSpPr>
        <p:spPr>
          <a:xfrm flipH="1" rot="10800000">
            <a:off x="3928067" y="2077911"/>
            <a:ext cx="964800" cy="332100"/>
          </a:xfrm>
          <a:prstGeom prst="curvedConnector3">
            <a:avLst>
              <a:gd fmla="val 50001" name="adj1"/>
            </a:avLst>
          </a:prstGeom>
          <a:noFill/>
          <a:ln cap="flat" cmpd="sng" w="28575">
            <a:solidFill>
              <a:srgbClr val="CDECDB"/>
            </a:solidFill>
            <a:prstDash val="dash"/>
            <a:round/>
            <a:headEnd len="med" w="med" type="none"/>
            <a:tailEnd len="med" w="med" type="triangle"/>
          </a:ln>
        </p:spPr>
      </p:cxnSp>
      <p:cxnSp>
        <p:nvCxnSpPr>
          <p:cNvPr id="559" name="Google Shape;559;p75"/>
          <p:cNvCxnSpPr>
            <a:endCxn id="556" idx="1"/>
          </p:cNvCxnSpPr>
          <p:nvPr/>
        </p:nvCxnSpPr>
        <p:spPr>
          <a:xfrm>
            <a:off x="5441617" y="2077911"/>
            <a:ext cx="964800" cy="332100"/>
          </a:xfrm>
          <a:prstGeom prst="curvedConnector3">
            <a:avLst>
              <a:gd fmla="val 50000" name="adj1"/>
            </a:avLst>
          </a:prstGeom>
          <a:noFill/>
          <a:ln cap="flat" cmpd="sng" w="28575">
            <a:solidFill>
              <a:srgbClr val="CDECDB"/>
            </a:solidFill>
            <a:prstDash val="dash"/>
            <a:round/>
            <a:headEnd len="med" w="med" type="none"/>
            <a:tailEnd len="med" w="med" type="triangle"/>
          </a:ln>
        </p:spPr>
      </p:cxnSp>
      <p:cxnSp>
        <p:nvCxnSpPr>
          <p:cNvPr id="560" name="Google Shape;560;p75"/>
          <p:cNvCxnSpPr>
            <a:endCxn id="554" idx="1"/>
          </p:cNvCxnSpPr>
          <p:nvPr/>
        </p:nvCxnSpPr>
        <p:spPr>
          <a:xfrm flipH="1" rot="10800000">
            <a:off x="6955142" y="2078036"/>
            <a:ext cx="964800" cy="332100"/>
          </a:xfrm>
          <a:prstGeom prst="curvedConnector3">
            <a:avLst>
              <a:gd fmla="val 50000" name="adj1"/>
            </a:avLst>
          </a:prstGeom>
          <a:noFill/>
          <a:ln cap="flat" cmpd="sng" w="28575">
            <a:solidFill>
              <a:srgbClr val="CDECDB"/>
            </a:solidFill>
            <a:prstDash val="dash"/>
            <a:round/>
            <a:headEnd len="med" w="med" type="none"/>
            <a:tailEnd len="med" w="med" type="triangle"/>
          </a:ln>
        </p:spPr>
      </p:cxnSp>
      <p:sp>
        <p:nvSpPr>
          <p:cNvPr id="561" name="Google Shape;561;p75"/>
          <p:cNvSpPr txBox="1"/>
          <p:nvPr/>
        </p:nvSpPr>
        <p:spPr>
          <a:xfrm>
            <a:off x="1752600" y="2359925"/>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Stakeholder Research</a:t>
            </a:r>
            <a:endParaRPr b="1" sz="12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562" name="Google Shape;562;p75"/>
          <p:cNvSpPr txBox="1"/>
          <p:nvPr/>
        </p:nvSpPr>
        <p:spPr>
          <a:xfrm>
            <a:off x="3266125" y="2691850"/>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Problem Definition</a:t>
            </a:r>
            <a:endParaRPr b="1" sz="12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563" name="Google Shape;563;p75"/>
          <p:cNvSpPr txBox="1"/>
          <p:nvPr/>
        </p:nvSpPr>
        <p:spPr>
          <a:xfrm>
            <a:off x="4779650" y="2359925"/>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Veteran Research</a:t>
            </a:r>
            <a:endParaRPr b="1" sz="12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564" name="Google Shape;564;p75"/>
          <p:cNvSpPr txBox="1"/>
          <p:nvPr/>
        </p:nvSpPr>
        <p:spPr>
          <a:xfrm>
            <a:off x="6293175" y="2691850"/>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Prototyping &amp; Usability Testing</a:t>
            </a:r>
            <a:endParaRPr b="1" sz="12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565" name="Google Shape;565;p75"/>
          <p:cNvSpPr txBox="1"/>
          <p:nvPr/>
        </p:nvSpPr>
        <p:spPr>
          <a:xfrm>
            <a:off x="7806700" y="2359925"/>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Product Roadmap</a:t>
            </a:r>
            <a:endParaRPr b="1" sz="12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566" name="Google Shape;566;p75"/>
          <p:cNvSpPr txBox="1"/>
          <p:nvPr/>
        </p:nvSpPr>
        <p:spPr>
          <a:xfrm>
            <a:off x="323817" y="2128161"/>
            <a:ext cx="548700" cy="563700"/>
          </a:xfrm>
          <a:prstGeom prst="rect">
            <a:avLst/>
          </a:prstGeom>
          <a:solidFill>
            <a:srgbClr val="36B77D"/>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cxnSp>
        <p:nvCxnSpPr>
          <p:cNvPr id="567" name="Google Shape;567;p75"/>
          <p:cNvCxnSpPr/>
          <p:nvPr/>
        </p:nvCxnSpPr>
        <p:spPr>
          <a:xfrm flipH="1" rot="10800000">
            <a:off x="901017" y="2077911"/>
            <a:ext cx="964800" cy="332100"/>
          </a:xfrm>
          <a:prstGeom prst="curvedConnector3">
            <a:avLst>
              <a:gd fmla="val 50001" name="adj1"/>
            </a:avLst>
          </a:prstGeom>
          <a:noFill/>
          <a:ln cap="flat" cmpd="sng" w="28575">
            <a:solidFill>
              <a:srgbClr val="CDECDB"/>
            </a:solidFill>
            <a:prstDash val="dash"/>
            <a:round/>
            <a:headEnd len="med" w="med" type="none"/>
            <a:tailEnd len="med" w="med" type="triangle"/>
          </a:ln>
        </p:spPr>
      </p:cxnSp>
      <p:sp>
        <p:nvSpPr>
          <p:cNvPr id="568" name="Google Shape;568;p75"/>
          <p:cNvSpPr txBox="1"/>
          <p:nvPr/>
        </p:nvSpPr>
        <p:spPr>
          <a:xfrm>
            <a:off x="222837" y="2691850"/>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Kickoff</a:t>
            </a:r>
            <a:endParaRPr b="1" sz="12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434343"/>
              </a:solidFill>
              <a:latin typeface="Proxima Nova"/>
              <a:ea typeface="Proxima Nova"/>
              <a:cs typeface="Proxima Nova"/>
              <a:sym typeface="Proxima Nov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76"/>
          <p:cNvSpPr txBox="1"/>
          <p:nvPr>
            <p:ph idx="1" type="body"/>
          </p:nvPr>
        </p:nvSpPr>
        <p:spPr>
          <a:xfrm>
            <a:off x="914400" y="1152475"/>
            <a:ext cx="5492400" cy="3416400"/>
          </a:xfrm>
          <a:prstGeom prst="rect">
            <a:avLst/>
          </a:prstGeom>
        </p:spPr>
        <p:txBody>
          <a:bodyPr anchorCtr="0" anchor="t" bIns="94800" lIns="94800" spcFirstLastPara="1" rIns="94800" wrap="square" tIns="94800">
            <a:noAutofit/>
          </a:bodyPr>
          <a:lstStyle/>
          <a:p>
            <a:pPr indent="-330200" lvl="0" marL="457200" rtl="0" algn="l">
              <a:spcBef>
                <a:spcPts val="0"/>
              </a:spcBef>
              <a:spcAft>
                <a:spcPts val="0"/>
              </a:spcAft>
              <a:buSzPts val="1600"/>
              <a:buChar char="●"/>
            </a:pPr>
            <a:r>
              <a:rPr lang="en"/>
              <a:t>North Star</a:t>
            </a:r>
            <a:endParaRPr/>
          </a:p>
          <a:p>
            <a:pPr indent="-323850" lvl="1" marL="914400" rtl="0" algn="l">
              <a:spcBef>
                <a:spcPts val="0"/>
              </a:spcBef>
              <a:spcAft>
                <a:spcPts val="0"/>
              </a:spcAft>
              <a:buSzPts val="1500"/>
              <a:buChar char="○"/>
            </a:pPr>
            <a:r>
              <a:rPr lang="en"/>
              <a:t>Guiding statement for all future work</a:t>
            </a:r>
            <a:endParaRPr/>
          </a:p>
          <a:p>
            <a:pPr indent="-330200" lvl="0" marL="457200" rtl="0" algn="l">
              <a:spcBef>
                <a:spcPts val="0"/>
              </a:spcBef>
              <a:spcAft>
                <a:spcPts val="0"/>
              </a:spcAft>
              <a:buSzPts val="1600"/>
              <a:buChar char="●"/>
            </a:pPr>
            <a:r>
              <a:rPr lang="en"/>
              <a:t>Prioritized Pain Points</a:t>
            </a:r>
            <a:endParaRPr/>
          </a:p>
          <a:p>
            <a:pPr indent="-323850" lvl="1" marL="914400" rtl="0" algn="l">
              <a:spcBef>
                <a:spcPts val="0"/>
              </a:spcBef>
              <a:spcAft>
                <a:spcPts val="0"/>
              </a:spcAft>
              <a:buSzPts val="1500"/>
              <a:buChar char="○"/>
            </a:pPr>
            <a:r>
              <a:rPr lang="en"/>
              <a:t>Roadmap</a:t>
            </a:r>
            <a:endParaRPr/>
          </a:p>
          <a:p>
            <a:pPr indent="-330200" lvl="0" marL="457200" rtl="0" algn="l">
              <a:spcBef>
                <a:spcPts val="0"/>
              </a:spcBef>
              <a:spcAft>
                <a:spcPts val="0"/>
              </a:spcAft>
              <a:buSzPts val="1600"/>
              <a:buChar char="●"/>
            </a:pPr>
            <a:r>
              <a:rPr lang="en"/>
              <a:t>Problem Statements</a:t>
            </a:r>
            <a:endParaRPr/>
          </a:p>
          <a:p>
            <a:pPr indent="-323850" lvl="1" marL="914400" rtl="0" algn="l">
              <a:spcBef>
                <a:spcPts val="0"/>
              </a:spcBef>
              <a:spcAft>
                <a:spcPts val="0"/>
              </a:spcAft>
              <a:buSzPts val="1500"/>
              <a:buChar char="○"/>
            </a:pPr>
            <a:r>
              <a:rPr lang="en"/>
              <a:t>Defined problems to be researched and tested.</a:t>
            </a:r>
            <a:endParaRPr/>
          </a:p>
        </p:txBody>
      </p:sp>
      <p:sp>
        <p:nvSpPr>
          <p:cNvPr id="574" name="Google Shape;574;p76"/>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How this helps</a:t>
            </a:r>
            <a:endParaRPr/>
          </a:p>
        </p:txBody>
      </p:sp>
      <p:sp>
        <p:nvSpPr>
          <p:cNvPr id="575" name="Google Shape;575;p76"/>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77"/>
          <p:cNvSpPr txBox="1"/>
          <p:nvPr>
            <p:ph idx="1" type="body"/>
          </p:nvPr>
        </p:nvSpPr>
        <p:spPr>
          <a:xfrm>
            <a:off x="914400" y="1152475"/>
            <a:ext cx="5492400" cy="3416400"/>
          </a:xfrm>
          <a:prstGeom prst="rect">
            <a:avLst/>
          </a:prstGeom>
        </p:spPr>
        <p:txBody>
          <a:bodyPr anchorCtr="0" anchor="t" bIns="94800" lIns="94800" spcFirstLastPara="1" rIns="94800" wrap="square" tIns="94800">
            <a:noAutofit/>
          </a:bodyPr>
          <a:lstStyle/>
          <a:p>
            <a:pPr indent="-330200" lvl="0" marL="457200" rtl="0" algn="l">
              <a:spcBef>
                <a:spcPts val="0"/>
              </a:spcBef>
              <a:spcAft>
                <a:spcPts val="0"/>
              </a:spcAft>
              <a:buSzPts val="1600"/>
              <a:buChar char="●"/>
            </a:pPr>
            <a:r>
              <a:rPr lang="en"/>
              <a:t>How do we measure interactions that could have been a different type of care? </a:t>
            </a:r>
            <a:endParaRPr/>
          </a:p>
          <a:p>
            <a:pPr indent="-330200" lvl="0" marL="457200" rtl="0" algn="l">
              <a:spcBef>
                <a:spcPts val="0"/>
              </a:spcBef>
              <a:spcAft>
                <a:spcPts val="0"/>
              </a:spcAft>
              <a:buSzPts val="1600"/>
              <a:buChar char="●"/>
            </a:pPr>
            <a:r>
              <a:rPr lang="en"/>
              <a:t>We need metrics.</a:t>
            </a:r>
            <a:endParaRPr/>
          </a:p>
          <a:p>
            <a:pPr indent="-330200" lvl="0" marL="457200" rtl="0" algn="l">
              <a:spcBef>
                <a:spcPts val="0"/>
              </a:spcBef>
              <a:spcAft>
                <a:spcPts val="0"/>
              </a:spcAft>
              <a:buSzPts val="1600"/>
              <a:buChar char="●"/>
            </a:pPr>
            <a:r>
              <a:rPr lang="en"/>
              <a:t>How do we help Veterans trust newer digital health care delivery tools? (chat, telehealth) as options or alternatives to access VA healthcare (vs. in person appointment.</a:t>
            </a:r>
            <a:endParaRPr/>
          </a:p>
          <a:p>
            <a:pPr indent="-330200" lvl="0" marL="457200" rtl="0" algn="l">
              <a:spcBef>
                <a:spcPts val="0"/>
              </a:spcBef>
              <a:spcAft>
                <a:spcPts val="0"/>
              </a:spcAft>
              <a:buSzPts val="1600"/>
              <a:buChar char="●"/>
            </a:pPr>
            <a:r>
              <a:rPr lang="en"/>
              <a:t>How do we help Veterans communicate/discover the root cause of their need so we can help them make decisions/access tools that will address that need most efficiently.</a:t>
            </a:r>
            <a:endParaRPr/>
          </a:p>
        </p:txBody>
      </p:sp>
      <p:sp>
        <p:nvSpPr>
          <p:cNvPr id="581" name="Google Shape;581;p77"/>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Parking Lot Items</a:t>
            </a:r>
            <a:endParaRPr/>
          </a:p>
        </p:txBody>
      </p:sp>
      <p:sp>
        <p:nvSpPr>
          <p:cNvPr id="582" name="Google Shape;582;p77"/>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914400" y="2926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About today</a:t>
            </a:r>
            <a:endParaRPr/>
          </a:p>
        </p:txBody>
      </p:sp>
      <p:sp>
        <p:nvSpPr>
          <p:cNvPr id="185" name="Google Shape;185;p33"/>
          <p:cNvSpPr txBox="1"/>
          <p:nvPr>
            <p:ph idx="1" type="body"/>
          </p:nvPr>
        </p:nvSpPr>
        <p:spPr>
          <a:xfrm>
            <a:off x="914400" y="1019250"/>
            <a:ext cx="5483400" cy="3927900"/>
          </a:xfrm>
          <a:prstGeom prst="rect">
            <a:avLst/>
          </a:prstGeom>
        </p:spPr>
        <p:txBody>
          <a:bodyPr anchorCtr="0" anchor="t" bIns="94800" lIns="94800" spcFirstLastPara="1" rIns="94800" wrap="square" tIns="94800">
            <a:noAutofit/>
          </a:bodyPr>
          <a:lstStyle/>
          <a:p>
            <a:pPr indent="-342900" lvl="0" marL="457200" rtl="0" algn="l">
              <a:lnSpc>
                <a:spcPct val="100000"/>
              </a:lnSpc>
              <a:spcBef>
                <a:spcPts val="0"/>
              </a:spcBef>
              <a:spcAft>
                <a:spcPts val="0"/>
              </a:spcAft>
              <a:buSzPts val="1800"/>
              <a:buChar char="➔"/>
            </a:pPr>
            <a:r>
              <a:rPr lang="en"/>
              <a:t>Be</a:t>
            </a:r>
            <a:r>
              <a:rPr lang="en"/>
              <a:t> technology free.</a:t>
            </a:r>
            <a:endParaRPr/>
          </a:p>
          <a:p>
            <a:pPr indent="-342900" lvl="0" marL="457200" rtl="0" algn="l">
              <a:lnSpc>
                <a:spcPct val="100000"/>
              </a:lnSpc>
              <a:spcBef>
                <a:spcPts val="1000"/>
              </a:spcBef>
              <a:spcAft>
                <a:spcPts val="0"/>
              </a:spcAft>
              <a:buSzPts val="1800"/>
              <a:buChar char="➔"/>
            </a:pPr>
            <a:r>
              <a:rPr lang="en"/>
              <a:t>Avoid jumping to solutions</a:t>
            </a:r>
            <a:endParaRPr/>
          </a:p>
          <a:p>
            <a:pPr indent="-342900" lvl="0" marL="457200" rtl="0" algn="l">
              <a:lnSpc>
                <a:spcPct val="100000"/>
              </a:lnSpc>
              <a:spcBef>
                <a:spcPts val="1000"/>
              </a:spcBef>
              <a:spcAft>
                <a:spcPts val="0"/>
              </a:spcAft>
              <a:buSzPts val="1800"/>
              <a:buChar char="➔"/>
            </a:pPr>
            <a:r>
              <a:rPr lang="en"/>
              <a:t>Ask questions</a:t>
            </a:r>
            <a:endParaRPr/>
          </a:p>
          <a:p>
            <a:pPr indent="-342900" lvl="0" marL="457200" rtl="0" algn="l">
              <a:lnSpc>
                <a:spcPct val="100000"/>
              </a:lnSpc>
              <a:spcBef>
                <a:spcPts val="1000"/>
              </a:spcBef>
              <a:spcAft>
                <a:spcPts val="0"/>
              </a:spcAft>
              <a:buSzPts val="1800"/>
              <a:buChar char="➔"/>
            </a:pPr>
            <a:r>
              <a:rPr lang="en"/>
              <a:t>We may need to put items in our “Parking Lot”.</a:t>
            </a:r>
            <a:endParaRPr/>
          </a:p>
          <a:p>
            <a:pPr indent="0" lvl="0" marL="457200" rtl="0" algn="l">
              <a:spcBef>
                <a:spcPts val="1000"/>
              </a:spcBef>
              <a:spcAft>
                <a:spcPts val="0"/>
              </a:spcAft>
              <a:buNone/>
            </a:pPr>
            <a:r>
              <a:t/>
            </a:r>
            <a:endParaRPr/>
          </a:p>
        </p:txBody>
      </p:sp>
      <p:sp>
        <p:nvSpPr>
          <p:cNvPr id="186" name="Google Shape;186;p33"/>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914400" y="2926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Goals for Today</a:t>
            </a:r>
            <a:endParaRPr/>
          </a:p>
        </p:txBody>
      </p:sp>
      <p:sp>
        <p:nvSpPr>
          <p:cNvPr id="192" name="Google Shape;192;p34"/>
          <p:cNvSpPr txBox="1"/>
          <p:nvPr>
            <p:ph idx="1" type="body"/>
          </p:nvPr>
        </p:nvSpPr>
        <p:spPr>
          <a:xfrm>
            <a:off x="914400" y="1019250"/>
            <a:ext cx="5483400" cy="3927900"/>
          </a:xfrm>
          <a:prstGeom prst="rect">
            <a:avLst/>
          </a:prstGeom>
        </p:spPr>
        <p:txBody>
          <a:bodyPr anchorCtr="0" anchor="t" bIns="94800" lIns="94800" spcFirstLastPara="1" rIns="94800" wrap="square" tIns="94800">
            <a:noAutofit/>
          </a:bodyPr>
          <a:lstStyle/>
          <a:p>
            <a:pPr indent="-342900" lvl="0" marL="457200" rtl="0" algn="l">
              <a:lnSpc>
                <a:spcPct val="100000"/>
              </a:lnSpc>
              <a:spcBef>
                <a:spcPts val="0"/>
              </a:spcBef>
              <a:spcAft>
                <a:spcPts val="0"/>
              </a:spcAft>
              <a:buSzPts val="1800"/>
              <a:buChar char="➔"/>
            </a:pPr>
            <a:r>
              <a:rPr lang="en"/>
              <a:t>Build Consensus</a:t>
            </a:r>
            <a:endParaRPr/>
          </a:p>
          <a:p>
            <a:pPr indent="-342900" lvl="0" marL="457200" rtl="0" algn="l">
              <a:lnSpc>
                <a:spcPct val="100000"/>
              </a:lnSpc>
              <a:spcBef>
                <a:spcPts val="1000"/>
              </a:spcBef>
              <a:spcAft>
                <a:spcPts val="0"/>
              </a:spcAft>
              <a:buSzPts val="1800"/>
              <a:buChar char="➔"/>
            </a:pPr>
            <a:r>
              <a:rPr lang="en"/>
              <a:t>Challenge Assumptions</a:t>
            </a:r>
            <a:endParaRPr/>
          </a:p>
          <a:p>
            <a:pPr indent="-342900" lvl="0" marL="457200" rtl="0" algn="l">
              <a:lnSpc>
                <a:spcPct val="100000"/>
              </a:lnSpc>
              <a:spcBef>
                <a:spcPts val="1000"/>
              </a:spcBef>
              <a:spcAft>
                <a:spcPts val="0"/>
              </a:spcAft>
              <a:buSzPts val="1800"/>
              <a:buChar char="➔"/>
            </a:pPr>
            <a:r>
              <a:rPr lang="en"/>
              <a:t>Generate questions for Veterans</a:t>
            </a:r>
            <a:endParaRPr/>
          </a:p>
          <a:p>
            <a:pPr indent="-342900" lvl="0" marL="457200" rtl="0" algn="l">
              <a:lnSpc>
                <a:spcPct val="100000"/>
              </a:lnSpc>
              <a:spcBef>
                <a:spcPts val="1000"/>
              </a:spcBef>
              <a:spcAft>
                <a:spcPts val="0"/>
              </a:spcAft>
              <a:buSzPts val="1800"/>
              <a:buChar char="➔"/>
            </a:pPr>
            <a:r>
              <a:rPr lang="en"/>
              <a:t>Build our Problem Statement(s)</a:t>
            </a:r>
            <a:endParaRPr/>
          </a:p>
          <a:p>
            <a:pPr indent="-342900" lvl="0" marL="457200" rtl="0" algn="l">
              <a:lnSpc>
                <a:spcPct val="100000"/>
              </a:lnSpc>
              <a:spcBef>
                <a:spcPts val="1000"/>
              </a:spcBef>
              <a:spcAft>
                <a:spcPts val="0"/>
              </a:spcAft>
              <a:buSzPts val="1800"/>
              <a:buChar char="➔"/>
            </a:pPr>
            <a:r>
              <a:rPr lang="en"/>
              <a:t>Establish Scope for this engagement</a:t>
            </a:r>
            <a:endParaRPr/>
          </a:p>
          <a:p>
            <a:pPr indent="-342900" lvl="0" marL="457200" rtl="0" algn="l">
              <a:lnSpc>
                <a:spcPct val="100000"/>
              </a:lnSpc>
              <a:spcBef>
                <a:spcPts val="1000"/>
              </a:spcBef>
              <a:spcAft>
                <a:spcPts val="1000"/>
              </a:spcAft>
              <a:buSzPts val="1800"/>
              <a:buChar char="➔"/>
            </a:pPr>
            <a:r>
              <a:rPr lang="en"/>
              <a:t>Schedule prototyping workshop</a:t>
            </a:r>
            <a:endParaRPr/>
          </a:p>
        </p:txBody>
      </p:sp>
      <p:sp>
        <p:nvSpPr>
          <p:cNvPr id="193" name="Google Shape;193;p34"/>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34"/>
          <p:cNvPicPr preferRelativeResize="0"/>
          <p:nvPr/>
        </p:nvPicPr>
        <p:blipFill>
          <a:blip r:embed="rId3">
            <a:alphaModFix/>
          </a:blip>
          <a:stretch>
            <a:fillRect/>
          </a:stretch>
        </p:blipFill>
        <p:spPr>
          <a:xfrm>
            <a:off x="6144975" y="2206100"/>
            <a:ext cx="2829300" cy="282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p>
            <a:pPr indent="0" lvl="0" marL="0" rtl="0" algn="ctr">
              <a:spcBef>
                <a:spcPts val="0"/>
              </a:spcBef>
              <a:spcAft>
                <a:spcPts val="0"/>
              </a:spcAft>
              <a:buNone/>
            </a:pPr>
            <a:r>
              <a:rPr lang="en"/>
              <a:t>Research Findings</a:t>
            </a:r>
            <a:endParaRPr b="0">
              <a:latin typeface="Proxima Nova Extrabold"/>
              <a:ea typeface="Proxima Nova Extrabold"/>
              <a:cs typeface="Proxima Nova Extrabold"/>
              <a:sym typeface="Proxima Nova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1374625" y="1339725"/>
            <a:ext cx="6396000" cy="2219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Veterans have access to countless types of care services, making it complicated to know what kind of care to access and how to access it.</a:t>
            </a:r>
            <a:endParaRPr/>
          </a:p>
        </p:txBody>
      </p:sp>
      <p:sp>
        <p:nvSpPr>
          <p:cNvPr id="205" name="Google Shape;205;p36"/>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t>Research Method</a:t>
            </a:r>
            <a:endParaRPr/>
          </a:p>
        </p:txBody>
      </p:sp>
      <p:sp>
        <p:nvSpPr>
          <p:cNvPr id="211" name="Google Shape;211;p37"/>
          <p:cNvSpPr txBox="1"/>
          <p:nvPr>
            <p:ph idx="1" type="body"/>
          </p:nvPr>
        </p:nvSpPr>
        <p:spPr>
          <a:xfrm>
            <a:off x="914400" y="1152475"/>
            <a:ext cx="6498900" cy="1137600"/>
          </a:xfrm>
          <a:prstGeom prst="rect">
            <a:avLst/>
          </a:prstGeom>
        </p:spPr>
        <p:txBody>
          <a:bodyPr anchorCtr="0" anchor="t" bIns="94800" lIns="94800" spcFirstLastPara="1" rIns="94800" wrap="square" tIns="94800">
            <a:noAutofit/>
          </a:bodyPr>
          <a:lstStyle/>
          <a:p>
            <a:pPr indent="-330200" lvl="0" marL="457200" rtl="0" algn="l">
              <a:spcBef>
                <a:spcPts val="0"/>
              </a:spcBef>
              <a:spcAft>
                <a:spcPts val="0"/>
              </a:spcAft>
              <a:buSzPts val="1600"/>
              <a:buChar char="●"/>
            </a:pPr>
            <a:r>
              <a:rPr lang="en"/>
              <a:t>Review of previous research</a:t>
            </a:r>
            <a:endParaRPr/>
          </a:p>
          <a:p>
            <a:pPr indent="-330200" lvl="0" marL="457200" rtl="0" algn="l">
              <a:spcBef>
                <a:spcPts val="0"/>
              </a:spcBef>
              <a:spcAft>
                <a:spcPts val="0"/>
              </a:spcAft>
              <a:buSzPts val="1600"/>
              <a:buChar char="●"/>
            </a:pPr>
            <a:r>
              <a:rPr lang="en"/>
              <a:t>VA ecosystem exploration</a:t>
            </a:r>
            <a:endParaRPr/>
          </a:p>
          <a:p>
            <a:pPr indent="-330200" lvl="0" marL="457200" rtl="0" algn="l">
              <a:spcBef>
                <a:spcPts val="0"/>
              </a:spcBef>
              <a:spcAft>
                <a:spcPts val="0"/>
              </a:spcAft>
              <a:buSzPts val="1600"/>
              <a:buChar char="●"/>
            </a:pPr>
            <a:r>
              <a:rPr lang="en"/>
              <a:t>13 Stakeholder Interviews</a:t>
            </a:r>
            <a:endParaRPr/>
          </a:p>
        </p:txBody>
      </p:sp>
      <p:sp>
        <p:nvSpPr>
          <p:cNvPr id="212" name="Google Shape;212;p37"/>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7"/>
          <p:cNvPicPr preferRelativeResize="0"/>
          <p:nvPr/>
        </p:nvPicPr>
        <p:blipFill>
          <a:blip r:embed="rId3">
            <a:alphaModFix/>
          </a:blip>
          <a:stretch>
            <a:fillRect/>
          </a:stretch>
        </p:blipFill>
        <p:spPr>
          <a:xfrm>
            <a:off x="6657550" y="290825"/>
            <a:ext cx="2101701" cy="2101701"/>
          </a:xfrm>
          <a:prstGeom prst="rect">
            <a:avLst/>
          </a:prstGeom>
          <a:noFill/>
          <a:ln>
            <a:noFill/>
          </a:ln>
        </p:spPr>
      </p:pic>
      <p:sp>
        <p:nvSpPr>
          <p:cNvPr id="214" name="Google Shape;214;p37"/>
          <p:cNvSpPr txBox="1"/>
          <p:nvPr/>
        </p:nvSpPr>
        <p:spPr>
          <a:xfrm>
            <a:off x="270100" y="2540400"/>
            <a:ext cx="3000000" cy="219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118762"/>
                </a:solidFill>
                <a:latin typeface="Proxima Nova"/>
                <a:ea typeface="Proxima Nova"/>
                <a:cs typeface="Proxima Nova"/>
                <a:sym typeface="Proxima Nova"/>
              </a:rPr>
              <a:t>Area</a:t>
            </a:r>
            <a:r>
              <a:rPr b="1" lang="en" sz="1600">
                <a:solidFill>
                  <a:srgbClr val="118762"/>
                </a:solidFill>
                <a:latin typeface="Proxima Nova"/>
                <a:ea typeface="Proxima Nova"/>
                <a:cs typeface="Proxima Nova"/>
                <a:sym typeface="Proxima Nova"/>
              </a:rPr>
              <a:t> perspectives</a:t>
            </a:r>
            <a:endParaRPr b="1" sz="1600">
              <a:solidFill>
                <a:srgbClr val="118762"/>
              </a:solidFill>
              <a:latin typeface="Proxima Nova"/>
              <a:ea typeface="Proxima Nova"/>
              <a:cs typeface="Proxima Nova"/>
              <a:sym typeface="Proxima Nova"/>
            </a:endParaRPr>
          </a:p>
          <a:p>
            <a:pPr indent="-330200" lvl="1" marL="914400" rtl="0" algn="l">
              <a:lnSpc>
                <a:spcPct val="115000"/>
              </a:lnSpc>
              <a:spcBef>
                <a:spcPts val="10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VAOS</a:t>
            </a:r>
            <a:endParaRPr sz="1600">
              <a:solidFill>
                <a:schemeClr val="dk1"/>
              </a:solidFill>
              <a:latin typeface="Proxima Nova"/>
              <a:ea typeface="Proxima Nova"/>
              <a:cs typeface="Proxima Nova"/>
              <a:sym typeface="Proxima Nova"/>
            </a:endParaRPr>
          </a:p>
          <a:p>
            <a:pPr indent="-330200" lvl="1" marL="9144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MHV</a:t>
            </a:r>
            <a:endParaRPr sz="1600">
              <a:solidFill>
                <a:schemeClr val="dk1"/>
              </a:solidFill>
              <a:latin typeface="Proxima Nova"/>
              <a:ea typeface="Proxima Nova"/>
              <a:cs typeface="Proxima Nova"/>
              <a:sym typeface="Proxima Nova"/>
            </a:endParaRPr>
          </a:p>
          <a:p>
            <a:pPr indent="-330200" lvl="1" marL="9144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Telehealth</a:t>
            </a:r>
            <a:endParaRPr sz="1600">
              <a:solidFill>
                <a:schemeClr val="dk1"/>
              </a:solidFill>
              <a:latin typeface="Proxima Nova"/>
              <a:ea typeface="Proxima Nova"/>
              <a:cs typeface="Proxima Nova"/>
              <a:sym typeface="Proxima Nova"/>
            </a:endParaRPr>
          </a:p>
          <a:p>
            <a:pPr indent="-330200" lvl="1" marL="9144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VA.gov</a:t>
            </a:r>
            <a:endParaRPr sz="1600">
              <a:solidFill>
                <a:schemeClr val="dk1"/>
              </a:solidFill>
              <a:latin typeface="Proxima Nova"/>
              <a:ea typeface="Proxima Nova"/>
              <a:cs typeface="Proxima Nova"/>
              <a:sym typeface="Proxima Nova"/>
            </a:endParaRPr>
          </a:p>
          <a:p>
            <a:pPr indent="-330200" lvl="1" marL="9144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Connected Care</a:t>
            </a:r>
            <a:endParaRPr sz="1600">
              <a:solidFill>
                <a:schemeClr val="dk1"/>
              </a:solidFill>
              <a:latin typeface="Proxima Nova"/>
              <a:ea typeface="Proxima Nova"/>
              <a:cs typeface="Proxima Nova"/>
              <a:sym typeface="Proxima Nova"/>
            </a:endParaRPr>
          </a:p>
        </p:txBody>
      </p:sp>
      <p:sp>
        <p:nvSpPr>
          <p:cNvPr id="215" name="Google Shape;215;p37"/>
          <p:cNvSpPr txBox="1"/>
          <p:nvPr/>
        </p:nvSpPr>
        <p:spPr>
          <a:xfrm>
            <a:off x="3361875" y="2540400"/>
            <a:ext cx="5782200" cy="17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118762"/>
                </a:solidFill>
                <a:latin typeface="Proxima Nova"/>
                <a:ea typeface="Proxima Nova"/>
                <a:cs typeface="Proxima Nova"/>
                <a:sym typeface="Proxima Nova"/>
              </a:rPr>
              <a:t>I</a:t>
            </a:r>
            <a:r>
              <a:rPr b="1" lang="en" sz="1600">
                <a:solidFill>
                  <a:srgbClr val="118762"/>
                </a:solidFill>
                <a:latin typeface="Proxima Nova"/>
                <a:ea typeface="Proxima Nova"/>
                <a:cs typeface="Proxima Nova"/>
                <a:sym typeface="Proxima Nova"/>
              </a:rPr>
              <a:t>mplementation perspectives</a:t>
            </a:r>
            <a:endParaRPr b="1" sz="1600">
              <a:solidFill>
                <a:srgbClr val="118762"/>
              </a:solidFill>
              <a:latin typeface="Proxima Nova"/>
              <a:ea typeface="Proxima Nova"/>
              <a:cs typeface="Proxima Nova"/>
              <a:sym typeface="Proxima Nova"/>
            </a:endParaRPr>
          </a:p>
          <a:p>
            <a:pPr indent="-330200" lvl="1" marL="914400" rtl="0" algn="l">
              <a:lnSpc>
                <a:spcPct val="115000"/>
              </a:lnSpc>
              <a:spcBef>
                <a:spcPts val="10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Directors of entire segments of the VA </a:t>
            </a:r>
            <a:endParaRPr sz="1600">
              <a:solidFill>
                <a:schemeClr val="dk1"/>
              </a:solidFill>
              <a:latin typeface="Proxima Nova"/>
              <a:ea typeface="Proxima Nova"/>
              <a:cs typeface="Proxima Nova"/>
              <a:sym typeface="Proxima Nova"/>
            </a:endParaRPr>
          </a:p>
          <a:p>
            <a:pPr indent="-330200" lvl="1" marL="9144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Doctors practicing medicine within the VA</a:t>
            </a:r>
            <a:endParaRPr sz="1600">
              <a:solidFill>
                <a:schemeClr val="dk1"/>
              </a:solidFill>
              <a:latin typeface="Proxima Nova"/>
              <a:ea typeface="Proxima Nova"/>
              <a:cs typeface="Proxima Nova"/>
              <a:sym typeface="Proxima Nova"/>
            </a:endParaRPr>
          </a:p>
          <a:p>
            <a:pPr indent="-330200" lvl="1" marL="9144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Technologist</a:t>
            </a:r>
            <a:endParaRPr sz="1600">
              <a:solidFill>
                <a:schemeClr val="dk1"/>
              </a:solidFill>
              <a:latin typeface="Proxima Nova"/>
              <a:ea typeface="Proxima Nova"/>
              <a:cs typeface="Proxima Nova"/>
              <a:sym typeface="Proxima Nova"/>
            </a:endParaRPr>
          </a:p>
          <a:p>
            <a:pPr indent="-330200" lvl="1" marL="9144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Product owners</a:t>
            </a:r>
            <a:endParaRPr sz="1600">
              <a:solidFill>
                <a:schemeClr val="dk1"/>
              </a:solidFill>
              <a:latin typeface="Proxima Nova"/>
              <a:ea typeface="Proxima Nova"/>
              <a:cs typeface="Proxima Nova"/>
              <a:sym typeface="Proxima Nova"/>
            </a:endParaRPr>
          </a:p>
          <a:p>
            <a:pPr indent="-330200" lvl="1" marL="9144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Communications experts</a:t>
            </a:r>
            <a:endParaRPr sz="1600">
              <a:solidFill>
                <a:schemeClr val="dk1"/>
              </a:solidFill>
              <a:latin typeface="Proxima Nova"/>
              <a:ea typeface="Proxima Nova"/>
              <a:cs typeface="Proxima Nova"/>
              <a:sym typeface="Proxima Nova"/>
            </a:endParaRPr>
          </a:p>
          <a:p>
            <a:pPr indent="-330200" lvl="1" marL="9144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Systems experts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 Hoc">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d Hoc">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