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800"/>
    <a:srgbClr val="474B53"/>
    <a:srgbClr val="191E28"/>
    <a:srgbClr val="DF3A42"/>
    <a:srgbClr val="E75B2B"/>
    <a:srgbClr val="F47200"/>
    <a:srgbClr val="E28D17"/>
    <a:srgbClr val="D5A300"/>
    <a:srgbClr val="A1AF10"/>
    <a:srgbClr val="77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27C9D-9697-4561-8187-4FD3A15DE34E}" v="9" dt="2021-02-04T15:52:55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84" autoAdjust="0"/>
    <p:restoredTop sz="94635" autoAdjust="0"/>
  </p:normalViewPr>
  <p:slideViewPr>
    <p:cSldViewPr snapToGrid="0" showGuides="1">
      <p:cViewPr>
        <p:scale>
          <a:sx n="120" d="100"/>
          <a:sy n="120" d="100"/>
        </p:scale>
        <p:origin x="1838" y="-1152"/>
      </p:cViewPr>
      <p:guideLst>
        <p:guide pos="2160"/>
        <p:guide orient="horz"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2/4/2021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2/4/2021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36092-2EDF-47BF-99B1-B87430F95B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9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F799AA8-8B5E-4CF5-9975-99FDD726FFD3}"/>
              </a:ext>
            </a:extLst>
          </p:cNvPr>
          <p:cNvGrpSpPr/>
          <p:nvPr userDrawn="1"/>
        </p:nvGrpSpPr>
        <p:grpSpPr>
          <a:xfrm>
            <a:off x="1999692" y="0"/>
            <a:ext cx="2858616" cy="9144000"/>
            <a:chOff x="2157768" y="0"/>
            <a:chExt cx="2858616" cy="91440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C5FBD76-8904-4E42-AE88-D512DA7052D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7984" y="0"/>
              <a:ext cx="2858400" cy="212249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C40D-C194-4EEE-8E69-4ED4ECFDEBE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1992793"/>
              <a:ext cx="2858400" cy="15984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D689866-F1C0-4715-81BF-9196A55ED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768" y="3434239"/>
              <a:ext cx="2854286" cy="15984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DF44A126-1FEE-452F-85E5-3E973F142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7984" y="4873949"/>
              <a:ext cx="2854286" cy="15984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F5B1665-7823-4B65-9CA6-373B04C10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8200" y="6316234"/>
              <a:ext cx="2854286" cy="15984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516D51E-C5EF-493C-A49F-FA5A03131D5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28568" y="7830000"/>
              <a:ext cx="1587600" cy="1314000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6C46E00-3822-4C50-9645-1D8C321873EB}"/>
              </a:ext>
            </a:extLst>
          </p:cNvPr>
          <p:cNvPicPr preferRelativeResize="0"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48635" y="-1"/>
            <a:ext cx="2757600" cy="206199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06B0370-83C6-482C-A9C3-4659AB1E3CF0}"/>
              </a:ext>
            </a:extLst>
          </p:cNvPr>
          <p:cNvPicPr preferRelativeResize="0">
            <a:picLocks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48635" y="2036065"/>
            <a:ext cx="2757600" cy="14985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C672D68-3DAD-4B79-95BD-57D7C75F60A1}"/>
              </a:ext>
            </a:extLst>
          </p:cNvPr>
          <p:cNvPicPr preferRelativeResize="0">
            <a:picLocks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8635" y="3477556"/>
            <a:ext cx="2757600" cy="14976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8180608-A80A-409D-B02A-35C4F9DB1EC4}"/>
              </a:ext>
            </a:extLst>
          </p:cNvPr>
          <p:cNvPicPr preferRelativeResize="0">
            <a:picLocks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48635" y="4915656"/>
            <a:ext cx="2757600" cy="14976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FF81C97-DE5D-4DFC-83AA-6F65EC3EB8F1}"/>
              </a:ext>
            </a:extLst>
          </p:cNvPr>
          <p:cNvPicPr preferRelativeResize="0">
            <a:picLocks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48635" y="6365084"/>
            <a:ext cx="2757600" cy="14976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C1A8DC0F-B0F0-4E15-9642-9FC080079EC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20892" y="7829986"/>
            <a:ext cx="1486800" cy="1308892"/>
          </a:xfrm>
          <a:prstGeom prst="rect">
            <a:avLst/>
          </a:prstGeom>
        </p:spPr>
      </p:pic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BADA27-1431-44DB-AE87-0052CCA4FAC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sp>
        <p:nvSpPr>
          <p:cNvPr id="96" name="Picture Placeholder 73">
            <a:extLst>
              <a:ext uri="{FF2B5EF4-FFF2-40B4-BE49-F238E27FC236}">
                <a16:creationId xmlns:a16="http://schemas.microsoft.com/office/drawing/2014/main" id="{F2FA5F01-5003-4089-BB04-B5F22F2409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25631" y="91896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97" name="Picture 9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03E16F-BF67-4BC6-938B-B540E81E3B9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2405424"/>
            <a:ext cx="1416113" cy="1397770"/>
          </a:xfrm>
          <a:prstGeom prst="rect">
            <a:avLst/>
          </a:prstGeom>
        </p:spPr>
      </p:pic>
      <p:sp>
        <p:nvSpPr>
          <p:cNvPr id="98" name="Picture Placeholder 73">
            <a:extLst>
              <a:ext uri="{FF2B5EF4-FFF2-40B4-BE49-F238E27FC236}">
                <a16:creationId xmlns:a16="http://schemas.microsoft.com/office/drawing/2014/main" id="{8ADA19E5-32D4-4E60-A2D3-18859AF095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25631" y="2388325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1" name="Picture 10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395262-84CF-4F06-A46D-2E49E941DE7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4351" y="3848851"/>
            <a:ext cx="1416113" cy="1397770"/>
          </a:xfrm>
          <a:prstGeom prst="rect">
            <a:avLst/>
          </a:prstGeom>
        </p:spPr>
      </p:pic>
      <p:sp>
        <p:nvSpPr>
          <p:cNvPr id="102" name="Picture Placeholder 73">
            <a:extLst>
              <a:ext uri="{FF2B5EF4-FFF2-40B4-BE49-F238E27FC236}">
                <a16:creationId xmlns:a16="http://schemas.microsoft.com/office/drawing/2014/main" id="{ECB2E69E-31AD-4FD8-9097-58BA78C1FD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25631" y="3831752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6A10D9-295C-442F-97E0-F3CE8AF40C1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5292278"/>
            <a:ext cx="1416113" cy="1397770"/>
          </a:xfrm>
          <a:prstGeom prst="rect">
            <a:avLst/>
          </a:prstGeom>
        </p:spPr>
      </p:pic>
      <p:sp>
        <p:nvSpPr>
          <p:cNvPr id="106" name="Picture Placeholder 73">
            <a:extLst>
              <a:ext uri="{FF2B5EF4-FFF2-40B4-BE49-F238E27FC236}">
                <a16:creationId xmlns:a16="http://schemas.microsoft.com/office/drawing/2014/main" id="{01AFF473-1ADB-4A01-A1C6-CD802CBB0E8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25631" y="527517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9" name="Picture 1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DBEF57-0E51-47BA-BD9D-6D970FB2520C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6726482"/>
            <a:ext cx="1416113" cy="1397770"/>
          </a:xfrm>
          <a:prstGeom prst="rect">
            <a:avLst/>
          </a:prstGeom>
        </p:spPr>
      </p:pic>
      <p:sp>
        <p:nvSpPr>
          <p:cNvPr id="110" name="Picture Placeholder 73">
            <a:extLst>
              <a:ext uri="{FF2B5EF4-FFF2-40B4-BE49-F238E27FC236}">
                <a16:creationId xmlns:a16="http://schemas.microsoft.com/office/drawing/2014/main" id="{67025B7D-364F-4E77-84EE-93E1C3B8D9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425631" y="670938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C85FBDC-70FA-43E1-8F6D-59CCDB9A3E81}"/>
              </a:ext>
            </a:extLst>
          </p:cNvPr>
          <p:cNvPicPr preferRelativeResize="0">
            <a:picLocks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81048" y="1249835"/>
            <a:ext cx="378000" cy="144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F1D5EFC-2A9F-40F0-84DE-9F12D7582A4A}"/>
              </a:ext>
            </a:extLst>
          </p:cNvPr>
          <p:cNvPicPr preferRelativeResize="0">
            <a:picLocks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681048" y="2698235"/>
            <a:ext cx="378000" cy="1440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9BEC8EDD-AC8F-4413-8861-0EAAC6143EBF}"/>
              </a:ext>
            </a:extLst>
          </p:cNvPr>
          <p:cNvPicPr preferRelativeResize="0">
            <a:picLocks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681048" y="4146635"/>
            <a:ext cx="378000" cy="144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65B8B11A-6D5B-4222-A3FA-9C529A333AB0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681048" y="5595035"/>
            <a:ext cx="378000" cy="1440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EF1451D-B6A1-4704-A941-E48FA3914715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681048" y="7043434"/>
            <a:ext cx="378000" cy="144000"/>
          </a:xfrm>
          <a:prstGeom prst="rect">
            <a:avLst/>
          </a:prstGeom>
        </p:spPr>
      </p:pic>
      <p:sp>
        <p:nvSpPr>
          <p:cNvPr id="124" name="Title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313" y="267973"/>
            <a:ext cx="2260112" cy="920153"/>
          </a:xfrm>
        </p:spPr>
        <p:txBody>
          <a:bodyPr lIns="0" tIns="0" rIns="0" bIns="0">
            <a:noAutofit/>
          </a:bodyPr>
          <a:lstStyle>
            <a:lvl1pPr algn="r">
              <a:defRPr sz="3100" b="1"/>
            </a:lvl1pPr>
          </a:lstStyle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4" y="2204148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4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4" y="509997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4" y="6547881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70254" y="799579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88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83934" y="5836379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827894"/>
          </a:xfrm>
        </p:spPr>
        <p:txBody>
          <a:bodyPr>
            <a:noAutofit/>
          </a:bodyPr>
          <a:lstStyle>
            <a:lvl1pPr marL="0" indent="0" algn="l">
              <a:buNone/>
              <a:defRPr sz="31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E7D6CD0-B65D-490C-BB82-4F861318EB0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1B7EC4F3-1509-4925-BD92-54C58B32BD9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145600" y="0"/>
            <a:ext cx="2566800" cy="2060368"/>
          </a:xfrm>
          <a:prstGeom prst="rect">
            <a:avLst/>
          </a:prstGeom>
        </p:spPr>
      </p:pic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3149A7F4-4CDA-4E4A-8A0E-916FFE64A687}"/>
              </a:ext>
            </a:extLst>
          </p:cNvPr>
          <p:cNvPicPr preferRelativeResize="0">
            <a:picLocks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579416" y="1979319"/>
            <a:ext cx="594000" cy="144000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16F8F551-DF22-4154-9160-E3D1BE3ED58B}"/>
              </a:ext>
            </a:extLst>
          </p:cNvPr>
          <p:cNvPicPr preferRelativeResize="0">
            <a:picLocks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579416" y="3417350"/>
            <a:ext cx="594000" cy="14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DFAB86E6-909B-4AA9-8F44-2A7709C04949}"/>
              </a:ext>
            </a:extLst>
          </p:cNvPr>
          <p:cNvPicPr preferRelativeResize="0">
            <a:picLocks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579416" y="4866034"/>
            <a:ext cx="594000" cy="144000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12B89D1D-8F9E-48DE-B231-5DDE8D36E10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52832" y="5009312"/>
            <a:ext cx="2566800" cy="138505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4158ADA4-93AF-432F-98CD-D9F668C98B75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48738" y="3555065"/>
            <a:ext cx="2566800" cy="1385056"/>
          </a:xfrm>
          <a:prstGeom prst="rect">
            <a:avLst/>
          </a:prstGeom>
        </p:spPr>
      </p:pic>
      <p:pic>
        <p:nvPicPr>
          <p:cNvPr id="99" name="Picture 9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2C3018-06F9-4DE4-BFE6-0E9FCBBDABEE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0875" y="3107912"/>
            <a:ext cx="1416113" cy="1397770"/>
          </a:xfrm>
          <a:prstGeom prst="rect">
            <a:avLst/>
          </a:prstGeom>
        </p:spPr>
      </p:pic>
      <p:sp>
        <p:nvSpPr>
          <p:cNvPr id="100" name="Picture Placeholder 73">
            <a:extLst>
              <a:ext uri="{FF2B5EF4-FFF2-40B4-BE49-F238E27FC236}">
                <a16:creationId xmlns:a16="http://schemas.microsoft.com/office/drawing/2014/main" id="{A87F9CD2-C878-4F63-863E-C34F056E00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31876" y="309081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03" name="Picture 10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FB5FB4-1CBF-4F80-A9F9-873851BF8A1B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9091" y="4547626"/>
            <a:ext cx="1416113" cy="1397770"/>
          </a:xfrm>
          <a:prstGeom prst="rect">
            <a:avLst/>
          </a:prstGeom>
        </p:spPr>
      </p:pic>
      <p:sp>
        <p:nvSpPr>
          <p:cNvPr id="104" name="Picture Placeholder 73">
            <a:extLst>
              <a:ext uri="{FF2B5EF4-FFF2-40B4-BE49-F238E27FC236}">
                <a16:creationId xmlns:a16="http://schemas.microsoft.com/office/drawing/2014/main" id="{9F0D59E8-AB95-48A3-A6C7-D58CFAD149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31876" y="4530527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E752783-DDE2-44F7-B86A-1EF50472DCD7}"/>
              </a:ext>
            </a:extLst>
          </p:cNvPr>
          <p:cNvPicPr preferRelativeResize="0">
            <a:picLocks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579416" y="6317529"/>
            <a:ext cx="594000" cy="144000"/>
          </a:xfrm>
          <a:prstGeom prst="rect">
            <a:avLst/>
          </a:prstGeom>
        </p:spPr>
      </p:pic>
      <p:pic>
        <p:nvPicPr>
          <p:cNvPr id="107" name="Picture 10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A68911-A091-421B-BD18-C7DE7DD307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4756" y="5996858"/>
            <a:ext cx="1416113" cy="1397770"/>
          </a:xfrm>
          <a:prstGeom prst="rect">
            <a:avLst/>
          </a:prstGeom>
        </p:spPr>
      </p:pic>
      <p:sp>
        <p:nvSpPr>
          <p:cNvPr id="108" name="Picture Placeholder 73">
            <a:extLst>
              <a:ext uri="{FF2B5EF4-FFF2-40B4-BE49-F238E27FC236}">
                <a16:creationId xmlns:a16="http://schemas.microsoft.com/office/drawing/2014/main" id="{FFA6074B-E2C1-4676-BABB-F9A4E168F48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1876" y="597975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527C0226-D714-4BF7-911E-5D62B88B7447}"/>
              </a:ext>
            </a:extLst>
          </p:cNvPr>
          <p:cNvPicPr preferRelativeResize="0">
            <a:picLocks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4579416" y="7765280"/>
            <a:ext cx="594000" cy="144000"/>
          </a:xfrm>
          <a:prstGeom prst="rect">
            <a:avLst/>
          </a:prstGeom>
        </p:spPr>
      </p:pic>
      <p:pic>
        <p:nvPicPr>
          <p:cNvPr id="111" name="Picture 1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BFF7AD-7F35-4F2A-9989-3561F0CE6A7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7307" y="7446090"/>
            <a:ext cx="1416113" cy="1397770"/>
          </a:xfrm>
          <a:prstGeom prst="rect">
            <a:avLst/>
          </a:prstGeom>
        </p:spPr>
      </p:pic>
      <p:sp>
        <p:nvSpPr>
          <p:cNvPr id="112" name="Picture Placeholder 73">
            <a:extLst>
              <a:ext uri="{FF2B5EF4-FFF2-40B4-BE49-F238E27FC236}">
                <a16:creationId xmlns:a16="http://schemas.microsoft.com/office/drawing/2014/main" id="{B6C2A255-BD7D-48FE-9AC9-EA2DBD4B940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31876" y="7428991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4B2E0E94-8E68-4B4C-8A38-B19A52D69894}"/>
              </a:ext>
            </a:extLst>
          </p:cNvPr>
          <p:cNvPicPr preferRelativeResize="0">
            <a:picLocks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425663" y="7822766"/>
            <a:ext cx="1296000" cy="1308706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A5488CC7-053D-4AC5-AE92-5E975339AA56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53339" y="6443645"/>
            <a:ext cx="2566800" cy="1385056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46B3D8DB-F765-46B6-82B1-506B5A369130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45600" y="2140857"/>
            <a:ext cx="2566800" cy="1385056"/>
          </a:xfrm>
          <a:prstGeom prst="rect">
            <a:avLst/>
          </a:prstGeom>
        </p:spPr>
      </p:pic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44D1E4-253E-4973-990D-A790780C28F3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22878" y="1657315"/>
            <a:ext cx="1416113" cy="1397770"/>
          </a:xfrm>
          <a:prstGeom prst="rect">
            <a:avLst/>
          </a:prstGeom>
        </p:spPr>
      </p:pic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79E08CEB-DD89-4B29-8641-C4EE0A4853B3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631876" y="164021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26" Type="http://schemas.openxmlformats.org/officeDocument/2006/relationships/image" Target="../media/image71.svg"/><Relationship Id="rId39" Type="http://schemas.openxmlformats.org/officeDocument/2006/relationships/image" Target="../media/image84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34" Type="http://schemas.openxmlformats.org/officeDocument/2006/relationships/image" Target="../media/image79.svg"/><Relationship Id="rId42" Type="http://schemas.openxmlformats.org/officeDocument/2006/relationships/image" Target="../media/image87.svg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1.svg"/><Relationship Id="rId20" Type="http://schemas.openxmlformats.org/officeDocument/2006/relationships/image" Target="../media/image65.svg"/><Relationship Id="rId29" Type="http://schemas.openxmlformats.org/officeDocument/2006/relationships/image" Target="../media/image74.png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24" Type="http://schemas.openxmlformats.org/officeDocument/2006/relationships/image" Target="../media/image69.svg"/><Relationship Id="rId32" Type="http://schemas.openxmlformats.org/officeDocument/2006/relationships/image" Target="../media/image77.svg"/><Relationship Id="rId37" Type="http://schemas.openxmlformats.org/officeDocument/2006/relationships/image" Target="../media/image82.png"/><Relationship Id="rId40" Type="http://schemas.openxmlformats.org/officeDocument/2006/relationships/image" Target="../media/image85.sv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svg"/><Relationship Id="rId36" Type="http://schemas.openxmlformats.org/officeDocument/2006/relationships/image" Target="../media/image81.svg"/><Relationship Id="rId10" Type="http://schemas.openxmlformats.org/officeDocument/2006/relationships/image" Target="../media/image55.sv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svg"/><Relationship Id="rId9" Type="http://schemas.openxmlformats.org/officeDocument/2006/relationships/image" Target="../media/image54.png"/><Relationship Id="rId14" Type="http://schemas.openxmlformats.org/officeDocument/2006/relationships/image" Target="../media/image59.svg"/><Relationship Id="rId22" Type="http://schemas.openxmlformats.org/officeDocument/2006/relationships/image" Target="../media/image67.svg"/><Relationship Id="rId27" Type="http://schemas.openxmlformats.org/officeDocument/2006/relationships/image" Target="../media/image72.png"/><Relationship Id="rId30" Type="http://schemas.openxmlformats.org/officeDocument/2006/relationships/image" Target="../media/image75.svg"/><Relationship Id="rId35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Debt (VODA)</a:t>
            </a:r>
            <a:endParaRPr lang="ru-RU" dirty="0"/>
          </a:p>
        </p:txBody>
      </p:sp>
      <p:pic>
        <p:nvPicPr>
          <p:cNvPr id="55" name="Picture Placeholder 54" descr="Globe icon">
            <a:extLst>
              <a:ext uri="{FF2B5EF4-FFF2-40B4-BE49-F238E27FC236}">
                <a16:creationId xmlns:a16="http://schemas.microsoft.com/office/drawing/2014/main" id="{37A3FB08-CD7E-4D12-B6D5-0474F2D2CF9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pic>
        <p:nvPicPr>
          <p:cNvPr id="145" name="Picture Placeholder 144" descr="Globe icon">
            <a:extLst>
              <a:ext uri="{FF2B5EF4-FFF2-40B4-BE49-F238E27FC236}">
                <a16:creationId xmlns:a16="http://schemas.microsoft.com/office/drawing/2014/main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pic>
        <p:nvPicPr>
          <p:cNvPr id="95" name="Picture Placeholder 94" descr="Microprocessor icon">
            <a:extLst>
              <a:ext uri="{FF2B5EF4-FFF2-40B4-BE49-F238E27FC236}">
                <a16:creationId xmlns:a16="http://schemas.microsoft.com/office/drawing/2014/main" id="{E5480516-45F9-4EB0-944F-75CCED4081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49" name="Picture Placeholder 148" descr="Microprocessor icon">
            <a:extLst>
              <a:ext uri="{FF2B5EF4-FFF2-40B4-BE49-F238E27FC236}">
                <a16:creationId xmlns:a16="http://schemas.microsoft.com/office/drawing/2014/main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80" b="180"/>
          <a:stretch>
            <a:fillRect/>
          </a:stretch>
        </p:blipFill>
        <p:spPr/>
      </p:pic>
      <p:pic>
        <p:nvPicPr>
          <p:cNvPr id="85" name="Picture Placeholder 84" descr="Cubes icon">
            <a:extLst>
              <a:ext uri="{FF2B5EF4-FFF2-40B4-BE49-F238E27FC236}">
                <a16:creationId xmlns:a16="http://schemas.microsoft.com/office/drawing/2014/main" id="{2B9CA395-C630-4D04-8BD8-EF76AEB5622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3" name="Picture Placeholder 152" descr="Cubes icon">
            <a:extLst>
              <a:ext uri="{FF2B5EF4-FFF2-40B4-BE49-F238E27FC236}">
                <a16:creationId xmlns:a16="http://schemas.microsoft.com/office/drawing/2014/main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180" b="180"/>
          <a:stretch>
            <a:fillRect/>
          </a:stretch>
        </p:blipFill>
        <p:spPr/>
      </p:pic>
      <p:pic>
        <p:nvPicPr>
          <p:cNvPr id="89" name="Picture Placeholder 88" descr="Atom icon">
            <a:extLst>
              <a:ext uri="{FF2B5EF4-FFF2-40B4-BE49-F238E27FC236}">
                <a16:creationId xmlns:a16="http://schemas.microsoft.com/office/drawing/2014/main" id="{765E7290-F2FE-45E1-9802-21FC4789372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/>
      </p:pic>
      <p:pic>
        <p:nvPicPr>
          <p:cNvPr id="161" name="Picture Placeholder 160" descr="Atom icon">
            <a:extLst>
              <a:ext uri="{FF2B5EF4-FFF2-40B4-BE49-F238E27FC236}">
                <a16:creationId xmlns:a16="http://schemas.microsoft.com/office/drawing/2014/main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/>
          </a:stretch>
        </p:blipFill>
        <p:spPr/>
      </p:pic>
      <p:pic>
        <p:nvPicPr>
          <p:cNvPr id="125" name="Picture Placeholder 124" descr="Lock icon">
            <a:extLst>
              <a:ext uri="{FF2B5EF4-FFF2-40B4-BE49-F238E27FC236}">
                <a16:creationId xmlns:a16="http://schemas.microsoft.com/office/drawing/2014/main" id="{8532ADC0-72F7-4847-B0C8-C1F323D80D0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5" name="Picture Placeholder 174" descr="Lock icon">
            <a:extLst>
              <a:ext uri="{FF2B5EF4-FFF2-40B4-BE49-F238E27FC236}">
                <a16:creationId xmlns:a16="http://schemas.microsoft.com/office/drawing/2014/main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>
            <a:fillRect/>
          </a:stretch>
        </p:blipFill>
        <p:spPr/>
      </p:pic>
      <p:pic>
        <p:nvPicPr>
          <p:cNvPr id="135" name="Picture Placeholder 134" descr="Search icon">
            <a:extLst>
              <a:ext uri="{FF2B5EF4-FFF2-40B4-BE49-F238E27FC236}">
                <a16:creationId xmlns:a16="http://schemas.microsoft.com/office/drawing/2014/main" id="{90469E46-8456-4C58-A8AE-7729767DFD2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/>
      </p:pic>
      <p:pic>
        <p:nvPicPr>
          <p:cNvPr id="179" name="Picture Placeholder 178" descr="Search icon">
            <a:extLst>
              <a:ext uri="{FF2B5EF4-FFF2-40B4-BE49-F238E27FC236}">
                <a16:creationId xmlns:a16="http://schemas.microsoft.com/office/drawing/2014/main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 t="180" b="180"/>
          <a:stretch>
            <a:fillRect/>
          </a:stretch>
        </p:blipFill>
        <p:spPr/>
      </p:pic>
      <p:pic>
        <p:nvPicPr>
          <p:cNvPr id="133" name="Picture Placeholder 132" descr="Charts icon">
            <a:extLst>
              <a:ext uri="{FF2B5EF4-FFF2-40B4-BE49-F238E27FC236}">
                <a16:creationId xmlns:a16="http://schemas.microsoft.com/office/drawing/2014/main" id="{DA693DAA-70F5-4DE5-B82E-2209B56F19A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>
            <a:fillRect/>
          </a:stretch>
        </p:blipFill>
        <p:spPr/>
      </p:pic>
      <p:pic>
        <p:nvPicPr>
          <p:cNvPr id="183" name="Picture Placeholder 182" descr="Charts icon">
            <a:extLst>
              <a:ext uri="{FF2B5EF4-FFF2-40B4-BE49-F238E27FC236}">
                <a16:creationId xmlns:a16="http://schemas.microsoft.com/office/drawing/2014/main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 t="180" b="180"/>
          <a:stretch>
            <a:fillRect/>
          </a:stretch>
        </p:blipFill>
        <p:spPr/>
      </p:pic>
      <p:pic>
        <p:nvPicPr>
          <p:cNvPr id="121" name="Picture Placeholder 120" descr="Mobile devices icon">
            <a:extLst>
              <a:ext uri="{FF2B5EF4-FFF2-40B4-BE49-F238E27FC236}">
                <a16:creationId xmlns:a16="http://schemas.microsoft.com/office/drawing/2014/main" id="{950B4FEA-3E81-4BA2-902D-6C72B63914F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>
            <a:fillRect/>
          </a:stretch>
        </p:blipFill>
        <p:spPr/>
      </p:pic>
      <p:pic>
        <p:nvPicPr>
          <p:cNvPr id="165" name="Picture Placeholder 164" descr="Mobile devices icon">
            <a:extLst>
              <a:ext uri="{FF2B5EF4-FFF2-40B4-BE49-F238E27FC236}">
                <a16:creationId xmlns:a16="http://schemas.microsoft.com/office/drawing/2014/main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>
            <a:fillRect/>
          </a:stretch>
        </p:blipFill>
        <p:spPr/>
      </p:pic>
      <p:pic>
        <p:nvPicPr>
          <p:cNvPr id="113" name="Picture Placeholder 112" descr="Laptop icon">
            <a:extLst>
              <a:ext uri="{FF2B5EF4-FFF2-40B4-BE49-F238E27FC236}">
                <a16:creationId xmlns:a16="http://schemas.microsoft.com/office/drawing/2014/main" id="{5DA96FDB-9B4B-466A-ACE5-193A1A8EEE3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7" name="Picture Placeholder 156" descr="Laptop icon">
            <a:extLst>
              <a:ext uri="{FF2B5EF4-FFF2-40B4-BE49-F238E27FC236}">
                <a16:creationId xmlns:a16="http://schemas.microsoft.com/office/drawing/2014/main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>
            <a:fillRect/>
          </a:stretch>
        </p:blipFill>
        <p:spPr/>
      </p:pic>
      <p:pic>
        <p:nvPicPr>
          <p:cNvPr id="117" name="Picture Placeholder 116" descr="Checklist icon">
            <a:extLst>
              <a:ext uri="{FF2B5EF4-FFF2-40B4-BE49-F238E27FC236}">
                <a16:creationId xmlns:a16="http://schemas.microsoft.com/office/drawing/2014/main" id="{4186EB7D-097D-48C1-9516-9BF372F0B804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1" name="Picture Placeholder 170" descr="Checklist icon">
            <a:extLst>
              <a:ext uri="{FF2B5EF4-FFF2-40B4-BE49-F238E27FC236}">
                <a16:creationId xmlns:a16="http://schemas.microsoft.com/office/drawing/2014/main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67710" y="7687306"/>
            <a:ext cx="1146873" cy="304102"/>
          </a:xfrm>
        </p:spPr>
        <p:txBody>
          <a:bodyPr/>
          <a:lstStyle/>
          <a:p>
            <a:r>
              <a:rPr lang="en-US" sz="1200" dirty="0"/>
              <a:t>QTR 2 2021</a:t>
            </a:r>
            <a:endParaRPr lang="ru-RU" sz="1200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7020" y="7309680"/>
            <a:ext cx="971485" cy="304103"/>
          </a:xfrm>
        </p:spPr>
        <p:txBody>
          <a:bodyPr/>
          <a:lstStyle/>
          <a:p>
            <a:r>
              <a:rPr lang="en-US" sz="1400" dirty="0"/>
              <a:t>VHA Lite</a:t>
            </a:r>
            <a:endParaRPr lang="ru-RU" sz="1400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19BCCFF-7856-405D-A016-546DEFEC99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5000" y="7976772"/>
            <a:ext cx="1407768" cy="827894"/>
          </a:xfrm>
        </p:spPr>
        <p:txBody>
          <a:bodyPr/>
          <a:lstStyle/>
          <a:p>
            <a:r>
              <a:rPr lang="en-US" dirty="0"/>
              <a:t>2021</a:t>
            </a:r>
            <a:br>
              <a:rPr lang="en-US" dirty="0"/>
            </a:br>
            <a:r>
              <a:rPr lang="en-US" dirty="0"/>
              <a:t>2023</a:t>
            </a:r>
            <a:endParaRPr lang="ru-RU" dirty="0"/>
          </a:p>
        </p:txBody>
      </p:sp>
      <p:sp>
        <p:nvSpPr>
          <p:cNvPr id="46" name="Text Placeholder 30">
            <a:extLst>
              <a:ext uri="{FF2B5EF4-FFF2-40B4-BE49-F238E27FC236}">
                <a16:creationId xmlns:a16="http://schemas.microsoft.com/office/drawing/2014/main" id="{72F55732-9D01-431E-8928-1B910A08A3AA}"/>
              </a:ext>
            </a:extLst>
          </p:cNvPr>
          <p:cNvSpPr txBox="1">
            <a:spLocks/>
          </p:cNvSpPr>
          <p:nvPr/>
        </p:nvSpPr>
        <p:spPr>
          <a:xfrm>
            <a:off x="671753" y="6979790"/>
            <a:ext cx="986592" cy="304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QTR 3 2021</a:t>
            </a:r>
            <a:endParaRPr lang="ru-RU" sz="1200" dirty="0"/>
          </a:p>
        </p:txBody>
      </p:sp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7A9926CF-84D2-4E21-B883-238DB442C237}"/>
              </a:ext>
            </a:extLst>
          </p:cNvPr>
          <p:cNvSpPr txBox="1">
            <a:spLocks/>
          </p:cNvSpPr>
          <p:nvPr/>
        </p:nvSpPr>
        <p:spPr>
          <a:xfrm>
            <a:off x="5146377" y="8046355"/>
            <a:ext cx="1634092" cy="333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Financial Status Report</a:t>
            </a:r>
            <a:endParaRPr lang="ru-RU" sz="1400" dirty="0"/>
          </a:p>
        </p:txBody>
      </p:sp>
      <p:sp>
        <p:nvSpPr>
          <p:cNvPr id="48" name="Text Placeholder 31">
            <a:extLst>
              <a:ext uri="{FF2B5EF4-FFF2-40B4-BE49-F238E27FC236}">
                <a16:creationId xmlns:a16="http://schemas.microsoft.com/office/drawing/2014/main" id="{6214FACF-3774-435B-A052-8F011AA81827}"/>
              </a:ext>
            </a:extLst>
          </p:cNvPr>
          <p:cNvSpPr txBox="1">
            <a:spLocks/>
          </p:cNvSpPr>
          <p:nvPr/>
        </p:nvSpPr>
        <p:spPr>
          <a:xfrm>
            <a:off x="5240963" y="6583864"/>
            <a:ext cx="1200847" cy="283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VHA Waiver</a:t>
            </a:r>
            <a:endParaRPr lang="ru-RU" sz="1400" dirty="0"/>
          </a:p>
        </p:txBody>
      </p:sp>
      <p:sp>
        <p:nvSpPr>
          <p:cNvPr id="50" name="Text Placeholder 30">
            <a:extLst>
              <a:ext uri="{FF2B5EF4-FFF2-40B4-BE49-F238E27FC236}">
                <a16:creationId xmlns:a16="http://schemas.microsoft.com/office/drawing/2014/main" id="{C56F4499-560F-438A-8C0D-1D5EB7EE5F09}"/>
              </a:ext>
            </a:extLst>
          </p:cNvPr>
          <p:cNvSpPr txBox="1">
            <a:spLocks/>
          </p:cNvSpPr>
          <p:nvPr/>
        </p:nvSpPr>
        <p:spPr>
          <a:xfrm>
            <a:off x="5237888" y="6253974"/>
            <a:ext cx="992794" cy="304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QTR 4 2021</a:t>
            </a:r>
            <a:endParaRPr lang="ru-RU" sz="1200" dirty="0"/>
          </a:p>
        </p:txBody>
      </p:sp>
      <p:sp>
        <p:nvSpPr>
          <p:cNvPr id="52" name="Text Placeholder 30">
            <a:extLst>
              <a:ext uri="{FF2B5EF4-FFF2-40B4-BE49-F238E27FC236}">
                <a16:creationId xmlns:a16="http://schemas.microsoft.com/office/drawing/2014/main" id="{528373E6-4353-4973-AE4E-EC29EA9E5EA8}"/>
              </a:ext>
            </a:extLst>
          </p:cNvPr>
          <p:cNvSpPr txBox="1">
            <a:spLocks/>
          </p:cNvSpPr>
          <p:nvPr/>
        </p:nvSpPr>
        <p:spPr>
          <a:xfrm>
            <a:off x="703833" y="5519955"/>
            <a:ext cx="986592" cy="304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QTR 1 2022</a:t>
            </a:r>
            <a:endParaRPr lang="ru-RU" sz="1200" dirty="0"/>
          </a:p>
        </p:txBody>
      </p:sp>
      <p:sp>
        <p:nvSpPr>
          <p:cNvPr id="56" name="Text Placeholder 31">
            <a:extLst>
              <a:ext uri="{FF2B5EF4-FFF2-40B4-BE49-F238E27FC236}">
                <a16:creationId xmlns:a16="http://schemas.microsoft.com/office/drawing/2014/main" id="{3FD6441A-6434-4C84-B8AA-6A79EAB4440B}"/>
              </a:ext>
            </a:extLst>
          </p:cNvPr>
          <p:cNvSpPr txBox="1">
            <a:spLocks/>
          </p:cNvSpPr>
          <p:nvPr/>
        </p:nvSpPr>
        <p:spPr>
          <a:xfrm>
            <a:off x="5259197" y="5141545"/>
            <a:ext cx="971485" cy="304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VBA Lite</a:t>
            </a:r>
            <a:endParaRPr lang="ru-RU" sz="1400" dirty="0"/>
          </a:p>
        </p:txBody>
      </p:sp>
      <p:sp>
        <p:nvSpPr>
          <p:cNvPr id="57" name="Text Placeholder 30">
            <a:extLst>
              <a:ext uri="{FF2B5EF4-FFF2-40B4-BE49-F238E27FC236}">
                <a16:creationId xmlns:a16="http://schemas.microsoft.com/office/drawing/2014/main" id="{4B609442-DED2-40D4-B591-4BA2BA34B29A}"/>
              </a:ext>
            </a:extLst>
          </p:cNvPr>
          <p:cNvSpPr txBox="1">
            <a:spLocks/>
          </p:cNvSpPr>
          <p:nvPr/>
        </p:nvSpPr>
        <p:spPr>
          <a:xfrm>
            <a:off x="5244090" y="4811655"/>
            <a:ext cx="986592" cy="274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QTR 2 2022</a:t>
            </a:r>
            <a:endParaRPr lang="ru-RU" sz="1200" dirty="0"/>
          </a:p>
        </p:txBody>
      </p:sp>
      <p:sp>
        <p:nvSpPr>
          <p:cNvPr id="62" name="Text Placeholder 31">
            <a:extLst>
              <a:ext uri="{FF2B5EF4-FFF2-40B4-BE49-F238E27FC236}">
                <a16:creationId xmlns:a16="http://schemas.microsoft.com/office/drawing/2014/main" id="{229D38A0-98E2-46D0-806D-6EFC35DBF1FE}"/>
              </a:ext>
            </a:extLst>
          </p:cNvPr>
          <p:cNvSpPr txBox="1">
            <a:spLocks/>
          </p:cNvSpPr>
          <p:nvPr/>
        </p:nvSpPr>
        <p:spPr>
          <a:xfrm>
            <a:off x="770759" y="5780824"/>
            <a:ext cx="971485" cy="304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DMC Additional Letters</a:t>
            </a:r>
            <a:endParaRPr lang="ru-RU" sz="1400" dirty="0"/>
          </a:p>
        </p:txBody>
      </p:sp>
      <p:sp>
        <p:nvSpPr>
          <p:cNvPr id="67" name="Text Placeholder 31">
            <a:extLst>
              <a:ext uri="{FF2B5EF4-FFF2-40B4-BE49-F238E27FC236}">
                <a16:creationId xmlns:a16="http://schemas.microsoft.com/office/drawing/2014/main" id="{E35565DC-999F-425E-A24A-9107675A67AD}"/>
              </a:ext>
            </a:extLst>
          </p:cNvPr>
          <p:cNvSpPr txBox="1">
            <a:spLocks/>
          </p:cNvSpPr>
          <p:nvPr/>
        </p:nvSpPr>
        <p:spPr>
          <a:xfrm>
            <a:off x="791283" y="4427274"/>
            <a:ext cx="971485" cy="304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VBA Phase 2 Letters</a:t>
            </a:r>
            <a:endParaRPr lang="ru-RU" sz="1400" dirty="0"/>
          </a:p>
        </p:txBody>
      </p:sp>
      <p:sp>
        <p:nvSpPr>
          <p:cNvPr id="68" name="Text Placeholder 30">
            <a:extLst>
              <a:ext uri="{FF2B5EF4-FFF2-40B4-BE49-F238E27FC236}">
                <a16:creationId xmlns:a16="http://schemas.microsoft.com/office/drawing/2014/main" id="{8E194E43-C40C-49B8-9B3A-F1521F92B246}"/>
              </a:ext>
            </a:extLst>
          </p:cNvPr>
          <p:cNvSpPr txBox="1">
            <a:spLocks/>
          </p:cNvSpPr>
          <p:nvPr/>
        </p:nvSpPr>
        <p:spPr>
          <a:xfrm>
            <a:off x="776176" y="4097384"/>
            <a:ext cx="986592" cy="274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QTR 3 2022</a:t>
            </a:r>
            <a:endParaRPr lang="ru-RU" sz="1200" dirty="0"/>
          </a:p>
        </p:txBody>
      </p:sp>
      <p:sp>
        <p:nvSpPr>
          <p:cNvPr id="73" name="Text Placeholder 31">
            <a:extLst>
              <a:ext uri="{FF2B5EF4-FFF2-40B4-BE49-F238E27FC236}">
                <a16:creationId xmlns:a16="http://schemas.microsoft.com/office/drawing/2014/main" id="{C56BAD1E-B4AF-4634-885F-A39A58B5BC3F}"/>
              </a:ext>
            </a:extLst>
          </p:cNvPr>
          <p:cNvSpPr txBox="1">
            <a:spLocks/>
          </p:cNvSpPr>
          <p:nvPr/>
        </p:nvSpPr>
        <p:spPr>
          <a:xfrm>
            <a:off x="5243717" y="3664808"/>
            <a:ext cx="1261708" cy="239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Consolidated Letter</a:t>
            </a:r>
            <a:endParaRPr lang="ru-RU" sz="1400" dirty="0"/>
          </a:p>
        </p:txBody>
      </p:sp>
      <p:sp>
        <p:nvSpPr>
          <p:cNvPr id="74" name="Text Placeholder 30">
            <a:extLst>
              <a:ext uri="{FF2B5EF4-FFF2-40B4-BE49-F238E27FC236}">
                <a16:creationId xmlns:a16="http://schemas.microsoft.com/office/drawing/2014/main" id="{341B4A3E-B659-493D-AFE7-235C59197C17}"/>
              </a:ext>
            </a:extLst>
          </p:cNvPr>
          <p:cNvSpPr txBox="1">
            <a:spLocks/>
          </p:cNvSpPr>
          <p:nvPr/>
        </p:nvSpPr>
        <p:spPr>
          <a:xfrm>
            <a:off x="5228610" y="3334918"/>
            <a:ext cx="986592" cy="274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QTR 4 2022</a:t>
            </a:r>
            <a:endParaRPr lang="ru-RU" sz="1200" dirty="0"/>
          </a:p>
        </p:txBody>
      </p:sp>
      <p:sp>
        <p:nvSpPr>
          <p:cNvPr id="79" name="Text Placeholder 31">
            <a:extLst>
              <a:ext uri="{FF2B5EF4-FFF2-40B4-BE49-F238E27FC236}">
                <a16:creationId xmlns:a16="http://schemas.microsoft.com/office/drawing/2014/main" id="{A366F154-06AB-4625-8623-0956AF21C181}"/>
              </a:ext>
            </a:extLst>
          </p:cNvPr>
          <p:cNvSpPr txBox="1">
            <a:spLocks/>
          </p:cNvSpPr>
          <p:nvPr/>
        </p:nvSpPr>
        <p:spPr>
          <a:xfrm>
            <a:off x="759052" y="2977744"/>
            <a:ext cx="1261708" cy="239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Electronic Opt-In</a:t>
            </a:r>
            <a:endParaRPr lang="ru-RU" sz="1400" dirty="0"/>
          </a:p>
        </p:txBody>
      </p:sp>
      <p:sp>
        <p:nvSpPr>
          <p:cNvPr id="80" name="Text Placeholder 30">
            <a:extLst>
              <a:ext uri="{FF2B5EF4-FFF2-40B4-BE49-F238E27FC236}">
                <a16:creationId xmlns:a16="http://schemas.microsoft.com/office/drawing/2014/main" id="{2E14E094-9171-49CD-A398-97A8537780A5}"/>
              </a:ext>
            </a:extLst>
          </p:cNvPr>
          <p:cNvSpPr txBox="1">
            <a:spLocks/>
          </p:cNvSpPr>
          <p:nvPr/>
        </p:nvSpPr>
        <p:spPr>
          <a:xfrm>
            <a:off x="743945" y="2647854"/>
            <a:ext cx="986592" cy="274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QTR 1 2023</a:t>
            </a:r>
            <a:endParaRPr lang="ru-RU" sz="1200" dirty="0"/>
          </a:p>
        </p:txBody>
      </p:sp>
      <p:sp>
        <p:nvSpPr>
          <p:cNvPr id="86" name="Text Placeholder 31">
            <a:extLst>
              <a:ext uri="{FF2B5EF4-FFF2-40B4-BE49-F238E27FC236}">
                <a16:creationId xmlns:a16="http://schemas.microsoft.com/office/drawing/2014/main" id="{79E29331-9723-41E9-A25B-F51133213F31}"/>
              </a:ext>
            </a:extLst>
          </p:cNvPr>
          <p:cNvSpPr txBox="1">
            <a:spLocks/>
          </p:cNvSpPr>
          <p:nvPr/>
        </p:nvSpPr>
        <p:spPr>
          <a:xfrm>
            <a:off x="5182818" y="2250745"/>
            <a:ext cx="1261708" cy="239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Warranty Start</a:t>
            </a:r>
            <a:endParaRPr lang="ru-RU" sz="1400" dirty="0"/>
          </a:p>
        </p:txBody>
      </p:sp>
      <p:sp>
        <p:nvSpPr>
          <p:cNvPr id="87" name="Text Placeholder 30">
            <a:extLst>
              <a:ext uri="{FF2B5EF4-FFF2-40B4-BE49-F238E27FC236}">
                <a16:creationId xmlns:a16="http://schemas.microsoft.com/office/drawing/2014/main" id="{E9B32B4B-2DFA-498A-846F-2F510B82B381}"/>
              </a:ext>
            </a:extLst>
          </p:cNvPr>
          <p:cNvSpPr txBox="1">
            <a:spLocks/>
          </p:cNvSpPr>
          <p:nvPr/>
        </p:nvSpPr>
        <p:spPr>
          <a:xfrm>
            <a:off x="5167711" y="1920855"/>
            <a:ext cx="986592" cy="274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QTR 2 2023</a:t>
            </a:r>
            <a:endParaRPr lang="ru-RU" sz="1200" dirty="0"/>
          </a:p>
        </p:txBody>
      </p:sp>
      <p:sp>
        <p:nvSpPr>
          <p:cNvPr id="91" name="Text Placeholder 31">
            <a:extLst>
              <a:ext uri="{FF2B5EF4-FFF2-40B4-BE49-F238E27FC236}">
                <a16:creationId xmlns:a16="http://schemas.microsoft.com/office/drawing/2014/main" id="{118170DF-E787-4DDF-9410-BFDB3D9D1F6F}"/>
              </a:ext>
            </a:extLst>
          </p:cNvPr>
          <p:cNvSpPr txBox="1">
            <a:spLocks/>
          </p:cNvSpPr>
          <p:nvPr/>
        </p:nvSpPr>
        <p:spPr>
          <a:xfrm>
            <a:off x="785866" y="1536872"/>
            <a:ext cx="1261708" cy="239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Full ownership assumed by Digital Services</a:t>
            </a:r>
            <a:endParaRPr lang="ru-RU" sz="1400" dirty="0"/>
          </a:p>
        </p:txBody>
      </p:sp>
      <p:sp>
        <p:nvSpPr>
          <p:cNvPr id="92" name="Text Placeholder 30">
            <a:extLst>
              <a:ext uri="{FF2B5EF4-FFF2-40B4-BE49-F238E27FC236}">
                <a16:creationId xmlns:a16="http://schemas.microsoft.com/office/drawing/2014/main" id="{8DFCE408-4C4D-4199-B405-DC97E6260A48}"/>
              </a:ext>
            </a:extLst>
          </p:cNvPr>
          <p:cNvSpPr txBox="1">
            <a:spLocks/>
          </p:cNvSpPr>
          <p:nvPr/>
        </p:nvSpPr>
        <p:spPr>
          <a:xfrm>
            <a:off x="770759" y="1206982"/>
            <a:ext cx="986592" cy="274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QTR 3 2023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6024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00954201_Product roadmap infographics poster_SL_V1.potx" id="{7139280B-9022-43B4-AEAB-A4D3C6DDD7CD}" vid="{D3A0CA3A-729C-48B6-BD69-38CFD8DF4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90DD08F7817B439722F52D7CF17915" ma:contentTypeVersion="13" ma:contentTypeDescription="Create a new document." ma:contentTypeScope="" ma:versionID="5f141cdbdbb47507c307d0009fb1a367">
  <xsd:schema xmlns:xsd="http://www.w3.org/2001/XMLSchema" xmlns:xs="http://www.w3.org/2001/XMLSchema" xmlns:p="http://schemas.microsoft.com/office/2006/metadata/properties" xmlns:ns1="http://schemas.microsoft.com/sharepoint/v3" xmlns:ns3="c2ad3573-0e4d-49fd-bf18-42b6544eda3f" xmlns:ns4="1b2709ff-f06d-4fb2-bbfa-ca0d934c105a" targetNamespace="http://schemas.microsoft.com/office/2006/metadata/properties" ma:root="true" ma:fieldsID="69eb280b3607107e356d04942ab1fc66" ns1:_="" ns3:_="" ns4:_="">
    <xsd:import namespace="http://schemas.microsoft.com/sharepoint/v3"/>
    <xsd:import namespace="c2ad3573-0e4d-49fd-bf18-42b6544eda3f"/>
    <xsd:import namespace="1b2709ff-f06d-4fb2-bbfa-ca0d934c105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ad3573-0e4d-49fd-bf18-42b6544eda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2709ff-f06d-4fb2-bbfa-ca0d934c10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9BB5DF-A591-4D29-BE35-88A9CE3D2E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99253B6-8750-4AE7-9310-C85B843486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41904E-9F01-434E-B4D7-89E68A72C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2ad3573-0e4d-49fd-bf18-42b6544eda3f"/>
    <ds:schemaRef ds:uri="1b2709ff-f06d-4fb2-bbfa-ca0d934c10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roadmap infographics poster</Template>
  <TotalTime>54</TotalTime>
  <Words>67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FAIR Debt (VODA)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Debt (VODA)</dc:title>
  <dc:creator>Carver, Justin</dc:creator>
  <cp:lastModifiedBy>Carver, Justin</cp:lastModifiedBy>
  <cp:revision>1</cp:revision>
  <dcterms:created xsi:type="dcterms:W3CDTF">2021-02-03T21:07:48Z</dcterms:created>
  <dcterms:modified xsi:type="dcterms:W3CDTF">2021-02-04T21:04:47Z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0x010100A090DD08F7817B439722F52D7CF17915</vt:lpwstr>
  </property>
</Properties>
</file>