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4534" y="1664413"/>
            <a:ext cx="7818633" cy="476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articles around new education direct deposit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Built out article for SME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approval: Combat-Related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Special Compensation (IRIS Q&amp;A rewrite)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requests/sitewide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STEM scholarship eligibility updates, burial at sea changes, Q&amp;A added to burial in a private cemetery page, fixing broken links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updates to direct deposit page and launched VRRAP landing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Ongoing collaboration with design for Notice of Disagreement form, Facilities (emergency messaging), Authenticated experience (profile)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Reworked FAQs page for accessibility and better readability, updated Janssen alert on English, Tagalog, and Spanish pages, updated chatbot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Dependencies, blockers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next to the update!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brand-new page published:</a:t>
            </a:r>
          </a:p>
          <a:p>
            <a:pPr marL="497412" lvl="0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VRRAP landing page</a:t>
            </a:r>
          </a:p>
          <a:p>
            <a:pPr marL="497412" lvl="0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pages published with changes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R&amp;S pages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benefit pages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page archived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R&amp;S how-to article for education direct deposit</a:t>
            </a: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681F-6445-4BD9-93AE-D5EBA7FE4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68" y="3492040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6893</TotalTime>
  <Words>215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31</cp:revision>
  <dcterms:created xsi:type="dcterms:W3CDTF">2021-02-18T01:44:28Z</dcterms:created>
  <dcterms:modified xsi:type="dcterms:W3CDTF">2021-05-04T13:11:00Z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