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03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5/11/21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4534" y="1664412"/>
            <a:ext cx="7818633" cy="49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Resources and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articles on debt to coordinate with FSR launch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Travel pay articles brought over from tier 1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Stakeholder requests/sitewide maintenance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Fry Scholarship eligibility updates on 2 pages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Updated language on military sexual trauma page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Broken link to PDF on Program of Comprehensive Assistance for Family Caregivers page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Product support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Continuing work on Notice of Disagreement, final steps in coordinating FSR launch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New content intake request form. Will roll out next Monday!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COVID-19 updates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Translations for J&amp;J alert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Updates to vaccine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minihub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around eligibility and vaccine safety</a:t>
            </a: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Style guide</a:t>
            </a:r>
          </a:p>
          <a:p>
            <a:pPr marL="497412" indent="-285750">
              <a:lnSpc>
                <a:spcPct val="115000"/>
              </a:lnSpc>
              <a:buSzPts val="1100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Recent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updates on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H1 and meta titles for SEO; newsletter </a:t>
            </a:r>
            <a:r>
              <a:rPr lang="en-US" sz="1400">
                <a:latin typeface="Arial" panose="020B0604020202020204" pitchFamily="34" charset="0"/>
                <a:cs typeface="Arial" panose="020B0604020202020204" pitchFamily="34" charset="0"/>
              </a:rPr>
              <a:t>to follow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indent="-285750">
              <a:lnSpc>
                <a:spcPct val="115000"/>
              </a:lnSpc>
              <a:buSzPts val="1100"/>
            </a:pPr>
            <a:endParaRPr lang="en-US" sz="1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Sitewide Content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260;p3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7F8EA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t>1</a:t>
            </a:fld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7F8EA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70530"/>
            <a:ext cx="8004834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TEAM REPRESENTATIVE: Randi Hecht / OCTO-DE LEAD: Beth Potts &amp; Danielle Thierry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8219326" y="426871"/>
            <a:ext cx="3610724" cy="6130339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 pages published with changes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i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-all benefit pages</a:t>
            </a: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85618" y="1046105"/>
            <a:ext cx="7818633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Mission: 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To build trust by giving all Veterans and their family members the information they need to understand, access, and manage their VA benefits and services—using a single, plain-language </a:t>
            </a:r>
            <a:r>
              <a:rPr kumimoji="0" lang="en-US" sz="1200" b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VA.gov</a:t>
            </a:r>
            <a:r>
              <a:rPr kumimoji="0" lang="en-US" sz="12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 voice</a:t>
            </a:r>
          </a:p>
        </p:txBody>
      </p:sp>
    </p:spTree>
    <p:extLst>
      <p:ext uri="{BB962C8B-B14F-4D97-AF65-F5344CB8AC3E}">
        <p14:creationId xmlns:p14="http://schemas.microsoft.com/office/powerpoint/2010/main" val="3278986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8221</TotalTime>
  <Words>182</Words>
  <Application>Microsoft Macintosh PowerPoint</Application>
  <PresentationFormat>Widescreen</PresentationFormat>
  <Paragraphs>29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Sitewide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Randi Hecht</cp:lastModifiedBy>
  <cp:revision>40</cp:revision>
  <dcterms:created xsi:type="dcterms:W3CDTF">2021-02-18T01:44:28Z</dcterms:created>
  <dcterms:modified xsi:type="dcterms:W3CDTF">2021-05-11T16:03:08Z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