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 new updates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Q&amp;A: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19254</TotalTime>
  <Words>65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56</cp:revision>
  <dcterms:created xsi:type="dcterms:W3CDTF">2021-02-18T01:44:28Z</dcterms:created>
  <dcterms:modified xsi:type="dcterms:W3CDTF">2021-06-08T12:46:57Z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