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0D43E4-2BF8-4C36-B638-0C02F150D318}" v="8" dt="2022-05-31T15:41:44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41" autoAdjust="0"/>
  </p:normalViewPr>
  <p:slideViewPr>
    <p:cSldViewPr snapToGrid="0">
      <p:cViewPr varScale="1">
        <p:scale>
          <a:sx n="104" d="100"/>
          <a:sy n="104" d="100"/>
        </p:scale>
        <p:origin x="108" y="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59275-AFE1-4999-B78A-D0D76B9F2B0B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8C69-0C3E-40A2-B4A0-B2C8B71D8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D7A-FE61-48EE-BE0E-8546E5401374}" type="datetimeFigureOut">
              <a:rPr lang="en-US" smtClean="0"/>
              <a:t>5/31/2022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00EEB-8338-48D7-8EE8-EE0082EF76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1095-B Updates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/>
              <a:t>5/31/2022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A95A205-0D70-530A-6FA2-C83035F15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386" y="1644558"/>
            <a:ext cx="9303228" cy="35688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729C8B-43CE-0D3F-7212-3B025D77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0815"/>
          </a:xfrm>
        </p:spPr>
        <p:txBody>
          <a:bodyPr/>
          <a:lstStyle/>
          <a:p>
            <a:r>
              <a:rPr lang="en-US" dirty="0"/>
              <a:t>VA 508 Office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D49695-2083-22FC-298F-8592B308F915}"/>
              </a:ext>
            </a:extLst>
          </p:cNvPr>
          <p:cNvSpPr txBox="1"/>
          <p:nvPr/>
        </p:nvSpPr>
        <p:spPr>
          <a:xfrm>
            <a:off x="9442383" y="5553777"/>
            <a:ext cx="289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Z# 39722, 38387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0E202-4B53-5195-1CF9-F1ED0BBF1818}"/>
              </a:ext>
            </a:extLst>
          </p:cNvPr>
          <p:cNvSpPr txBox="1"/>
          <p:nvPr/>
        </p:nvSpPr>
        <p:spPr>
          <a:xfrm>
            <a:off x="4434071" y="737553"/>
            <a:ext cx="1445090" cy="372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5/31/2022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333849-C5FE-4053-13BB-7F5B4AC7F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7" y="3597455"/>
            <a:ext cx="5073911" cy="2940201"/>
          </a:xfrm>
          <a:prstGeom prst="rect">
            <a:avLst/>
          </a:prstGeom>
          <a:ln w="28575">
            <a:solidFill>
              <a:schemeClr val="bg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3684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26C6-5D49-5DB4-D8A0-13806660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3695"/>
          </a:xfrm>
        </p:spPr>
        <p:txBody>
          <a:bodyPr/>
          <a:lstStyle/>
          <a:p>
            <a:r>
              <a:rPr lang="en-US" dirty="0"/>
              <a:t>VA Profile (opt-in)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0AE892-889B-A278-2E67-29B263BF6D28}"/>
              </a:ext>
            </a:extLst>
          </p:cNvPr>
          <p:cNvSpPr txBox="1"/>
          <p:nvPr/>
        </p:nvSpPr>
        <p:spPr>
          <a:xfrm>
            <a:off x="9829800" y="5943600"/>
            <a:ext cx="289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Z# 39723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051C6-0913-84E5-9EED-D1EED3FAA262}"/>
              </a:ext>
            </a:extLst>
          </p:cNvPr>
          <p:cNvSpPr txBox="1"/>
          <p:nvPr/>
        </p:nvSpPr>
        <p:spPr>
          <a:xfrm>
            <a:off x="5348472" y="728156"/>
            <a:ext cx="1445090" cy="372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5/31/2022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81AD37-6F9B-99AD-48F3-7CD9596B4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719" y="2082731"/>
            <a:ext cx="6064562" cy="269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47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9C8B-43CE-0D3F-7212-3B025D77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0815"/>
          </a:xfrm>
        </p:spPr>
        <p:txBody>
          <a:bodyPr/>
          <a:lstStyle/>
          <a:p>
            <a:r>
              <a:rPr lang="en-US" dirty="0"/>
              <a:t>Spanish Translation for HEC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D49695-2083-22FC-298F-8592B308F915}"/>
              </a:ext>
            </a:extLst>
          </p:cNvPr>
          <p:cNvSpPr txBox="1"/>
          <p:nvPr/>
        </p:nvSpPr>
        <p:spPr>
          <a:xfrm>
            <a:off x="9442383" y="5553777"/>
            <a:ext cx="289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Z# 40454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D80C99-275B-6BE3-4689-4ABE37B5F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20" y="1395480"/>
            <a:ext cx="6671284" cy="27509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F3D619-B43E-EDB7-7B57-7E67CF209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005" y="3637253"/>
            <a:ext cx="2355050" cy="19165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353B53-D026-E044-E14F-D9591B105D3D}"/>
              </a:ext>
            </a:extLst>
          </p:cNvPr>
          <p:cNvSpPr txBox="1"/>
          <p:nvPr/>
        </p:nvSpPr>
        <p:spPr>
          <a:xfrm>
            <a:off x="7790965" y="685197"/>
            <a:ext cx="1445090" cy="372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5/31/2022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85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84036_DIGITAL ION DESIGN_SL_V1.pptx" id="{AD58A1CE-E9E9-4C2E-83A0-65FD4522F93A}" vid="{1E9553B9-AA04-4A15-9836-1E06682578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design</Template>
  <TotalTime>209</TotalTime>
  <Words>30</Words>
  <Application>Microsoft Office PowerPoint</Application>
  <PresentationFormat>Widescreen</PresentationFormat>
  <Paragraphs>12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1095-B Updates</vt:lpstr>
      <vt:lpstr>VA 508 Office</vt:lpstr>
      <vt:lpstr>VA Profile (opt-in)</vt:lpstr>
      <vt:lpstr>Spanish Translation for HEC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1095-B Updates</dc:title>
  <dc:creator>Tami Corson</dc:creator>
  <cp:lastModifiedBy>Tami Corson</cp:lastModifiedBy>
  <cp:revision>3</cp:revision>
  <dcterms:created xsi:type="dcterms:W3CDTF">2022-05-03T14:25:25Z</dcterms:created>
  <dcterms:modified xsi:type="dcterms:W3CDTF">2022-05-31T15:45:49Z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