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E2A4C-C11D-421F-BE82-EA9E168D6C91}" v="3" dt="2022-06-14T13:07:50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41" autoAdjust="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it.va.gov/va?id=ticket&amp;table=sc_req_item&amp;sys_id=10db15241b8c9150146520a5624bcb20" TargetMode="External"/><Relationship Id="rId2" Type="http://schemas.openxmlformats.org/officeDocument/2006/relationships/hyperlink" Target="https://yourit.va.gov/va?id=ticket&amp;table=sc_req_item&amp;sys_id=dc56193d1ba2851035608515624bcb2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ajira.max.gov/servicedesk/customer/portal/12/CMDMRP-2269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1095-B Updates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6/14/2022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9C8B-43CE-0D3F-7212-3B025D77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815"/>
          </a:xfrm>
        </p:spPr>
        <p:txBody>
          <a:bodyPr/>
          <a:lstStyle/>
          <a:p>
            <a:r>
              <a:rPr lang="en-US" dirty="0"/>
              <a:t>VA 508 Office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49695-2083-22FC-298F-8592B308F915}"/>
              </a:ext>
            </a:extLst>
          </p:cNvPr>
          <p:cNvSpPr txBox="1"/>
          <p:nvPr/>
        </p:nvSpPr>
        <p:spPr>
          <a:xfrm>
            <a:off x="9442383" y="5553777"/>
            <a:ext cx="289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Z#39722 </a:t>
            </a:r>
            <a:r>
              <a:rPr lang="en-US" dirty="0">
                <a:hlinkClick r:id="rId2"/>
              </a:rPr>
              <a:t>RITM6608047</a:t>
            </a:r>
            <a:endParaRPr lang="en-US" dirty="0"/>
          </a:p>
          <a:p>
            <a:r>
              <a:rPr lang="en-US" dirty="0"/>
              <a:t>Z#42660 </a:t>
            </a:r>
            <a:r>
              <a:rPr lang="en-US" dirty="0">
                <a:hlinkClick r:id="rId3"/>
              </a:rPr>
              <a:t>RITM7026762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0E202-4B53-5195-1CF9-F1ED0BBF1818}"/>
              </a:ext>
            </a:extLst>
          </p:cNvPr>
          <p:cNvSpPr txBox="1"/>
          <p:nvPr/>
        </p:nvSpPr>
        <p:spPr>
          <a:xfrm>
            <a:off x="4434071" y="737553"/>
            <a:ext cx="144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6/14/2022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BA13C-A5DF-A3D6-8C78-20FAA382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8" y="1501163"/>
            <a:ext cx="4653931" cy="3522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59209-D6F8-EDE5-5BFC-A13EB0A1C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161" y="540329"/>
            <a:ext cx="4795920" cy="3493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04D816-5641-2104-9367-D5E84EAE0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214" y="2082554"/>
            <a:ext cx="5337450" cy="32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26C6-5D49-5DB4-D8A0-13806660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695"/>
          </a:xfrm>
        </p:spPr>
        <p:txBody>
          <a:bodyPr/>
          <a:lstStyle/>
          <a:p>
            <a:r>
              <a:rPr lang="en-US" dirty="0"/>
              <a:t>VA Profile (opt-in)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AE892-889B-A278-2E67-29B263BF6D28}"/>
              </a:ext>
            </a:extLst>
          </p:cNvPr>
          <p:cNvSpPr txBox="1"/>
          <p:nvPr/>
        </p:nvSpPr>
        <p:spPr>
          <a:xfrm>
            <a:off x="9112624" y="6035950"/>
            <a:ext cx="28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Z#39723 </a:t>
            </a:r>
            <a:r>
              <a:rPr lang="en-US" dirty="0">
                <a:hlinkClick r:id="rId2"/>
              </a:rPr>
              <a:t>CMDMRP-2269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051C6-0913-84E5-9EED-D1EED3FAA262}"/>
              </a:ext>
            </a:extLst>
          </p:cNvPr>
          <p:cNvSpPr txBox="1"/>
          <p:nvPr/>
        </p:nvSpPr>
        <p:spPr>
          <a:xfrm>
            <a:off x="5348472" y="728156"/>
            <a:ext cx="144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6/14/2022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13750-4402-647B-3C5E-7B50BDA1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153" y="2238314"/>
            <a:ext cx="4743694" cy="2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4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9C8B-43CE-0D3F-7212-3B025D77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815"/>
          </a:xfrm>
        </p:spPr>
        <p:txBody>
          <a:bodyPr/>
          <a:lstStyle/>
          <a:p>
            <a:r>
              <a:rPr lang="en-US" dirty="0"/>
              <a:t>Spanish Translation for HEC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49695-2083-22FC-298F-8592B308F915}"/>
              </a:ext>
            </a:extLst>
          </p:cNvPr>
          <p:cNvSpPr txBox="1"/>
          <p:nvPr/>
        </p:nvSpPr>
        <p:spPr>
          <a:xfrm>
            <a:off x="9442383" y="5553777"/>
            <a:ext cx="28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Z# 40454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53B53-D026-E044-E14F-D9591B105D3D}"/>
              </a:ext>
            </a:extLst>
          </p:cNvPr>
          <p:cNvSpPr txBox="1"/>
          <p:nvPr/>
        </p:nvSpPr>
        <p:spPr>
          <a:xfrm>
            <a:off x="7790965" y="685197"/>
            <a:ext cx="144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6/14/2022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F17F1-CB6A-7D2B-C56D-C1C2053B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03" y="2225613"/>
            <a:ext cx="3759393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85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235</TotalTime>
  <Words>34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1095-B Updates</vt:lpstr>
      <vt:lpstr>VA 508 Office</vt:lpstr>
      <vt:lpstr>VA Profile (opt-in)</vt:lpstr>
      <vt:lpstr>Spanish Translation for HEC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1095-B Updates</dc:title>
  <dc:creator>Tami Corson</dc:creator>
  <cp:lastModifiedBy>Tami Corson</cp:lastModifiedBy>
  <cp:revision>4</cp:revision>
  <dcterms:created xsi:type="dcterms:W3CDTF">2022-05-03T14:25:25Z</dcterms:created>
  <dcterms:modified xsi:type="dcterms:W3CDTF">2022-06-14T13:12:59Z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