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5" r:id="rId2"/>
    <p:sldId id="925" r:id="rId3"/>
    <p:sldId id="924" r:id="rId4"/>
    <p:sldId id="926" r:id="rId5"/>
    <p:sldId id="927" r:id="rId6"/>
    <p:sldId id="919" r:id="rId7"/>
    <p:sldId id="917" r:id="rId8"/>
    <p:sldId id="923" r:id="rId9"/>
    <p:sldId id="918" r:id="rId10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5"/>
            <p14:sldId id="924"/>
            <p14:sldId id="926"/>
            <p14:sldId id="927"/>
            <p14:sldId id="919"/>
            <p14:sldId id="917"/>
            <p14:sldId id="92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C"/>
    <a:srgbClr val="112E51"/>
    <a:srgbClr val="454454"/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613FF-B685-489A-BEA2-55FF73779EA4}" v="34" dt="2021-04-08T19:30:1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8" autoAdjust="0"/>
    <p:restoredTop sz="91253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114" y="150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5D4613FF-B685-489A-BEA2-55FF73779EA4}"/>
    <pc:docChg chg="undo custSel addSld delSld modSld modSection">
      <pc:chgData name="Marci McGuire" userId="da076b16-69e6-40ca-b632-a9ea416c9c12" providerId="ADAL" clId="{5D4613FF-B685-489A-BEA2-55FF73779EA4}" dt="2021-04-09T13:11:11.554" v="1415" actId="20577"/>
      <pc:docMkLst>
        <pc:docMk/>
      </pc:docMkLst>
      <pc:sldChg chg="modSp mod">
        <pc:chgData name="Marci McGuire" userId="da076b16-69e6-40ca-b632-a9ea416c9c12" providerId="ADAL" clId="{5D4613FF-B685-489A-BEA2-55FF73779EA4}" dt="2021-04-08T16:55:25.455" v="4" actId="20577"/>
        <pc:sldMkLst>
          <pc:docMk/>
          <pc:sldMk cId="508722900" sldId="275"/>
        </pc:sldMkLst>
        <pc:spChg chg="mod">
          <ac:chgData name="Marci McGuire" userId="da076b16-69e6-40ca-b632-a9ea416c9c12" providerId="ADAL" clId="{5D4613FF-B685-489A-BEA2-55FF73779EA4}" dt="2021-04-08T16:55:25.455" v="4" actId="20577"/>
          <ac:spMkLst>
            <pc:docMk/>
            <pc:sldMk cId="508722900" sldId="275"/>
            <ac:spMk id="13" creationId="{B2B08BA0-E1D9-DE44-9EBA-FE84E1E1767F}"/>
          </ac:spMkLst>
        </pc:spChg>
      </pc:sldChg>
      <pc:sldChg chg="modSp mod">
        <pc:chgData name="Marci McGuire" userId="da076b16-69e6-40ca-b632-a9ea416c9c12" providerId="ADAL" clId="{5D4613FF-B685-489A-BEA2-55FF73779EA4}" dt="2021-04-09T13:11:11.554" v="1415" actId="20577"/>
        <pc:sldMkLst>
          <pc:docMk/>
          <pc:sldMk cId="2683071048" sldId="917"/>
        </pc:sldMkLst>
        <pc:spChg chg="mod">
          <ac:chgData name="Marci McGuire" userId="da076b16-69e6-40ca-b632-a9ea416c9c12" providerId="ADAL" clId="{5D4613FF-B685-489A-BEA2-55FF73779EA4}" dt="2021-04-09T13:11:11.554" v="1415" actId="20577"/>
          <ac:spMkLst>
            <pc:docMk/>
            <pc:sldMk cId="2683071048" sldId="917"/>
            <ac:spMk id="2" creationId="{15D61F0D-ED14-4320-99E2-8994FA0F6D09}"/>
          </ac:spMkLst>
        </pc:spChg>
        <pc:spChg chg="mod">
          <ac:chgData name="Marci McGuire" userId="da076b16-69e6-40ca-b632-a9ea416c9c12" providerId="ADAL" clId="{5D4613FF-B685-489A-BEA2-55FF73779EA4}" dt="2021-04-08T21:32:29.460" v="1276" actId="20577"/>
          <ac:spMkLst>
            <pc:docMk/>
            <pc:sldMk cId="2683071048" sldId="917"/>
            <ac:spMk id="3" creationId="{78208F45-475E-43C9-8668-FE45C6861B9C}"/>
          </ac:spMkLst>
        </pc:spChg>
      </pc:sldChg>
      <pc:sldChg chg="modSp mod">
        <pc:chgData name="Marci McGuire" userId="da076b16-69e6-40ca-b632-a9ea416c9c12" providerId="ADAL" clId="{5D4613FF-B685-489A-BEA2-55FF73779EA4}" dt="2021-04-08T17:25:09.561" v="257" actId="20577"/>
        <pc:sldMkLst>
          <pc:docMk/>
          <pc:sldMk cId="152153718" sldId="918"/>
        </pc:sldMkLst>
        <pc:spChg chg="mod">
          <ac:chgData name="Marci McGuire" userId="da076b16-69e6-40ca-b632-a9ea416c9c12" providerId="ADAL" clId="{5D4613FF-B685-489A-BEA2-55FF73779EA4}" dt="2021-04-08T17:25:09.561" v="257" actId="20577"/>
          <ac:spMkLst>
            <pc:docMk/>
            <pc:sldMk cId="152153718" sldId="918"/>
            <ac:spMk id="6" creationId="{B8FFFAA2-530F-DF47-BE0C-D34FDFF626A0}"/>
          </ac:spMkLst>
        </pc:spChg>
      </pc:sldChg>
      <pc:sldChg chg="addSp delSp modSp mod">
        <pc:chgData name="Marci McGuire" userId="da076b16-69e6-40ca-b632-a9ea416c9c12" providerId="ADAL" clId="{5D4613FF-B685-489A-BEA2-55FF73779EA4}" dt="2021-04-09T13:10:56.850" v="1405" actId="20577"/>
        <pc:sldMkLst>
          <pc:docMk/>
          <pc:sldMk cId="4146809214" sldId="919"/>
        </pc:sldMkLst>
        <pc:spChg chg="mod">
          <ac:chgData name="Marci McGuire" userId="da076b16-69e6-40ca-b632-a9ea416c9c12" providerId="ADAL" clId="{5D4613FF-B685-489A-BEA2-55FF73779EA4}" dt="2021-04-09T13:10:56.850" v="1405" actId="20577"/>
          <ac:spMkLst>
            <pc:docMk/>
            <pc:sldMk cId="4146809214" sldId="919"/>
            <ac:spMk id="2" creationId="{15D61F0D-ED14-4320-99E2-8994FA0F6D09}"/>
          </ac:spMkLst>
        </pc:spChg>
        <pc:spChg chg="mod">
          <ac:chgData name="Marci McGuire" userId="da076b16-69e6-40ca-b632-a9ea416c9c12" providerId="ADAL" clId="{5D4613FF-B685-489A-BEA2-55FF73779EA4}" dt="2021-04-08T21:47:08.645" v="1400" actId="6549"/>
          <ac:spMkLst>
            <pc:docMk/>
            <pc:sldMk cId="4146809214" sldId="919"/>
            <ac:spMk id="3" creationId="{78208F45-475E-43C9-8668-FE45C6861B9C}"/>
          </ac:spMkLst>
        </pc:spChg>
        <pc:spChg chg="add mod">
          <ac:chgData name="Marci McGuire" userId="da076b16-69e6-40ca-b632-a9ea416c9c12" providerId="ADAL" clId="{5D4613FF-B685-489A-BEA2-55FF73779EA4}" dt="2021-04-08T21:25:48.099" v="1217" actId="20577"/>
          <ac:spMkLst>
            <pc:docMk/>
            <pc:sldMk cId="4146809214" sldId="919"/>
            <ac:spMk id="8" creationId="{ADB89969-2549-4CA2-B14D-E39E0C705C3D}"/>
          </ac:spMkLst>
        </pc:spChg>
        <pc:spChg chg="del mod">
          <ac:chgData name="Marci McGuire" userId="da076b16-69e6-40ca-b632-a9ea416c9c12" providerId="ADAL" clId="{5D4613FF-B685-489A-BEA2-55FF73779EA4}" dt="2021-04-08T17:34:04.010" v="405" actId="21"/>
          <ac:spMkLst>
            <pc:docMk/>
            <pc:sldMk cId="4146809214" sldId="919"/>
            <ac:spMk id="14" creationId="{0258DA17-25C6-C945-8E40-012238151A18}"/>
          </ac:spMkLst>
        </pc:spChg>
      </pc:sldChg>
      <pc:sldChg chg="addSp delSp modSp mod">
        <pc:chgData name="Marci McGuire" userId="da076b16-69e6-40ca-b632-a9ea416c9c12" providerId="ADAL" clId="{5D4613FF-B685-489A-BEA2-55FF73779EA4}" dt="2021-04-09T13:11:04.138" v="1410" actId="20577"/>
        <pc:sldMkLst>
          <pc:docMk/>
          <pc:sldMk cId="3943552351" sldId="923"/>
        </pc:sldMkLst>
        <pc:spChg chg="mod">
          <ac:chgData name="Marci McGuire" userId="da076b16-69e6-40ca-b632-a9ea416c9c12" providerId="ADAL" clId="{5D4613FF-B685-489A-BEA2-55FF73779EA4}" dt="2021-04-09T13:11:04.138" v="1410" actId="20577"/>
          <ac:spMkLst>
            <pc:docMk/>
            <pc:sldMk cId="3943552351" sldId="923"/>
            <ac:spMk id="2" creationId="{15D61F0D-ED14-4320-99E2-8994FA0F6D09}"/>
          </ac:spMkLst>
        </pc:spChg>
        <pc:spChg chg="mod">
          <ac:chgData name="Marci McGuire" userId="da076b16-69e6-40ca-b632-a9ea416c9c12" providerId="ADAL" clId="{5D4613FF-B685-489A-BEA2-55FF73779EA4}" dt="2021-04-08T21:46:50.628" v="1399" actId="20577"/>
          <ac:spMkLst>
            <pc:docMk/>
            <pc:sldMk cId="3943552351" sldId="923"/>
            <ac:spMk id="3" creationId="{78208F45-475E-43C9-8668-FE45C6861B9C}"/>
          </ac:spMkLst>
        </pc:spChg>
        <pc:spChg chg="mod">
          <ac:chgData name="Marci McGuire" userId="da076b16-69e6-40ca-b632-a9ea416c9c12" providerId="ADAL" clId="{5D4613FF-B685-489A-BEA2-55FF73779EA4}" dt="2021-04-08T20:15:40.533" v="1028" actId="1076"/>
          <ac:spMkLst>
            <pc:docMk/>
            <pc:sldMk cId="3943552351" sldId="923"/>
            <ac:spMk id="14" creationId="{E1D5D373-BB51-EB48-876D-E163B1AEBF56}"/>
          </ac:spMkLst>
        </pc:spChg>
        <pc:spChg chg="mod">
          <ac:chgData name="Marci McGuire" userId="da076b16-69e6-40ca-b632-a9ea416c9c12" providerId="ADAL" clId="{5D4613FF-B685-489A-BEA2-55FF73779EA4}" dt="2021-04-08T20:15:43.789" v="1029" actId="1076"/>
          <ac:spMkLst>
            <pc:docMk/>
            <pc:sldMk cId="3943552351" sldId="923"/>
            <ac:spMk id="17" creationId="{3BE2FFE6-24C8-1D46-A402-CD24654BF51D}"/>
          </ac:spMkLst>
        </pc:spChg>
        <pc:picChg chg="add mod">
          <ac:chgData name="Marci McGuire" userId="da076b16-69e6-40ca-b632-a9ea416c9c12" providerId="ADAL" clId="{5D4613FF-B685-489A-BEA2-55FF73779EA4}" dt="2021-04-08T20:15:51.203" v="1031" actId="1076"/>
          <ac:picMkLst>
            <pc:docMk/>
            <pc:sldMk cId="3943552351" sldId="923"/>
            <ac:picMk id="8" creationId="{F442FB29-D174-447D-AEA5-86EBC1E49FA1}"/>
          </ac:picMkLst>
        </pc:picChg>
        <pc:picChg chg="del">
          <ac:chgData name="Marci McGuire" userId="da076b16-69e6-40ca-b632-a9ea416c9c12" providerId="ADAL" clId="{5D4613FF-B685-489A-BEA2-55FF73779EA4}" dt="2021-04-08T20:15:26.472" v="1024" actId="478"/>
          <ac:picMkLst>
            <pc:docMk/>
            <pc:sldMk cId="3943552351" sldId="923"/>
            <ac:picMk id="10" creationId="{210020FA-1422-4E65-818B-0978A51BC5DE}"/>
          </ac:picMkLst>
        </pc:picChg>
        <pc:picChg chg="add mod">
          <ac:chgData name="Marci McGuire" userId="da076b16-69e6-40ca-b632-a9ea416c9c12" providerId="ADAL" clId="{5D4613FF-B685-489A-BEA2-55FF73779EA4}" dt="2021-04-08T20:17:24.120" v="1044" actId="1036"/>
          <ac:picMkLst>
            <pc:docMk/>
            <pc:sldMk cId="3943552351" sldId="923"/>
            <ac:picMk id="11" creationId="{D4DBAE45-7B21-445F-B4DB-67B72495EB0F}"/>
          </ac:picMkLst>
        </pc:picChg>
        <pc:picChg chg="del">
          <ac:chgData name="Marci McGuire" userId="da076b16-69e6-40ca-b632-a9ea416c9c12" providerId="ADAL" clId="{5D4613FF-B685-489A-BEA2-55FF73779EA4}" dt="2021-04-08T20:15:55.912" v="1032" actId="478"/>
          <ac:picMkLst>
            <pc:docMk/>
            <pc:sldMk cId="3943552351" sldId="923"/>
            <ac:picMk id="15" creationId="{B9A27337-05FA-4342-AE9A-5881ECE177D5}"/>
          </ac:picMkLst>
        </pc:picChg>
      </pc:sldChg>
      <pc:sldChg chg="addSp delSp modSp mod">
        <pc:chgData name="Marci McGuire" userId="da076b16-69e6-40ca-b632-a9ea416c9c12" providerId="ADAL" clId="{5D4613FF-B685-489A-BEA2-55FF73779EA4}" dt="2021-04-08T19:26:14.272" v="876" actId="14100"/>
        <pc:sldMkLst>
          <pc:docMk/>
          <pc:sldMk cId="2763336692" sldId="924"/>
        </pc:sldMkLst>
        <pc:spChg chg="mod">
          <ac:chgData name="Marci McGuire" userId="da076b16-69e6-40ca-b632-a9ea416c9c12" providerId="ADAL" clId="{5D4613FF-B685-489A-BEA2-55FF73779EA4}" dt="2021-04-08T17:52:58.402" v="605" actId="20577"/>
          <ac:spMkLst>
            <pc:docMk/>
            <pc:sldMk cId="2763336692" sldId="924"/>
            <ac:spMk id="2" creationId="{15D61F0D-ED14-4320-99E2-8994FA0F6D09}"/>
          </ac:spMkLst>
        </pc:spChg>
        <pc:picChg chg="add mod">
          <ac:chgData name="Marci McGuire" userId="da076b16-69e6-40ca-b632-a9ea416c9c12" providerId="ADAL" clId="{5D4613FF-B685-489A-BEA2-55FF73779EA4}" dt="2021-04-08T18:32:44.446" v="867" actId="1076"/>
          <ac:picMkLst>
            <pc:docMk/>
            <pc:sldMk cId="2763336692" sldId="924"/>
            <ac:picMk id="6" creationId="{D85B7F0B-8EA9-4F03-908B-3D9327BFD5EE}"/>
          </ac:picMkLst>
        </pc:picChg>
        <pc:picChg chg="add mod">
          <ac:chgData name="Marci McGuire" userId="da076b16-69e6-40ca-b632-a9ea416c9c12" providerId="ADAL" clId="{5D4613FF-B685-489A-BEA2-55FF73779EA4}" dt="2021-04-08T19:26:14.272" v="876" actId="14100"/>
          <ac:picMkLst>
            <pc:docMk/>
            <pc:sldMk cId="2763336692" sldId="924"/>
            <ac:picMk id="8" creationId="{B862D4C5-9D58-4615-8761-BD14275C0A67}"/>
          </ac:picMkLst>
        </pc:picChg>
        <pc:picChg chg="del">
          <ac:chgData name="Marci McGuire" userId="da076b16-69e6-40ca-b632-a9ea416c9c12" providerId="ADAL" clId="{5D4613FF-B685-489A-BEA2-55FF73779EA4}" dt="2021-04-08T17:24:49.904" v="248" actId="478"/>
          <ac:picMkLst>
            <pc:docMk/>
            <pc:sldMk cId="2763336692" sldId="924"/>
            <ac:picMk id="9" creationId="{7B0338E3-BDEE-6B46-BFED-064B6A937F56}"/>
          </ac:picMkLst>
        </pc:picChg>
        <pc:picChg chg="del">
          <ac:chgData name="Marci McGuire" userId="da076b16-69e6-40ca-b632-a9ea416c9c12" providerId="ADAL" clId="{5D4613FF-B685-489A-BEA2-55FF73779EA4}" dt="2021-04-08T17:24:50.647" v="249" actId="478"/>
          <ac:picMkLst>
            <pc:docMk/>
            <pc:sldMk cId="2763336692" sldId="924"/>
            <ac:picMk id="10" creationId="{383A060C-01E7-DD44-B3A1-72E59AE9EDBD}"/>
          </ac:picMkLst>
        </pc:picChg>
        <pc:picChg chg="add del mod">
          <ac:chgData name="Marci McGuire" userId="da076b16-69e6-40ca-b632-a9ea416c9c12" providerId="ADAL" clId="{5D4613FF-B685-489A-BEA2-55FF73779EA4}" dt="2021-04-08T18:32:40.913" v="865" actId="478"/>
          <ac:picMkLst>
            <pc:docMk/>
            <pc:sldMk cId="2763336692" sldId="924"/>
            <ac:picMk id="1026" creationId="{6F7613F9-F64F-496E-9D0A-3939D0F4DD8A}"/>
          </ac:picMkLst>
        </pc:picChg>
      </pc:sldChg>
      <pc:sldChg chg="addSp delSp modSp mod modNotesTx">
        <pc:chgData name="Marci McGuire" userId="da076b16-69e6-40ca-b632-a9ea416c9c12" providerId="ADAL" clId="{5D4613FF-B685-489A-BEA2-55FF73779EA4}" dt="2021-04-08T20:18:27.412" v="1048" actId="6549"/>
        <pc:sldMkLst>
          <pc:docMk/>
          <pc:sldMk cId="301457521" sldId="925"/>
        </pc:sldMkLst>
        <pc:spChg chg="mod">
          <ac:chgData name="Marci McGuire" userId="da076b16-69e6-40ca-b632-a9ea416c9c12" providerId="ADAL" clId="{5D4613FF-B685-489A-BEA2-55FF73779EA4}" dt="2021-04-08T17:53:10.194" v="607" actId="27636"/>
          <ac:spMkLst>
            <pc:docMk/>
            <pc:sldMk cId="301457521" sldId="925"/>
            <ac:spMk id="2" creationId="{15D61F0D-ED14-4320-99E2-8994FA0F6D09}"/>
          </ac:spMkLst>
        </pc:spChg>
        <pc:spChg chg="add mod">
          <ac:chgData name="Marci McGuire" userId="da076b16-69e6-40ca-b632-a9ea416c9c12" providerId="ADAL" clId="{5D4613FF-B685-489A-BEA2-55FF73779EA4}" dt="2021-04-08T20:00:27.064" v="1023" actId="20577"/>
          <ac:spMkLst>
            <pc:docMk/>
            <pc:sldMk cId="301457521" sldId="925"/>
            <ac:spMk id="3" creationId="{440867B5-8A70-4963-A818-6E6B56036924}"/>
          </ac:spMkLst>
        </pc:spChg>
        <pc:spChg chg="del">
          <ac:chgData name="Marci McGuire" userId="da076b16-69e6-40ca-b632-a9ea416c9c12" providerId="ADAL" clId="{5D4613FF-B685-489A-BEA2-55FF73779EA4}" dt="2021-04-08T17:17:34.655" v="64" actId="478"/>
          <ac:spMkLst>
            <pc:docMk/>
            <pc:sldMk cId="301457521" sldId="925"/>
            <ac:spMk id="10" creationId="{B17D4BF5-80F3-5348-8603-3C430BDF785C}"/>
          </ac:spMkLst>
        </pc:spChg>
        <pc:picChg chg="del">
          <ac:chgData name="Marci McGuire" userId="da076b16-69e6-40ca-b632-a9ea416c9c12" providerId="ADAL" clId="{5D4613FF-B685-489A-BEA2-55FF73779EA4}" dt="2021-04-08T17:17:33.536" v="63" actId="478"/>
          <ac:picMkLst>
            <pc:docMk/>
            <pc:sldMk cId="301457521" sldId="925"/>
            <ac:picMk id="6" creationId="{5D59FE50-00E5-E341-A107-EE0D03332287}"/>
          </ac:picMkLst>
        </pc:picChg>
        <pc:picChg chg="del">
          <ac:chgData name="Marci McGuire" userId="da076b16-69e6-40ca-b632-a9ea416c9c12" providerId="ADAL" clId="{5D4613FF-B685-489A-BEA2-55FF73779EA4}" dt="2021-04-08T17:17:35.127" v="65" actId="478"/>
          <ac:picMkLst>
            <pc:docMk/>
            <pc:sldMk cId="301457521" sldId="925"/>
            <ac:picMk id="8" creationId="{FC5ABAB7-0D3F-3A46-84AC-C0857950C3C6}"/>
          </ac:picMkLst>
        </pc:picChg>
        <pc:picChg chg="add mod modCrop">
          <ac:chgData name="Marci McGuire" userId="da076b16-69e6-40ca-b632-a9ea416c9c12" providerId="ADAL" clId="{5D4613FF-B685-489A-BEA2-55FF73779EA4}" dt="2021-04-08T19:31:39.163" v="941" actId="14100"/>
          <ac:picMkLst>
            <pc:docMk/>
            <pc:sldMk cId="301457521" sldId="925"/>
            <ac:picMk id="9" creationId="{A4CC79FE-0D1A-4BFA-A615-6F2A787CEBAE}"/>
          </ac:picMkLst>
        </pc:picChg>
        <pc:picChg chg="add del mod">
          <ac:chgData name="Marci McGuire" userId="da076b16-69e6-40ca-b632-a9ea416c9c12" providerId="ADAL" clId="{5D4613FF-B685-489A-BEA2-55FF73779EA4}" dt="2021-04-08T18:15:41.266" v="667" actId="478"/>
          <ac:picMkLst>
            <pc:docMk/>
            <pc:sldMk cId="301457521" sldId="925"/>
            <ac:picMk id="11" creationId="{BB1703CB-EF6E-41CF-ACA2-2C7322330783}"/>
          </ac:picMkLst>
        </pc:picChg>
      </pc:sldChg>
      <pc:sldChg chg="new del">
        <pc:chgData name="Marci McGuire" userId="da076b16-69e6-40ca-b632-a9ea416c9c12" providerId="ADAL" clId="{5D4613FF-B685-489A-BEA2-55FF73779EA4}" dt="2021-04-08T17:22:59.503" v="99" actId="2696"/>
        <pc:sldMkLst>
          <pc:docMk/>
          <pc:sldMk cId="1181701073" sldId="926"/>
        </pc:sldMkLst>
      </pc:sldChg>
      <pc:sldChg chg="addSp delSp modSp add mod">
        <pc:chgData name="Marci McGuire" userId="da076b16-69e6-40ca-b632-a9ea416c9c12" providerId="ADAL" clId="{5D4613FF-B685-489A-BEA2-55FF73779EA4}" dt="2021-04-08T19:30:18.572" v="933" actId="14100"/>
        <pc:sldMkLst>
          <pc:docMk/>
          <pc:sldMk cId="2553596410" sldId="926"/>
        </pc:sldMkLst>
        <pc:spChg chg="mod">
          <ac:chgData name="Marci McGuire" userId="da076b16-69e6-40ca-b632-a9ea416c9c12" providerId="ADAL" clId="{5D4613FF-B685-489A-BEA2-55FF73779EA4}" dt="2021-04-08T19:26:48.838" v="918" actId="20577"/>
          <ac:spMkLst>
            <pc:docMk/>
            <pc:sldMk cId="2553596410" sldId="926"/>
            <ac:spMk id="2" creationId="{15D61F0D-ED14-4320-99E2-8994FA0F6D09}"/>
          </ac:spMkLst>
        </pc:spChg>
        <pc:picChg chg="del">
          <ac:chgData name="Marci McGuire" userId="da076b16-69e6-40ca-b632-a9ea416c9c12" providerId="ADAL" clId="{5D4613FF-B685-489A-BEA2-55FF73779EA4}" dt="2021-04-08T17:24:52.799" v="250" actId="478"/>
          <ac:picMkLst>
            <pc:docMk/>
            <pc:sldMk cId="2553596410" sldId="926"/>
            <ac:picMk id="9" creationId="{7B0338E3-BDEE-6B46-BFED-064B6A937F56}"/>
          </ac:picMkLst>
        </pc:picChg>
        <pc:picChg chg="del">
          <ac:chgData name="Marci McGuire" userId="da076b16-69e6-40ca-b632-a9ea416c9c12" providerId="ADAL" clId="{5D4613FF-B685-489A-BEA2-55FF73779EA4}" dt="2021-04-08T17:24:53.401" v="251" actId="478"/>
          <ac:picMkLst>
            <pc:docMk/>
            <pc:sldMk cId="2553596410" sldId="926"/>
            <ac:picMk id="10" creationId="{383A060C-01E7-DD44-B3A1-72E59AE9EDBD}"/>
          </ac:picMkLst>
        </pc:picChg>
        <pc:picChg chg="add mod">
          <ac:chgData name="Marci McGuire" userId="da076b16-69e6-40ca-b632-a9ea416c9c12" providerId="ADAL" clId="{5D4613FF-B685-489A-BEA2-55FF73779EA4}" dt="2021-04-08T19:28:52.947" v="924" actId="692"/>
          <ac:picMkLst>
            <pc:docMk/>
            <pc:sldMk cId="2553596410" sldId="926"/>
            <ac:picMk id="2050" creationId="{CAEDFC5F-BF7A-4641-A0C2-DB07B1954A73}"/>
          </ac:picMkLst>
        </pc:picChg>
        <pc:picChg chg="add mod">
          <ac:chgData name="Marci McGuire" userId="da076b16-69e6-40ca-b632-a9ea416c9c12" providerId="ADAL" clId="{5D4613FF-B685-489A-BEA2-55FF73779EA4}" dt="2021-04-08T19:30:18.572" v="933" actId="14100"/>
          <ac:picMkLst>
            <pc:docMk/>
            <pc:sldMk cId="2553596410" sldId="926"/>
            <ac:picMk id="2052" creationId="{3C497109-EFCF-4B77-8894-DF37D2EB74D6}"/>
          </ac:picMkLst>
        </pc:picChg>
      </pc:sldChg>
      <pc:sldChg chg="addSp delSp modSp add mod">
        <pc:chgData name="Marci McGuire" userId="da076b16-69e6-40ca-b632-a9ea416c9c12" providerId="ADAL" clId="{5D4613FF-B685-489A-BEA2-55FF73779EA4}" dt="2021-04-08T17:43:29.844" v="602" actId="14100"/>
        <pc:sldMkLst>
          <pc:docMk/>
          <pc:sldMk cId="2755596803" sldId="927"/>
        </pc:sldMkLst>
        <pc:spChg chg="mod">
          <ac:chgData name="Marci McGuire" userId="da076b16-69e6-40ca-b632-a9ea416c9c12" providerId="ADAL" clId="{5D4613FF-B685-489A-BEA2-55FF73779EA4}" dt="2021-04-08T17:23:47.952" v="186" actId="20577"/>
          <ac:spMkLst>
            <pc:docMk/>
            <pc:sldMk cId="2755596803" sldId="927"/>
            <ac:spMk id="2" creationId="{15D61F0D-ED14-4320-99E2-8994FA0F6D09}"/>
          </ac:spMkLst>
        </pc:spChg>
        <pc:picChg chg="add del mod modCrop">
          <ac:chgData name="Marci McGuire" userId="da076b16-69e6-40ca-b632-a9ea416c9c12" providerId="ADAL" clId="{5D4613FF-B685-489A-BEA2-55FF73779EA4}" dt="2021-04-08T17:42:14.169" v="593" actId="478"/>
          <ac:picMkLst>
            <pc:docMk/>
            <pc:sldMk cId="2755596803" sldId="927"/>
            <ac:picMk id="6" creationId="{4A8CF0A4-C328-4C3C-A1D2-ECEAA6277BC2}"/>
          </ac:picMkLst>
        </pc:picChg>
        <pc:picChg chg="add mod">
          <ac:chgData name="Marci McGuire" userId="da076b16-69e6-40ca-b632-a9ea416c9c12" providerId="ADAL" clId="{5D4613FF-B685-489A-BEA2-55FF73779EA4}" dt="2021-04-08T17:42:08.982" v="592" actId="1076"/>
          <ac:picMkLst>
            <pc:docMk/>
            <pc:sldMk cId="2755596803" sldId="927"/>
            <ac:picMk id="8" creationId="{DD1DDFC4-74CF-4F42-BC75-572A68F1606F}"/>
          </ac:picMkLst>
        </pc:picChg>
        <pc:picChg chg="del">
          <ac:chgData name="Marci McGuire" userId="da076b16-69e6-40ca-b632-a9ea416c9c12" providerId="ADAL" clId="{5D4613FF-B685-489A-BEA2-55FF73779EA4}" dt="2021-04-08T17:24:56.951" v="252" actId="478"/>
          <ac:picMkLst>
            <pc:docMk/>
            <pc:sldMk cId="2755596803" sldId="927"/>
            <ac:picMk id="9" creationId="{7B0338E3-BDEE-6B46-BFED-064B6A937F56}"/>
          </ac:picMkLst>
        </pc:picChg>
        <pc:picChg chg="del">
          <ac:chgData name="Marci McGuire" userId="da076b16-69e6-40ca-b632-a9ea416c9c12" providerId="ADAL" clId="{5D4613FF-B685-489A-BEA2-55FF73779EA4}" dt="2021-04-08T17:24:58.264" v="253" actId="478"/>
          <ac:picMkLst>
            <pc:docMk/>
            <pc:sldMk cId="2755596803" sldId="927"/>
            <ac:picMk id="10" creationId="{383A060C-01E7-DD44-B3A1-72E59AE9EDBD}"/>
          </ac:picMkLst>
        </pc:picChg>
        <pc:picChg chg="add mod modCrop">
          <ac:chgData name="Marci McGuire" userId="da076b16-69e6-40ca-b632-a9ea416c9c12" providerId="ADAL" clId="{5D4613FF-B685-489A-BEA2-55FF73779EA4}" dt="2021-04-08T17:43:29.844" v="602" actId="14100"/>
          <ac:picMkLst>
            <pc:docMk/>
            <pc:sldMk cId="2755596803" sldId="927"/>
            <ac:picMk id="12" creationId="{727F8C4A-99B2-407A-96DA-1BF58874F30B}"/>
          </ac:picMkLst>
        </pc:picChg>
      </pc:sldChg>
      <pc:sldChg chg="addSp delSp modSp new del mod">
        <pc:chgData name="Marci McGuire" userId="da076b16-69e6-40ca-b632-a9ea416c9c12" providerId="ADAL" clId="{5D4613FF-B685-489A-BEA2-55FF73779EA4}" dt="2021-04-08T17:37:05.728" v="569" actId="2696"/>
        <pc:sldMkLst>
          <pc:docMk/>
          <pc:sldMk cId="2095713882" sldId="928"/>
        </pc:sldMkLst>
        <pc:spChg chg="add del mod">
          <ac:chgData name="Marci McGuire" userId="da076b16-69e6-40ca-b632-a9ea416c9c12" providerId="ADAL" clId="{5D4613FF-B685-489A-BEA2-55FF73779EA4}" dt="2021-04-08T17:36:02.145" v="541" actId="21"/>
          <ac:spMkLst>
            <pc:docMk/>
            <pc:sldMk cId="2095713882" sldId="928"/>
            <ac:spMk id="6" creationId="{0C567B2B-5169-4EB9-860B-C66CF78484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4/9/2021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April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Releases: Search Improvements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867B5-8A70-4963-A818-6E6B56036924}"/>
              </a:ext>
            </a:extLst>
          </p:cNvPr>
          <p:cNvSpPr txBox="1"/>
          <p:nvPr/>
        </p:nvSpPr>
        <p:spPr>
          <a:xfrm>
            <a:off x="457200" y="1177417"/>
            <a:ext cx="2895600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changes: </a:t>
            </a:r>
            <a:br>
              <a:rPr lang="en-US" sz="12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US" sz="1200" b="1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VA + space =&gt; ignored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FORM =&gt; ignored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ESPANOL =&gt; Changed to “Spanish”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Starts w/ 20 | 20123 =&gt; 20-123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Starts w/ 21 | 21123 =&gt; 21-123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Starts w/ 22 | 22123 =&gt; 22-123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Starts w/ 25 | 26123 =&gt; 26-123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Starts w/ 29 | 29123 =&gt; 29-123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Starts w/ 40 | 40123 =&gt; 40-123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21P =&gt; 21P-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1010 =&gt; 10-10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1010EZ =&gt; 10-10EZ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1010 EZ =&gt; 10-10EZ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  <a:latin typeface="Courier New" panose="020703090202050204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10-10 EZ =&gt;  10-10EZ</a:t>
            </a:r>
            <a:b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US" sz="1200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Results for affected searches (ex: “VA Form 10-10ez”) were reduced from 14 pages to 1-3 highly-relevant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CC79FE-0D1A-4BFA-A615-6F2A787CE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58"/>
          <a:stretch/>
        </p:blipFill>
        <p:spPr>
          <a:xfrm>
            <a:off x="3352800" y="1276350"/>
            <a:ext cx="5334000" cy="268492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1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Releases: Administration Field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B7F0B-8EA9-4F03-908B-3D9327BF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8" y="1276350"/>
            <a:ext cx="4048125" cy="2809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2D4C5-9D58-4615-8761-BD14275C0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276351"/>
            <a:ext cx="3660322" cy="2816295"/>
          </a:xfrm>
          <a:prstGeom prst="rect">
            <a:avLst/>
          </a:prstGeom>
          <a:ln>
            <a:solidFill>
              <a:srgbClr val="0070BC"/>
            </a:solidFill>
          </a:ln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Latest Releases: Deleted Duplicate Forms, Added Unique ID Number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EDFC5F-BF7A-4641-A0C2-DB07B195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486"/>
            <a:ext cx="3626469" cy="3365728"/>
          </a:xfrm>
          <a:prstGeom prst="rect">
            <a:avLst/>
          </a:prstGeom>
          <a:noFill/>
          <a:ln>
            <a:solidFill>
              <a:srgbClr val="0070B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497109-EFCF-4B77-8894-DF37D2EB74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3" b="4355"/>
          <a:stretch/>
        </p:blipFill>
        <p:spPr bwMode="auto">
          <a:xfrm>
            <a:off x="4191000" y="1498485"/>
            <a:ext cx="4650081" cy="3365727"/>
          </a:xfrm>
          <a:prstGeom prst="rect">
            <a:avLst/>
          </a:prstGeom>
          <a:noFill/>
          <a:ln>
            <a:solidFill>
              <a:srgbClr val="0070B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Releases: Best Bets on Search.gov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DDFC4-74CF-4F42-BC75-572A68F1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94" y="2037218"/>
            <a:ext cx="5214806" cy="3003889"/>
          </a:xfrm>
          <a:prstGeom prst="rect">
            <a:avLst/>
          </a:prstGeom>
          <a:noFill/>
          <a:ln w="15875">
            <a:solidFill>
              <a:srgbClr val="112E5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7F8C4A-99B2-407A-96DA-1BF58874F3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29"/>
          <a:stretch/>
        </p:blipFill>
        <p:spPr>
          <a:xfrm>
            <a:off x="457200" y="1276350"/>
            <a:ext cx="5036305" cy="6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372"/>
            <a:ext cx="7543800" cy="774674"/>
          </a:xfrm>
        </p:spPr>
        <p:txBody>
          <a:bodyPr>
            <a:normAutofit/>
          </a:bodyPr>
          <a:lstStyle/>
          <a:p>
            <a:r>
              <a:rPr lang="en-US" sz="2500" dirty="0"/>
              <a:t>Metrics - Landing Page</a:t>
            </a:r>
            <a:br>
              <a:rPr lang="en-US" sz="1200" dirty="0"/>
            </a:br>
            <a:r>
              <a:rPr lang="en-US" sz="1200" dirty="0"/>
              <a:t>March 2021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72" y="1282263"/>
            <a:ext cx="4761781" cy="33528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/>
              <a:t>Unique Page Views:   Bounce rate: </a:t>
            </a:r>
            <a:r>
              <a:rPr lang="en-US" sz="1200" dirty="0"/>
              <a:t>10.1% (down 13% from Feb)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Unique Searches</a:t>
            </a:r>
            <a:r>
              <a:rPr lang="en-US" sz="1200" dirty="0"/>
              <a:t>:  14% increase from February 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/>
              <a:t>Monthly average unique form searches: </a:t>
            </a:r>
            <a:r>
              <a:rPr lang="en-US" sz="1200" dirty="0"/>
              <a:t>109,003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/>
              <a:t>Search refinement rate: </a:t>
            </a:r>
            <a:r>
              <a:rPr lang="en-US" sz="1200" dirty="0"/>
              <a:t>30%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/>
              <a:t>Top Forms Searches in March:</a:t>
            </a: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br>
              <a:rPr lang="en-US" sz="1200" b="1" dirty="0"/>
            </a:br>
            <a:endParaRPr lang="en-US" sz="12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54454"/>
                </a:solidFill>
              </a:rPr>
              <a:t>Frequently used VA forms clicks:  </a:t>
            </a:r>
            <a:r>
              <a:rPr lang="en-US" sz="1200" dirty="0">
                <a:solidFill>
                  <a:srgbClr val="454454"/>
                </a:solidFill>
              </a:rPr>
              <a:t>11,464 in February</a:t>
            </a:r>
            <a:r>
              <a:rPr lang="en-US" sz="1000" b="1" dirty="0">
                <a:solidFill>
                  <a:srgbClr val="454454"/>
                </a:solidFill>
              </a:rPr>
              <a:t>	</a:t>
            </a:r>
            <a:r>
              <a:rPr lang="en-US" sz="1200" b="1" dirty="0">
                <a:solidFill>
                  <a:srgbClr val="454454"/>
                </a:solidFill>
              </a:rPr>
              <a:t>	</a:t>
            </a:r>
            <a:endParaRPr lang="en-US" sz="1200" dirty="0">
              <a:solidFill>
                <a:srgbClr val="45445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89969-2549-4CA2-B14D-E39E0C705C3D}"/>
              </a:ext>
            </a:extLst>
          </p:cNvPr>
          <p:cNvSpPr txBox="1"/>
          <p:nvPr/>
        </p:nvSpPr>
        <p:spPr>
          <a:xfrm>
            <a:off x="361950" y="2632253"/>
            <a:ext cx="4653979" cy="1280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21-526ez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10-2850a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21-2680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10-8678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</a:t>
            </a:r>
          </a:p>
          <a:p>
            <a:pPr marL="566928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21-686c</a:t>
            </a:r>
          </a:p>
        </p:txBody>
      </p:sp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r>
              <a:rPr lang="en-US" sz="1300" dirty="0"/>
              <a:t>March 2021 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167051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Total Unique Page Views:</a:t>
            </a:r>
            <a:r>
              <a:rPr lang="en-US" sz="1400" dirty="0"/>
              <a:t>  Rose 21% to 209,000  from February to March.</a:t>
            </a:r>
          </a:p>
          <a:p>
            <a:r>
              <a:rPr lang="en-US" sz="1400" b="1" dirty="0"/>
              <a:t>Top 5 PDF Downloads from Detail Pages:</a:t>
            </a:r>
          </a:p>
          <a:p>
            <a:pPr lvl="1"/>
            <a:r>
              <a:rPr lang="en-US" sz="1400" dirty="0"/>
              <a:t>21-4138 (11,358)</a:t>
            </a:r>
          </a:p>
          <a:p>
            <a:pPr lvl="1"/>
            <a:r>
              <a:rPr lang="en-US" sz="1400" dirty="0"/>
              <a:t>20-0995 (7,486)</a:t>
            </a:r>
          </a:p>
          <a:p>
            <a:pPr lvl="1"/>
            <a:r>
              <a:rPr lang="en-US" sz="1400" dirty="0"/>
              <a:t>10-5345 (7,348)</a:t>
            </a:r>
          </a:p>
          <a:p>
            <a:pPr lvl="1"/>
            <a:r>
              <a:rPr lang="en-US" sz="1400" dirty="0"/>
              <a:t>10-10172 (5,746)</a:t>
            </a:r>
          </a:p>
          <a:p>
            <a:pPr lvl="1"/>
            <a:r>
              <a:rPr lang="en-US" sz="1400" dirty="0"/>
              <a:t>21-526EZ (5,712)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Metrics: Key Actions &amp; Drivers</a:t>
            </a:r>
            <a:br>
              <a:rPr lang="en-US" dirty="0"/>
            </a:br>
            <a:r>
              <a:rPr lang="en-US" sz="1600" dirty="0"/>
              <a:t>March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Total VA Form PDF Downloads:  220,061 (16% increase from Feb)</a:t>
            </a:r>
          </a:p>
          <a:p>
            <a:pPr lvl="1"/>
            <a:r>
              <a:rPr lang="en-US" sz="1200" dirty="0"/>
              <a:t>Landing Page:  70,582 (14% increase)</a:t>
            </a:r>
          </a:p>
          <a:p>
            <a:pPr lvl="1"/>
            <a:r>
              <a:rPr lang="en-US" sz="1200" dirty="0"/>
              <a:t>Details Pages: 149,479 (16% increase)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21,097 (34% increase from Feb)</a:t>
            </a:r>
          </a:p>
          <a:p>
            <a:pPr lvl="1"/>
            <a:r>
              <a:rPr lang="en-US" sz="1200" dirty="0"/>
              <a:t>Landing Page: 4,535 (13% increase)</a:t>
            </a:r>
          </a:p>
          <a:p>
            <a:pPr lvl="1"/>
            <a:r>
              <a:rPr lang="en-US" sz="1200" dirty="0"/>
              <a:t>Details Pages: 16,562 (41.67% increase)</a:t>
            </a:r>
          </a:p>
          <a:p>
            <a:r>
              <a:rPr lang="en-US" sz="1200" b="1" dirty="0"/>
              <a:t>Top Sources of Traffic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31" y="1939834"/>
            <a:ext cx="2745910" cy="282742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370988" y="3270273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743049" y="3276464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Details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2FB29-D174-447D-AEA5-86EBC1E49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61" y="3475323"/>
            <a:ext cx="2002836" cy="1160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DBAE45-7B21-445F-B4DB-67B72495E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860" y="3500002"/>
            <a:ext cx="2554934" cy="11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Team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5466522" cy="3255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Q2 2021</a:t>
            </a:r>
          </a:p>
          <a:p>
            <a:pPr lvl="1"/>
            <a:r>
              <a:rPr lang="en-US" dirty="0"/>
              <a:t>Improving Search experience </a:t>
            </a:r>
          </a:p>
          <a:p>
            <a:pPr lvl="1"/>
            <a:r>
              <a:rPr lang="en-US" dirty="0"/>
              <a:t>Discovery for VA forms management Proof of Concept (POC)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to new digital applications as they come online to encourage veterans to self-serve and speed time to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22328</TotalTime>
  <Words>450</Words>
  <Application>Microsoft Office PowerPoint</Application>
  <PresentationFormat>On-screen Show (16:9)</PresentationFormat>
  <Paragraphs>90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Source Sans Pro</vt:lpstr>
      <vt:lpstr>Source Sans Pro Regular</vt:lpstr>
      <vt:lpstr>DSVA Template</vt:lpstr>
      <vt:lpstr>PowerPoint Presentation</vt:lpstr>
      <vt:lpstr>Latest Releases: Search Improvements</vt:lpstr>
      <vt:lpstr>Latest Releases: Administration Field</vt:lpstr>
      <vt:lpstr>Latest Releases: Deleted Duplicate Forms, Added Unique ID Number</vt:lpstr>
      <vt:lpstr>Latest Releases: Best Bets on Search.gov</vt:lpstr>
      <vt:lpstr>Metrics - Landing Page March 2021 </vt:lpstr>
      <vt:lpstr>Metrics – Detail Pages March 2021  </vt:lpstr>
      <vt:lpstr>Metrics: Key Actions &amp; Drivers March 2021</vt:lpstr>
      <vt:lpstr>Product Team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1098</cp:revision>
  <cp:lastPrinted>2019-09-23T13:38:55Z</cp:lastPrinted>
  <dcterms:created xsi:type="dcterms:W3CDTF">2018-05-15T00:48:14Z</dcterms:created>
  <dcterms:modified xsi:type="dcterms:W3CDTF">2021-04-09T13:11:40Z</dcterms:modified>
</cp:coreProperties>
</file>