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7" r:id="rId4"/>
    <p:sldMasterId id="2147483718" r:id="rId5"/>
    <p:sldMasterId id="214748371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roxima Nova"/>
      <p:regular r:id="rId23"/>
      <p:bold r:id="rId24"/>
      <p:italic r:id="rId25"/>
      <p:boldItalic r:id="rId26"/>
    </p:embeddedFont>
    <p:embeddedFont>
      <p:font typeface="Source Sans Pro SemiBold"/>
      <p:regular r:id="rId27"/>
      <p:bold r:id="rId28"/>
      <p:italic r:id="rId29"/>
      <p:boldItalic r:id="rId30"/>
    </p:embeddedFont>
    <p:embeddedFont>
      <p:font typeface="Bitter"/>
      <p:regular r:id="rId31"/>
      <p:bold r:id="rId32"/>
      <p:italic r:id="rId33"/>
      <p:boldItalic r:id="rId34"/>
    </p:embeddedFont>
    <p:embeddedFont>
      <p:font typeface="Helvetica Neue"/>
      <p:regular r:id="rId35"/>
      <p:bold r:id="rId36"/>
      <p:italic r:id="rId37"/>
      <p:bold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3.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SourceSansProSemiBold-bold.fntdata"/><Relationship Id="rId27" Type="http://schemas.openxmlformats.org/officeDocument/2006/relationships/font" Target="fonts/SourceSansProSemiBold-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SourceSansProSemi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itter-regular.fntdata"/><Relationship Id="rId30" Type="http://schemas.openxmlformats.org/officeDocument/2006/relationships/font" Target="fonts/SourceSansProSemiBold-boldItalic.fntdata"/><Relationship Id="rId11" Type="http://schemas.openxmlformats.org/officeDocument/2006/relationships/slide" Target="slides/slide4.xml"/><Relationship Id="rId33" Type="http://schemas.openxmlformats.org/officeDocument/2006/relationships/font" Target="fonts/Bitter-italic.fntdata"/><Relationship Id="rId10" Type="http://schemas.openxmlformats.org/officeDocument/2006/relationships/slide" Target="slides/slide3.xml"/><Relationship Id="rId32" Type="http://schemas.openxmlformats.org/officeDocument/2006/relationships/font" Target="fonts/Bitter-bold.fntdata"/><Relationship Id="rId13" Type="http://schemas.openxmlformats.org/officeDocument/2006/relationships/slide" Target="slides/slide6.xml"/><Relationship Id="rId35" Type="http://schemas.openxmlformats.org/officeDocument/2006/relationships/font" Target="fonts/HelveticaNeue-regular.fntdata"/><Relationship Id="rId12" Type="http://schemas.openxmlformats.org/officeDocument/2006/relationships/slide" Target="slides/slide5.xml"/><Relationship Id="rId34" Type="http://schemas.openxmlformats.org/officeDocument/2006/relationships/font" Target="fonts/Bitter-boldItalic.fntdata"/><Relationship Id="rId15" Type="http://schemas.openxmlformats.org/officeDocument/2006/relationships/slide" Target="slides/slide8.xml"/><Relationship Id="rId37" Type="http://schemas.openxmlformats.org/officeDocument/2006/relationships/font" Target="fonts/HelveticaNeue-italic.fntdata"/><Relationship Id="rId14" Type="http://schemas.openxmlformats.org/officeDocument/2006/relationships/slide" Target="slides/slide7.xml"/><Relationship Id="rId36" Type="http://schemas.openxmlformats.org/officeDocument/2006/relationships/font" Target="fonts/HelveticaNeue-bold.fntdata"/><Relationship Id="rId17" Type="http://schemas.openxmlformats.org/officeDocument/2006/relationships/slide" Target="slides/slide10.xml"/><Relationship Id="rId39" Type="http://schemas.openxmlformats.org/officeDocument/2006/relationships/font" Target="fonts/SourceSansPro-regular.fntdata"/><Relationship Id="rId16" Type="http://schemas.openxmlformats.org/officeDocument/2006/relationships/slide" Target="slides/slide9.xml"/><Relationship Id="rId38" Type="http://schemas.openxmlformats.org/officeDocument/2006/relationships/font" Target="fonts/HelveticaNeue-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8c161a069_0_2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f8c161a069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8c161a069_0_7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f8c161a069_0_7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4" name="Google Shape;464;gf8c161a069_0_7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8c161a069_0_8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f8c161a069_0_8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1" name="Google Shape;471;gf8c161a069_0_8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8c161a069_0_7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f8c161a069_0_7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8" name="Google Shape;478;gf8c161a069_0_7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8c161a069_0_7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f8c161a069_0_7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86" name="Google Shape;486;gf8c161a069_0_7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8c161a069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f8c161a069_0_7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02" name="Google Shape;502;gf8c161a069_0_7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8c161a069_0_8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f8c161a069_0_8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14" name="Google Shape;514;gf8c161a069_0_8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8c161a069_0_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8c161a069_0_6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93" name="Google Shape;393;gf8c161a069_0_6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8c161a069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f8c161a069_0_7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01" name="Google Shape;401;gf8c161a069_0_7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8c161a069_0_7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f8c161a069_0_7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1" name="Google Shape;411;gf8c161a069_0_7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8c161a069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f8c161a069_0_7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2" name="Google Shape;422;gf8c161a069_0_7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8c161a069_0_7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f8c161a069_0_7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2" name="Google Shape;432;gf8c161a069_0_7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8c161a069_0_8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f8c161a069_0_8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1" name="Google Shape;441;gf8c161a069_0_8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8c161a069_0_7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f8c161a069_0_7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9" name="Google Shape;449;gf8c161a069_0_7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8c161a069_0_8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f8c161a069_0_8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7" name="Google Shape;457;gf8c161a069_0_8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4"/>
          <p:cNvPicPr preferRelativeResize="0"/>
          <p:nvPr/>
        </p:nvPicPr>
        <p:blipFill rotWithShape="1">
          <a:blip r:embed="rId2">
            <a:alphaModFix/>
          </a:blip>
          <a:srcRect b="0" l="0" r="0" t="0"/>
          <a:stretch/>
        </p:blipFill>
        <p:spPr>
          <a:xfrm>
            <a:off x="411431" y="349729"/>
            <a:ext cx="1919475" cy="427383"/>
          </a:xfrm>
          <a:prstGeom prst="rect">
            <a:avLst/>
          </a:prstGeom>
          <a:noFill/>
          <a:ln>
            <a:noFill/>
          </a:ln>
        </p:spPr>
      </p:pic>
      <p:sp>
        <p:nvSpPr>
          <p:cNvPr id="57" name="Google Shape;57;p14"/>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lvl1pPr lvl="0" rtl="0" algn="ctr">
              <a:lnSpc>
                <a:spcPct val="100000"/>
              </a:lnSpc>
              <a:spcBef>
                <a:spcPts val="0"/>
              </a:spcBef>
              <a:spcAft>
                <a:spcPts val="0"/>
              </a:spcAft>
              <a:buSzPts val="2700"/>
              <a:buNone/>
              <a:defRPr sz="3600">
                <a:solidFill>
                  <a:srgbClr val="F2F2F2"/>
                </a:solidFill>
              </a:defRPr>
            </a:lvl1pPr>
            <a:lvl2pPr lvl="1" rtl="0" algn="ctr">
              <a:lnSpc>
                <a:spcPct val="100000"/>
              </a:lnSpc>
              <a:spcBef>
                <a:spcPts val="0"/>
              </a:spcBef>
              <a:spcAft>
                <a:spcPts val="0"/>
              </a:spcAft>
              <a:buSzPts val="2700"/>
              <a:buNone/>
              <a:defRPr sz="3600">
                <a:solidFill>
                  <a:srgbClr val="F2F2F2"/>
                </a:solidFill>
              </a:defRPr>
            </a:lvl2pPr>
            <a:lvl3pPr lvl="2" rtl="0" algn="ctr">
              <a:lnSpc>
                <a:spcPct val="100000"/>
              </a:lnSpc>
              <a:spcBef>
                <a:spcPts val="0"/>
              </a:spcBef>
              <a:spcAft>
                <a:spcPts val="0"/>
              </a:spcAft>
              <a:buSzPts val="2700"/>
              <a:buNone/>
              <a:defRPr sz="3600">
                <a:solidFill>
                  <a:srgbClr val="F2F2F2"/>
                </a:solidFill>
              </a:defRPr>
            </a:lvl3pPr>
            <a:lvl4pPr lvl="3" rtl="0" algn="ctr">
              <a:lnSpc>
                <a:spcPct val="100000"/>
              </a:lnSpc>
              <a:spcBef>
                <a:spcPts val="0"/>
              </a:spcBef>
              <a:spcAft>
                <a:spcPts val="0"/>
              </a:spcAft>
              <a:buSzPts val="2700"/>
              <a:buNone/>
              <a:defRPr sz="3600">
                <a:solidFill>
                  <a:srgbClr val="F2F2F2"/>
                </a:solidFill>
              </a:defRPr>
            </a:lvl4pPr>
            <a:lvl5pPr lvl="4" rtl="0" algn="ctr">
              <a:lnSpc>
                <a:spcPct val="100000"/>
              </a:lnSpc>
              <a:spcBef>
                <a:spcPts val="0"/>
              </a:spcBef>
              <a:spcAft>
                <a:spcPts val="0"/>
              </a:spcAft>
              <a:buSzPts val="2700"/>
              <a:buNone/>
              <a:defRPr sz="3600">
                <a:solidFill>
                  <a:srgbClr val="F2F2F2"/>
                </a:solidFill>
              </a:defRPr>
            </a:lvl5pPr>
            <a:lvl6pPr lvl="5" rtl="0" algn="ctr">
              <a:lnSpc>
                <a:spcPct val="100000"/>
              </a:lnSpc>
              <a:spcBef>
                <a:spcPts val="0"/>
              </a:spcBef>
              <a:spcAft>
                <a:spcPts val="0"/>
              </a:spcAft>
              <a:buSzPts val="2700"/>
              <a:buNone/>
              <a:defRPr sz="3600">
                <a:solidFill>
                  <a:srgbClr val="F2F2F2"/>
                </a:solidFill>
              </a:defRPr>
            </a:lvl6pPr>
            <a:lvl7pPr lvl="6" rtl="0" algn="ctr">
              <a:lnSpc>
                <a:spcPct val="100000"/>
              </a:lnSpc>
              <a:spcBef>
                <a:spcPts val="0"/>
              </a:spcBef>
              <a:spcAft>
                <a:spcPts val="0"/>
              </a:spcAft>
              <a:buSzPts val="2700"/>
              <a:buNone/>
              <a:defRPr sz="3600">
                <a:solidFill>
                  <a:srgbClr val="F2F2F2"/>
                </a:solidFill>
              </a:defRPr>
            </a:lvl7pPr>
            <a:lvl8pPr lvl="7" rtl="0" algn="ctr">
              <a:lnSpc>
                <a:spcPct val="100000"/>
              </a:lnSpc>
              <a:spcBef>
                <a:spcPts val="0"/>
              </a:spcBef>
              <a:spcAft>
                <a:spcPts val="0"/>
              </a:spcAft>
              <a:buSzPts val="2700"/>
              <a:buNone/>
              <a:defRPr sz="3600">
                <a:solidFill>
                  <a:srgbClr val="F2F2F2"/>
                </a:solidFill>
              </a:defRPr>
            </a:lvl8pPr>
            <a:lvl9pPr lvl="8" rtl="0" algn="ctr">
              <a:lnSpc>
                <a:spcPct val="100000"/>
              </a:lnSpc>
              <a:spcBef>
                <a:spcPts val="0"/>
              </a:spcBef>
              <a:spcAft>
                <a:spcPts val="0"/>
              </a:spcAft>
              <a:buSzPts val="2700"/>
              <a:buNone/>
              <a:defRPr sz="3600">
                <a:solidFill>
                  <a:srgbClr val="F2F2F2"/>
                </a:solidFill>
              </a:defRPr>
            </a:lvl9pPr>
          </a:lstStyle>
          <a:p/>
        </p:txBody>
      </p:sp>
      <p:sp>
        <p:nvSpPr>
          <p:cNvPr id="58" name="Google Shape;58;p14"/>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lvl1pPr lvl="0" rtl="0" algn="ctr">
              <a:lnSpc>
                <a:spcPct val="120000"/>
              </a:lnSpc>
              <a:spcBef>
                <a:spcPts val="600"/>
              </a:spcBef>
              <a:spcAft>
                <a:spcPts val="0"/>
              </a:spcAft>
              <a:buSzPts val="1500"/>
              <a:buNone/>
              <a:defRPr b="1" sz="1400">
                <a:solidFill>
                  <a:srgbClr val="F2F2F2"/>
                </a:solidFill>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9" name="Shape 59"/>
        <p:cNvGrpSpPr/>
        <p:nvPr/>
      </p:nvGrpSpPr>
      <p:grpSpPr>
        <a:xfrm>
          <a:off x="0" y="0"/>
          <a:ext cx="0" cy="0"/>
          <a:chOff x="0" y="0"/>
          <a:chExt cx="0" cy="0"/>
        </a:xfrm>
      </p:grpSpPr>
      <p:sp>
        <p:nvSpPr>
          <p:cNvPr id="60" name="Google Shape;60;p15"/>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7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61" name="Google Shape;61;p1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63" name="Shape 63"/>
        <p:cNvGrpSpPr/>
        <p:nvPr/>
      </p:nvGrpSpPr>
      <p:grpSpPr>
        <a:xfrm>
          <a:off x="0" y="0"/>
          <a:ext cx="0" cy="0"/>
          <a:chOff x="0" y="0"/>
          <a:chExt cx="0" cy="0"/>
        </a:xfrm>
      </p:grpSpPr>
      <p:sp>
        <p:nvSpPr>
          <p:cNvPr id="64" name="Google Shape;64;p16"/>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6"/>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67" name="Google Shape;67;p16"/>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68" name="Google Shape;68;p16"/>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69" name="Shape 69"/>
        <p:cNvGrpSpPr/>
        <p:nvPr/>
      </p:nvGrpSpPr>
      <p:grpSpPr>
        <a:xfrm>
          <a:off x="0" y="0"/>
          <a:ext cx="0" cy="0"/>
          <a:chOff x="0" y="0"/>
          <a:chExt cx="0" cy="0"/>
        </a:xfrm>
      </p:grpSpPr>
      <p:sp>
        <p:nvSpPr>
          <p:cNvPr id="70" name="Google Shape;70;p1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71" name="Google Shape;71;p1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73" name="Google Shape;73;p1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74" name="Shape 74"/>
        <p:cNvGrpSpPr/>
        <p:nvPr/>
      </p:nvGrpSpPr>
      <p:grpSpPr>
        <a:xfrm>
          <a:off x="0" y="0"/>
          <a:ext cx="0" cy="0"/>
          <a:chOff x="0" y="0"/>
          <a:chExt cx="0" cy="0"/>
        </a:xfrm>
      </p:grpSpPr>
      <p:sp>
        <p:nvSpPr>
          <p:cNvPr id="75" name="Google Shape;75;p1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8"/>
          <p:cNvSpPr txBox="1"/>
          <p:nvPr>
            <p:ph type="title"/>
          </p:nvPr>
        </p:nvSpPr>
        <p:spPr>
          <a:xfrm>
            <a:off x="467550" y="252938"/>
            <a:ext cx="8219400" cy="4384200"/>
          </a:xfrm>
          <a:prstGeom prst="rect">
            <a:avLst/>
          </a:prstGeom>
          <a:noFill/>
          <a:ln>
            <a:noFill/>
          </a:ln>
        </p:spPr>
        <p:txBody>
          <a:bodyPr anchorCtr="0" anchor="ctr" bIns="34275" lIns="34275" spcFirstLastPara="1" rIns="34275" wrap="square" tIns="34275">
            <a:noAutofit/>
          </a:bodyPr>
          <a:lstStyle>
            <a:lvl1pPr lvl="0" rtl="0" algn="ctr">
              <a:lnSpc>
                <a:spcPct val="100000"/>
              </a:lnSpc>
              <a:spcBef>
                <a:spcPts val="0"/>
              </a:spcBef>
              <a:spcAft>
                <a:spcPts val="0"/>
              </a:spcAft>
              <a:buSzPts val="27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77" name="Shape 77"/>
        <p:cNvGrpSpPr/>
        <p:nvPr/>
      </p:nvGrpSpPr>
      <p:grpSpPr>
        <a:xfrm>
          <a:off x="0" y="0"/>
          <a:ext cx="0" cy="0"/>
          <a:chOff x="0" y="0"/>
          <a:chExt cx="0" cy="0"/>
        </a:xfrm>
      </p:grpSpPr>
      <p:sp>
        <p:nvSpPr>
          <p:cNvPr id="78" name="Google Shape;78;p19"/>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79" name="Google Shape;79;p19"/>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80" name="Google Shape;80;p1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81" name="Google Shape;81;p19"/>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2">
    <p:spTree>
      <p:nvGrpSpPr>
        <p:cNvPr id="82" name="Shape 82"/>
        <p:cNvGrpSpPr/>
        <p:nvPr/>
      </p:nvGrpSpPr>
      <p:grpSpPr>
        <a:xfrm>
          <a:off x="0" y="0"/>
          <a:ext cx="0" cy="0"/>
          <a:chOff x="0" y="0"/>
          <a:chExt cx="0" cy="0"/>
        </a:xfrm>
      </p:grpSpPr>
      <p:sp>
        <p:nvSpPr>
          <p:cNvPr id="83" name="Google Shape;83;p20"/>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20"/>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86" name="Google Shape;86;p20"/>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87" name="Google Shape;87;p20"/>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2">
    <p:bg>
      <p:bgPr>
        <a:solidFill>
          <a:schemeClr val="accent1"/>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90" name="Google Shape;90;p21"/>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91" name="Google Shape;91;p2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92" name="Google Shape;92;p21"/>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3">
    <p:spTree>
      <p:nvGrpSpPr>
        <p:cNvPr id="93" name="Shape 93"/>
        <p:cNvGrpSpPr/>
        <p:nvPr/>
      </p:nvGrpSpPr>
      <p:grpSpPr>
        <a:xfrm>
          <a:off x="0" y="0"/>
          <a:ext cx="0" cy="0"/>
          <a:chOff x="0" y="0"/>
          <a:chExt cx="0" cy="0"/>
        </a:xfrm>
      </p:grpSpPr>
      <p:sp>
        <p:nvSpPr>
          <p:cNvPr id="94" name="Google Shape;94;p22"/>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2"/>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97" name="Google Shape;97;p22"/>
          <p:cNvSpPr txBox="1"/>
          <p:nvPr>
            <p:ph idx="1" type="body"/>
          </p:nvPr>
        </p:nvSpPr>
        <p:spPr>
          <a:xfrm>
            <a:off x="459881" y="962513"/>
            <a:ext cx="4185000" cy="36636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lgn="l">
              <a:lnSpc>
                <a:spcPct val="120000"/>
              </a:lnSpc>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98" name="Google Shape;98;p22"/>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3">
    <p:bg>
      <p:bgPr>
        <a:solidFill>
          <a:schemeClr val="accent1"/>
        </a:solidFill>
      </p:bgPr>
    </p:bg>
    <p:spTree>
      <p:nvGrpSpPr>
        <p:cNvPr id="99" name="Shape 99"/>
        <p:cNvGrpSpPr/>
        <p:nvPr/>
      </p:nvGrpSpPr>
      <p:grpSpPr>
        <a:xfrm>
          <a:off x="0" y="0"/>
          <a:ext cx="0" cy="0"/>
          <a:chOff x="0" y="0"/>
          <a:chExt cx="0" cy="0"/>
        </a:xfrm>
      </p:grpSpPr>
      <p:sp>
        <p:nvSpPr>
          <p:cNvPr id="100" name="Google Shape;100;p23"/>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01" name="Google Shape;101;p23"/>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02" name="Google Shape;102;p2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23"/>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4"/>
          <p:cNvSpPr txBox="1"/>
          <p:nvPr>
            <p:ph type="title"/>
          </p:nvPr>
        </p:nvSpPr>
        <p:spPr>
          <a:xfrm>
            <a:off x="459881" y="510300"/>
            <a:ext cx="75411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07" name="Google Shape;107;p24"/>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108" name="Shape 108"/>
        <p:cNvGrpSpPr/>
        <p:nvPr/>
      </p:nvGrpSpPr>
      <p:grpSpPr>
        <a:xfrm>
          <a:off x="0" y="0"/>
          <a:ext cx="0" cy="0"/>
          <a:chOff x="0" y="0"/>
          <a:chExt cx="0" cy="0"/>
        </a:xfrm>
      </p:grpSpPr>
      <p:sp>
        <p:nvSpPr>
          <p:cNvPr id="109" name="Google Shape;109;p2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5"/>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111" name="Google Shape;111;p25"/>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112" name="Google Shape;112;p25"/>
          <p:cNvSpPr txBox="1"/>
          <p:nvPr/>
        </p:nvSpPr>
        <p:spPr>
          <a:xfrm>
            <a:off x="5132634"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113" name="Google Shape;113;p25"/>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114" name="Google Shape;114;p25"/>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115" name="Google Shape;115;p25"/>
          <p:cNvSpPr txBox="1"/>
          <p:nvPr/>
        </p:nvSpPr>
        <p:spPr>
          <a:xfrm>
            <a:off x="4811947"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116" name="Google Shape;116;p25"/>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117" name="Google Shape;117;p25"/>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118" name="Google Shape;118;p25"/>
          <p:cNvCxnSpPr>
            <a:stCxn id="110" idx="3"/>
            <a:endCxn id="116"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19" name="Google Shape;119;p25"/>
          <p:cNvCxnSpPr>
            <a:stCxn id="116" idx="3"/>
            <a:endCxn id="115"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20" name="Google Shape;120;p25"/>
          <p:cNvCxnSpPr>
            <a:stCxn id="115" idx="3"/>
            <a:endCxn id="117" idx="1"/>
          </p:cNvCxnSpPr>
          <p:nvPr/>
        </p:nvCxnSpPr>
        <p:spPr>
          <a:xfrm>
            <a:off x="5223547"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121" name="Google Shape;121;p25"/>
          <p:cNvSpPr txBox="1"/>
          <p:nvPr/>
        </p:nvSpPr>
        <p:spPr>
          <a:xfrm>
            <a:off x="1070775" y="2166497"/>
            <a:ext cx="1028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122" name="Google Shape;122;p25"/>
          <p:cNvSpPr txBox="1"/>
          <p:nvPr/>
        </p:nvSpPr>
        <p:spPr>
          <a:xfrm>
            <a:off x="2891719" y="2415441"/>
            <a:ext cx="1028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123" name="Google Shape;123;p25"/>
          <p:cNvSpPr txBox="1"/>
          <p:nvPr/>
        </p:nvSpPr>
        <p:spPr>
          <a:xfrm>
            <a:off x="4755984" y="2166497"/>
            <a:ext cx="1040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124" name="Google Shape;124;p25"/>
          <p:cNvSpPr txBox="1"/>
          <p:nvPr/>
        </p:nvSpPr>
        <p:spPr>
          <a:xfrm>
            <a:off x="6555131" y="2377884"/>
            <a:ext cx="1040700" cy="984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125" name="Google Shape;125;p25"/>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26" name="Google Shape;126;p25"/>
          <p:cNvSpPr txBox="1"/>
          <p:nvPr>
            <p:ph idx="1"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2">
    <p:spTree>
      <p:nvGrpSpPr>
        <p:cNvPr id="127" name="Shape 127"/>
        <p:cNvGrpSpPr/>
        <p:nvPr/>
      </p:nvGrpSpPr>
      <p:grpSpPr>
        <a:xfrm>
          <a:off x="0" y="0"/>
          <a:ext cx="0" cy="0"/>
          <a:chOff x="0" y="0"/>
          <a:chExt cx="0" cy="0"/>
        </a:xfrm>
      </p:grpSpPr>
      <p:sp>
        <p:nvSpPr>
          <p:cNvPr id="128" name="Google Shape;128;p26"/>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29" name="Google Shape;129;p2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6"/>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31" name="Google Shape;131;p26"/>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3">
    <p:spTree>
      <p:nvGrpSpPr>
        <p:cNvPr id="132" name="Shape 132"/>
        <p:cNvGrpSpPr/>
        <p:nvPr/>
      </p:nvGrpSpPr>
      <p:grpSpPr>
        <a:xfrm>
          <a:off x="0" y="0"/>
          <a:ext cx="0" cy="0"/>
          <a:chOff x="0" y="0"/>
          <a:chExt cx="0" cy="0"/>
        </a:xfrm>
      </p:grpSpPr>
      <p:sp>
        <p:nvSpPr>
          <p:cNvPr id="133" name="Google Shape;133;p2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34" name="Google Shape;134;p2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36" name="Google Shape;136;p2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137" name="Shape 137"/>
        <p:cNvGrpSpPr/>
        <p:nvPr/>
      </p:nvGrpSpPr>
      <p:grpSpPr>
        <a:xfrm>
          <a:off x="0" y="0"/>
          <a:ext cx="0" cy="0"/>
          <a:chOff x="0" y="0"/>
          <a:chExt cx="0" cy="0"/>
        </a:xfrm>
      </p:grpSpPr>
      <p:sp>
        <p:nvSpPr>
          <p:cNvPr id="138" name="Google Shape;138;p2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1pPr>
            <a:lvl2pPr indent="0" lvl="1"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2pPr>
            <a:lvl3pPr indent="0" lvl="2"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3pPr>
            <a:lvl4pPr indent="0" lvl="3"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4pPr>
            <a:lvl5pPr indent="0" lvl="4"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5pPr>
            <a:lvl6pPr indent="0" lvl="5"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6pPr>
            <a:lvl7pPr indent="0" lvl="6"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7pPr>
            <a:lvl8pPr indent="0" lvl="7"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8pPr>
            <a:lvl9pPr indent="0" lvl="8"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28"/>
          <p:cNvSpPr txBox="1"/>
          <p:nvPr>
            <p:ph type="title"/>
          </p:nvPr>
        </p:nvSpPr>
        <p:spPr>
          <a:xfrm>
            <a:off x="459881" y="237600"/>
            <a:ext cx="8226900" cy="4384200"/>
          </a:xfrm>
          <a:prstGeom prst="rect">
            <a:avLst/>
          </a:prstGeom>
          <a:noFill/>
          <a:ln>
            <a:noFill/>
          </a:ln>
        </p:spPr>
        <p:txBody>
          <a:bodyPr anchorCtr="0" anchor="ctr" bIns="34275" lIns="34275" spcFirstLastPara="1" rIns="34275" wrap="square" tIns="34275">
            <a:noAutofit/>
          </a:bodyPr>
          <a:lstStyle>
            <a:lvl1pPr lvl="0" rtl="0" algn="ctr">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ctr">
              <a:lnSpc>
                <a:spcPct val="100000"/>
              </a:lnSpc>
              <a:spcBef>
                <a:spcPts val="0"/>
              </a:spcBef>
              <a:spcAft>
                <a:spcPts val="0"/>
              </a:spcAft>
              <a:buSzPts val="2700"/>
              <a:buNone/>
              <a:defRPr sz="2700">
                <a:solidFill>
                  <a:srgbClr val="F2F2F2"/>
                </a:solidFill>
                <a:latin typeface="Bitter"/>
                <a:ea typeface="Bitter"/>
                <a:cs typeface="Bitter"/>
                <a:sym typeface="Bitter"/>
              </a:defRPr>
            </a:lvl2pPr>
            <a:lvl3pPr lvl="2" rtl="0" algn="ctr">
              <a:lnSpc>
                <a:spcPct val="100000"/>
              </a:lnSpc>
              <a:spcBef>
                <a:spcPts val="0"/>
              </a:spcBef>
              <a:spcAft>
                <a:spcPts val="0"/>
              </a:spcAft>
              <a:buSzPts val="2700"/>
              <a:buNone/>
              <a:defRPr sz="2700">
                <a:solidFill>
                  <a:srgbClr val="F2F2F2"/>
                </a:solidFill>
                <a:latin typeface="Bitter"/>
                <a:ea typeface="Bitter"/>
                <a:cs typeface="Bitter"/>
                <a:sym typeface="Bitter"/>
              </a:defRPr>
            </a:lvl3pPr>
            <a:lvl4pPr lvl="3" rtl="0" algn="ctr">
              <a:lnSpc>
                <a:spcPct val="100000"/>
              </a:lnSpc>
              <a:spcBef>
                <a:spcPts val="0"/>
              </a:spcBef>
              <a:spcAft>
                <a:spcPts val="0"/>
              </a:spcAft>
              <a:buSzPts val="2700"/>
              <a:buNone/>
              <a:defRPr sz="2700">
                <a:solidFill>
                  <a:srgbClr val="F2F2F2"/>
                </a:solidFill>
                <a:latin typeface="Bitter"/>
                <a:ea typeface="Bitter"/>
                <a:cs typeface="Bitter"/>
                <a:sym typeface="Bitter"/>
              </a:defRPr>
            </a:lvl4pPr>
            <a:lvl5pPr lvl="4" rtl="0" algn="ctr">
              <a:lnSpc>
                <a:spcPct val="100000"/>
              </a:lnSpc>
              <a:spcBef>
                <a:spcPts val="0"/>
              </a:spcBef>
              <a:spcAft>
                <a:spcPts val="0"/>
              </a:spcAft>
              <a:buSzPts val="2700"/>
              <a:buNone/>
              <a:defRPr sz="2700">
                <a:solidFill>
                  <a:srgbClr val="F2F2F2"/>
                </a:solidFill>
                <a:latin typeface="Bitter"/>
                <a:ea typeface="Bitter"/>
                <a:cs typeface="Bitter"/>
                <a:sym typeface="Bitter"/>
              </a:defRPr>
            </a:lvl5pPr>
            <a:lvl6pPr lvl="5" rtl="0" algn="ctr">
              <a:lnSpc>
                <a:spcPct val="100000"/>
              </a:lnSpc>
              <a:spcBef>
                <a:spcPts val="0"/>
              </a:spcBef>
              <a:spcAft>
                <a:spcPts val="0"/>
              </a:spcAft>
              <a:buSzPts val="2700"/>
              <a:buNone/>
              <a:defRPr sz="2700">
                <a:solidFill>
                  <a:srgbClr val="F2F2F2"/>
                </a:solidFill>
                <a:latin typeface="Bitter"/>
                <a:ea typeface="Bitter"/>
                <a:cs typeface="Bitter"/>
                <a:sym typeface="Bitter"/>
              </a:defRPr>
            </a:lvl6pPr>
            <a:lvl7pPr lvl="6" rtl="0" algn="ctr">
              <a:lnSpc>
                <a:spcPct val="100000"/>
              </a:lnSpc>
              <a:spcBef>
                <a:spcPts val="0"/>
              </a:spcBef>
              <a:spcAft>
                <a:spcPts val="0"/>
              </a:spcAft>
              <a:buSzPts val="2700"/>
              <a:buNone/>
              <a:defRPr sz="2700">
                <a:solidFill>
                  <a:srgbClr val="F2F2F2"/>
                </a:solidFill>
                <a:latin typeface="Bitter"/>
                <a:ea typeface="Bitter"/>
                <a:cs typeface="Bitter"/>
                <a:sym typeface="Bitter"/>
              </a:defRPr>
            </a:lvl7pPr>
            <a:lvl8pPr lvl="7" rtl="0" algn="ctr">
              <a:lnSpc>
                <a:spcPct val="100000"/>
              </a:lnSpc>
              <a:spcBef>
                <a:spcPts val="0"/>
              </a:spcBef>
              <a:spcAft>
                <a:spcPts val="0"/>
              </a:spcAft>
              <a:buSzPts val="2700"/>
              <a:buNone/>
              <a:defRPr sz="2700">
                <a:solidFill>
                  <a:srgbClr val="F2F2F2"/>
                </a:solidFill>
                <a:latin typeface="Bitter"/>
                <a:ea typeface="Bitter"/>
                <a:cs typeface="Bitter"/>
                <a:sym typeface="Bitter"/>
              </a:defRPr>
            </a:lvl8pPr>
            <a:lvl9pPr lvl="8" rtl="0" algn="ctr">
              <a:lnSpc>
                <a:spcPct val="100000"/>
              </a:lnSpc>
              <a:spcBef>
                <a:spcPts val="0"/>
              </a:spcBef>
              <a:spcAft>
                <a:spcPts val="0"/>
              </a:spcAft>
              <a:buSzPts val="2700"/>
              <a:buNone/>
              <a:defRPr sz="2700">
                <a:solidFill>
                  <a:srgbClr val="F2F2F2"/>
                </a:solidFill>
                <a:latin typeface="Bitter"/>
                <a:ea typeface="Bitter"/>
                <a:cs typeface="Bitter"/>
                <a:sym typeface="Bitte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140" name="Shape 140"/>
        <p:cNvGrpSpPr/>
        <p:nvPr/>
      </p:nvGrpSpPr>
      <p:grpSpPr>
        <a:xfrm>
          <a:off x="0" y="0"/>
          <a:ext cx="0" cy="0"/>
          <a:chOff x="0" y="0"/>
          <a:chExt cx="0" cy="0"/>
        </a:xfrm>
      </p:grpSpPr>
      <p:sp>
        <p:nvSpPr>
          <p:cNvPr id="141" name="Google Shape;141;p2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9"/>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43" name="Google Shape;143;p29"/>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44" name="Google Shape;144;p29"/>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145" name="Shape 145"/>
        <p:cNvGrpSpPr/>
        <p:nvPr/>
      </p:nvGrpSpPr>
      <p:grpSpPr>
        <a:xfrm>
          <a:off x="0" y="0"/>
          <a:ext cx="0" cy="0"/>
          <a:chOff x="0" y="0"/>
          <a:chExt cx="0" cy="0"/>
        </a:xfrm>
      </p:grpSpPr>
      <p:sp>
        <p:nvSpPr>
          <p:cNvPr id="146" name="Google Shape;146;p30"/>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47" name="Google Shape;147;p3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30"/>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49" name="Google Shape;149;p30"/>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2">
    <p:bg>
      <p:bgPr>
        <a:solidFill>
          <a:schemeClr val="accent1"/>
        </a:solidFill>
      </p:bgPr>
    </p:bg>
    <p:spTree>
      <p:nvGrpSpPr>
        <p:cNvPr id="150" name="Shape 150"/>
        <p:cNvGrpSpPr/>
        <p:nvPr/>
      </p:nvGrpSpPr>
      <p:grpSpPr>
        <a:xfrm>
          <a:off x="0" y="0"/>
          <a:ext cx="0" cy="0"/>
          <a:chOff x="0" y="0"/>
          <a:chExt cx="0" cy="0"/>
        </a:xfrm>
      </p:grpSpPr>
      <p:sp>
        <p:nvSpPr>
          <p:cNvPr id="151" name="Google Shape;151;p3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1"/>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53" name="Google Shape;153;p31"/>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54" name="Google Shape;154;p31"/>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2">
    <p:bg>
      <p:bgPr>
        <a:solidFill>
          <a:schemeClr val="accent1"/>
        </a:solidFill>
      </p:bgPr>
    </p:bg>
    <p:spTree>
      <p:nvGrpSpPr>
        <p:cNvPr id="155" name="Shape 155"/>
        <p:cNvGrpSpPr/>
        <p:nvPr/>
      </p:nvGrpSpPr>
      <p:grpSpPr>
        <a:xfrm>
          <a:off x="0" y="0"/>
          <a:ext cx="0" cy="0"/>
          <a:chOff x="0" y="0"/>
          <a:chExt cx="0" cy="0"/>
        </a:xfrm>
      </p:grpSpPr>
      <p:sp>
        <p:nvSpPr>
          <p:cNvPr id="156" name="Google Shape;156;p32"/>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57" name="Google Shape;157;p3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32"/>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59" name="Google Shape;159;p32"/>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3">
    <p:bg>
      <p:bgPr>
        <a:solidFill>
          <a:schemeClr val="accent1"/>
        </a:solidFill>
      </p:bgPr>
    </p:bg>
    <p:spTree>
      <p:nvGrpSpPr>
        <p:cNvPr id="160" name="Shape 160"/>
        <p:cNvGrpSpPr/>
        <p:nvPr/>
      </p:nvGrpSpPr>
      <p:grpSpPr>
        <a:xfrm>
          <a:off x="0" y="0"/>
          <a:ext cx="0" cy="0"/>
          <a:chOff x="0" y="0"/>
          <a:chExt cx="0" cy="0"/>
        </a:xfrm>
      </p:grpSpPr>
      <p:sp>
        <p:nvSpPr>
          <p:cNvPr id="161" name="Google Shape;161;p3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33"/>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63" name="Google Shape;163;p33"/>
          <p:cNvSpPr txBox="1"/>
          <p:nvPr>
            <p:ph idx="1" type="body"/>
          </p:nvPr>
        </p:nvSpPr>
        <p:spPr>
          <a:xfrm>
            <a:off x="444563" y="1054500"/>
            <a:ext cx="3962700" cy="35640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lgn="l">
              <a:lnSpc>
                <a:spcPct val="120000"/>
              </a:lnSpc>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64" name="Google Shape;164;p33"/>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3">
    <p:bg>
      <p:bgPr>
        <a:solidFill>
          <a:schemeClr val="accent1"/>
        </a:solidFill>
      </p:bgPr>
    </p:bg>
    <p:spTree>
      <p:nvGrpSpPr>
        <p:cNvPr id="165" name="Shape 165"/>
        <p:cNvGrpSpPr/>
        <p:nvPr/>
      </p:nvGrpSpPr>
      <p:grpSpPr>
        <a:xfrm>
          <a:off x="0" y="0"/>
          <a:ext cx="0" cy="0"/>
          <a:chOff x="0" y="0"/>
          <a:chExt cx="0" cy="0"/>
        </a:xfrm>
      </p:grpSpPr>
      <p:sp>
        <p:nvSpPr>
          <p:cNvPr id="166" name="Google Shape;166;p34"/>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67" name="Google Shape;167;p3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34"/>
          <p:cNvSpPr txBox="1"/>
          <p:nvPr>
            <p:ph type="title"/>
          </p:nvPr>
        </p:nvSpPr>
        <p:spPr>
          <a:xfrm>
            <a:off x="459881" y="514350"/>
            <a:ext cx="7543800" cy="5478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SzPts val="27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69" name="Google Shape;169;p34"/>
          <p:cNvSpPr txBox="1"/>
          <p:nvPr>
            <p:ph idx="2" type="subTitle"/>
          </p:nvPr>
        </p:nvSpPr>
        <p:spPr>
          <a:xfrm>
            <a:off x="459881" y="245269"/>
            <a:ext cx="7543800" cy="2667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170" name="Shape 170"/>
        <p:cNvGrpSpPr/>
        <p:nvPr/>
      </p:nvGrpSpPr>
      <p:grpSpPr>
        <a:xfrm>
          <a:off x="0" y="0"/>
          <a:ext cx="0" cy="0"/>
          <a:chOff x="0" y="0"/>
          <a:chExt cx="0" cy="0"/>
        </a:xfrm>
      </p:grpSpPr>
      <p:sp>
        <p:nvSpPr>
          <p:cNvPr id="171" name="Google Shape;171;p3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72" name="Shape 172"/>
        <p:cNvGrpSpPr/>
        <p:nvPr/>
      </p:nvGrpSpPr>
      <p:grpSpPr>
        <a:xfrm>
          <a:off x="0" y="0"/>
          <a:ext cx="0" cy="0"/>
          <a:chOff x="0" y="0"/>
          <a:chExt cx="0" cy="0"/>
        </a:xfrm>
      </p:grpSpPr>
      <p:sp>
        <p:nvSpPr>
          <p:cNvPr id="173" name="Google Shape;173;p36"/>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36"/>
          <p:cNvPicPr preferRelativeResize="0"/>
          <p:nvPr/>
        </p:nvPicPr>
        <p:blipFill rotWithShape="1">
          <a:blip r:embed="rId2">
            <a:alphaModFix/>
          </a:blip>
          <a:srcRect b="0" l="0" r="0" t="0"/>
          <a:stretch/>
        </p:blipFill>
        <p:spPr>
          <a:xfrm>
            <a:off x="411431" y="349729"/>
            <a:ext cx="1919475" cy="427383"/>
          </a:xfrm>
          <a:prstGeom prst="rect">
            <a:avLst/>
          </a:prstGeom>
          <a:noFill/>
          <a:ln>
            <a:noFill/>
          </a:ln>
        </p:spPr>
      </p:pic>
      <p:sp>
        <p:nvSpPr>
          <p:cNvPr id="175" name="Google Shape;175;p36"/>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lvl1pPr lvl="0" rtl="0" algn="ctr">
              <a:lnSpc>
                <a:spcPct val="100000"/>
              </a:lnSpc>
              <a:spcBef>
                <a:spcPts val="0"/>
              </a:spcBef>
              <a:spcAft>
                <a:spcPts val="0"/>
              </a:spcAft>
              <a:buSzPts val="2700"/>
              <a:buNone/>
              <a:defRPr sz="3600">
                <a:solidFill>
                  <a:srgbClr val="F2F2F2"/>
                </a:solidFill>
              </a:defRPr>
            </a:lvl1pPr>
            <a:lvl2pPr lvl="1" rtl="0" algn="ctr">
              <a:lnSpc>
                <a:spcPct val="100000"/>
              </a:lnSpc>
              <a:spcBef>
                <a:spcPts val="0"/>
              </a:spcBef>
              <a:spcAft>
                <a:spcPts val="0"/>
              </a:spcAft>
              <a:buSzPts val="2700"/>
              <a:buNone/>
              <a:defRPr sz="3600">
                <a:solidFill>
                  <a:srgbClr val="F2F2F2"/>
                </a:solidFill>
              </a:defRPr>
            </a:lvl2pPr>
            <a:lvl3pPr lvl="2" rtl="0" algn="ctr">
              <a:lnSpc>
                <a:spcPct val="100000"/>
              </a:lnSpc>
              <a:spcBef>
                <a:spcPts val="0"/>
              </a:spcBef>
              <a:spcAft>
                <a:spcPts val="0"/>
              </a:spcAft>
              <a:buSzPts val="2700"/>
              <a:buNone/>
              <a:defRPr sz="3600">
                <a:solidFill>
                  <a:srgbClr val="F2F2F2"/>
                </a:solidFill>
              </a:defRPr>
            </a:lvl3pPr>
            <a:lvl4pPr lvl="3" rtl="0" algn="ctr">
              <a:lnSpc>
                <a:spcPct val="100000"/>
              </a:lnSpc>
              <a:spcBef>
                <a:spcPts val="0"/>
              </a:spcBef>
              <a:spcAft>
                <a:spcPts val="0"/>
              </a:spcAft>
              <a:buSzPts val="2700"/>
              <a:buNone/>
              <a:defRPr sz="3600">
                <a:solidFill>
                  <a:srgbClr val="F2F2F2"/>
                </a:solidFill>
              </a:defRPr>
            </a:lvl4pPr>
            <a:lvl5pPr lvl="4" rtl="0" algn="ctr">
              <a:lnSpc>
                <a:spcPct val="100000"/>
              </a:lnSpc>
              <a:spcBef>
                <a:spcPts val="0"/>
              </a:spcBef>
              <a:spcAft>
                <a:spcPts val="0"/>
              </a:spcAft>
              <a:buSzPts val="2700"/>
              <a:buNone/>
              <a:defRPr sz="3600">
                <a:solidFill>
                  <a:srgbClr val="F2F2F2"/>
                </a:solidFill>
              </a:defRPr>
            </a:lvl5pPr>
            <a:lvl6pPr lvl="5" rtl="0" algn="ctr">
              <a:lnSpc>
                <a:spcPct val="100000"/>
              </a:lnSpc>
              <a:spcBef>
                <a:spcPts val="0"/>
              </a:spcBef>
              <a:spcAft>
                <a:spcPts val="0"/>
              </a:spcAft>
              <a:buSzPts val="2700"/>
              <a:buNone/>
              <a:defRPr sz="3600">
                <a:solidFill>
                  <a:srgbClr val="F2F2F2"/>
                </a:solidFill>
              </a:defRPr>
            </a:lvl6pPr>
            <a:lvl7pPr lvl="6" rtl="0" algn="ctr">
              <a:lnSpc>
                <a:spcPct val="100000"/>
              </a:lnSpc>
              <a:spcBef>
                <a:spcPts val="0"/>
              </a:spcBef>
              <a:spcAft>
                <a:spcPts val="0"/>
              </a:spcAft>
              <a:buSzPts val="2700"/>
              <a:buNone/>
              <a:defRPr sz="3600">
                <a:solidFill>
                  <a:srgbClr val="F2F2F2"/>
                </a:solidFill>
              </a:defRPr>
            </a:lvl7pPr>
            <a:lvl8pPr lvl="7" rtl="0" algn="ctr">
              <a:lnSpc>
                <a:spcPct val="100000"/>
              </a:lnSpc>
              <a:spcBef>
                <a:spcPts val="0"/>
              </a:spcBef>
              <a:spcAft>
                <a:spcPts val="0"/>
              </a:spcAft>
              <a:buSzPts val="2700"/>
              <a:buNone/>
              <a:defRPr sz="3600">
                <a:solidFill>
                  <a:srgbClr val="F2F2F2"/>
                </a:solidFill>
              </a:defRPr>
            </a:lvl8pPr>
            <a:lvl9pPr lvl="8" rtl="0" algn="ctr">
              <a:lnSpc>
                <a:spcPct val="100000"/>
              </a:lnSpc>
              <a:spcBef>
                <a:spcPts val="0"/>
              </a:spcBef>
              <a:spcAft>
                <a:spcPts val="0"/>
              </a:spcAft>
              <a:buSzPts val="2700"/>
              <a:buNone/>
              <a:defRPr sz="3600">
                <a:solidFill>
                  <a:srgbClr val="F2F2F2"/>
                </a:solidFill>
              </a:defRPr>
            </a:lvl9pPr>
          </a:lstStyle>
          <a:p/>
        </p:txBody>
      </p:sp>
      <p:sp>
        <p:nvSpPr>
          <p:cNvPr id="176" name="Google Shape;176;p36"/>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lvl1pPr lvl="0" rtl="0" algn="ctr">
              <a:lnSpc>
                <a:spcPct val="120000"/>
              </a:lnSpc>
              <a:spcBef>
                <a:spcPts val="600"/>
              </a:spcBef>
              <a:spcAft>
                <a:spcPts val="0"/>
              </a:spcAft>
              <a:buSzPts val="1500"/>
              <a:buNone/>
              <a:defRPr b="1" sz="1400">
                <a:solidFill>
                  <a:srgbClr val="F2F2F2"/>
                </a:solidFill>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p:spTree>
      <p:nvGrpSpPr>
        <p:cNvPr id="177" name="Shape 177"/>
        <p:cNvGrpSpPr/>
        <p:nvPr/>
      </p:nvGrpSpPr>
      <p:grpSpPr>
        <a:xfrm>
          <a:off x="0" y="0"/>
          <a:ext cx="0" cy="0"/>
          <a:chOff x="0" y="0"/>
          <a:chExt cx="0" cy="0"/>
        </a:xfrm>
      </p:grpSpPr>
      <p:sp>
        <p:nvSpPr>
          <p:cNvPr id="178" name="Google Shape;178;p37"/>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79" name="Google Shape;179;p3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7"/>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81" name="Google Shape;181;p37"/>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2" name="Shape 182"/>
        <p:cNvGrpSpPr/>
        <p:nvPr/>
      </p:nvGrpSpPr>
      <p:grpSpPr>
        <a:xfrm>
          <a:off x="0" y="0"/>
          <a:ext cx="0" cy="0"/>
          <a:chOff x="0" y="0"/>
          <a:chExt cx="0" cy="0"/>
        </a:xfrm>
      </p:grpSpPr>
      <p:sp>
        <p:nvSpPr>
          <p:cNvPr id="183" name="Google Shape;183;p38"/>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184" name="Google Shape;184;p38"/>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185" name="Google Shape;185;p38"/>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6" name="Google Shape;186;p38"/>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7" name="Google Shape;187;p3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8" name="Shape 188"/>
        <p:cNvGrpSpPr/>
        <p:nvPr/>
      </p:nvGrpSpPr>
      <p:grpSpPr>
        <a:xfrm>
          <a:off x="0" y="0"/>
          <a:ext cx="0" cy="0"/>
          <a:chOff x="0" y="0"/>
          <a:chExt cx="0" cy="0"/>
        </a:xfrm>
      </p:grpSpPr>
      <p:sp>
        <p:nvSpPr>
          <p:cNvPr id="189" name="Google Shape;189;p39"/>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190" name="Google Shape;190;p39"/>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191" name="Google Shape;191;p39"/>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2" name="Google Shape;192;p39"/>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3" name="Google Shape;193;p39"/>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9"/>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2">
    <p:spTree>
      <p:nvGrpSpPr>
        <p:cNvPr id="195" name="Shape 195"/>
        <p:cNvGrpSpPr/>
        <p:nvPr/>
      </p:nvGrpSpPr>
      <p:grpSpPr>
        <a:xfrm>
          <a:off x="0" y="0"/>
          <a:ext cx="0" cy="0"/>
          <a:chOff x="0" y="0"/>
          <a:chExt cx="0" cy="0"/>
        </a:xfrm>
      </p:grpSpPr>
      <p:sp>
        <p:nvSpPr>
          <p:cNvPr id="196" name="Google Shape;196;p40"/>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97" name="Google Shape;197;p4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0"/>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199" name="Google Shape;199;p40"/>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200" name="Shape 200"/>
        <p:cNvGrpSpPr/>
        <p:nvPr/>
      </p:nvGrpSpPr>
      <p:grpSpPr>
        <a:xfrm>
          <a:off x="0" y="0"/>
          <a:ext cx="0" cy="0"/>
          <a:chOff x="0" y="0"/>
          <a:chExt cx="0" cy="0"/>
        </a:xfrm>
      </p:grpSpPr>
      <p:sp>
        <p:nvSpPr>
          <p:cNvPr id="201" name="Google Shape;201;p41"/>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02" name="Google Shape;202;p41"/>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03" name="Google Shape;203;p41"/>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4" name="Google Shape;204;p41"/>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05" name="Google Shape;205;p4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2">
    <p:spTree>
      <p:nvGrpSpPr>
        <p:cNvPr id="206" name="Shape 206"/>
        <p:cNvGrpSpPr/>
        <p:nvPr/>
      </p:nvGrpSpPr>
      <p:grpSpPr>
        <a:xfrm>
          <a:off x="0" y="0"/>
          <a:ext cx="0" cy="0"/>
          <a:chOff x="0" y="0"/>
          <a:chExt cx="0" cy="0"/>
        </a:xfrm>
      </p:grpSpPr>
      <p:sp>
        <p:nvSpPr>
          <p:cNvPr id="207" name="Google Shape;207;p42"/>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08" name="Google Shape;208;p42"/>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09" name="Google Shape;209;p42"/>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0" name="Google Shape;210;p42"/>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1" name="Google Shape;211;p42"/>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2"/>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1">
  <p:cSld name="Four Content Boxes_2 3">
    <p:spTree>
      <p:nvGrpSpPr>
        <p:cNvPr id="213" name="Shape 213"/>
        <p:cNvGrpSpPr/>
        <p:nvPr/>
      </p:nvGrpSpPr>
      <p:grpSpPr>
        <a:xfrm>
          <a:off x="0" y="0"/>
          <a:ext cx="0" cy="0"/>
          <a:chOff x="0" y="0"/>
          <a:chExt cx="0" cy="0"/>
        </a:xfrm>
      </p:grpSpPr>
      <p:sp>
        <p:nvSpPr>
          <p:cNvPr id="214" name="Google Shape;214;p43"/>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215" name="Google Shape;215;p4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43"/>
          <p:cNvSpPr txBox="1"/>
          <p:nvPr>
            <p:ph type="title"/>
          </p:nvPr>
        </p:nvSpPr>
        <p:spPr>
          <a:xfrm>
            <a:off x="459881" y="510300"/>
            <a:ext cx="5331300" cy="5052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atin typeface="Bitter"/>
                <a:ea typeface="Bitter"/>
                <a:cs typeface="Bitter"/>
                <a:sym typeface="Bitter"/>
              </a:defRPr>
            </a:lvl1pPr>
            <a:lvl2pPr lvl="1" rtl="0" algn="l">
              <a:lnSpc>
                <a:spcPct val="100000"/>
              </a:lnSpc>
              <a:spcBef>
                <a:spcPts val="0"/>
              </a:spcBef>
              <a:spcAft>
                <a:spcPts val="0"/>
              </a:spcAft>
              <a:buSzPts val="2700"/>
              <a:buNone/>
              <a:defRPr>
                <a:latin typeface="Avenir"/>
                <a:ea typeface="Avenir"/>
                <a:cs typeface="Avenir"/>
                <a:sym typeface="Avenir"/>
              </a:defRPr>
            </a:lvl2pPr>
            <a:lvl3pPr lvl="2" rtl="0" algn="l">
              <a:lnSpc>
                <a:spcPct val="100000"/>
              </a:lnSpc>
              <a:spcBef>
                <a:spcPts val="0"/>
              </a:spcBef>
              <a:spcAft>
                <a:spcPts val="0"/>
              </a:spcAft>
              <a:buSzPts val="2700"/>
              <a:buNone/>
              <a:defRPr>
                <a:latin typeface="Avenir"/>
                <a:ea typeface="Avenir"/>
                <a:cs typeface="Avenir"/>
                <a:sym typeface="Avenir"/>
              </a:defRPr>
            </a:lvl3pPr>
            <a:lvl4pPr lvl="3" rtl="0" algn="l">
              <a:lnSpc>
                <a:spcPct val="100000"/>
              </a:lnSpc>
              <a:spcBef>
                <a:spcPts val="0"/>
              </a:spcBef>
              <a:spcAft>
                <a:spcPts val="0"/>
              </a:spcAft>
              <a:buSzPts val="2700"/>
              <a:buNone/>
              <a:defRPr>
                <a:latin typeface="Avenir"/>
                <a:ea typeface="Avenir"/>
                <a:cs typeface="Avenir"/>
                <a:sym typeface="Avenir"/>
              </a:defRPr>
            </a:lvl4pPr>
            <a:lvl5pPr lvl="4" rtl="0" algn="l">
              <a:lnSpc>
                <a:spcPct val="100000"/>
              </a:lnSpc>
              <a:spcBef>
                <a:spcPts val="0"/>
              </a:spcBef>
              <a:spcAft>
                <a:spcPts val="0"/>
              </a:spcAft>
              <a:buSzPts val="2700"/>
              <a:buNone/>
              <a:defRPr>
                <a:latin typeface="Avenir"/>
                <a:ea typeface="Avenir"/>
                <a:cs typeface="Avenir"/>
                <a:sym typeface="Avenir"/>
              </a:defRPr>
            </a:lvl5pPr>
            <a:lvl6pPr lvl="5" rtl="0" algn="l">
              <a:lnSpc>
                <a:spcPct val="100000"/>
              </a:lnSpc>
              <a:spcBef>
                <a:spcPts val="0"/>
              </a:spcBef>
              <a:spcAft>
                <a:spcPts val="0"/>
              </a:spcAft>
              <a:buSzPts val="2700"/>
              <a:buNone/>
              <a:defRPr>
                <a:latin typeface="Avenir"/>
                <a:ea typeface="Avenir"/>
                <a:cs typeface="Avenir"/>
                <a:sym typeface="Avenir"/>
              </a:defRPr>
            </a:lvl6pPr>
            <a:lvl7pPr lvl="6" rtl="0" algn="l">
              <a:lnSpc>
                <a:spcPct val="100000"/>
              </a:lnSpc>
              <a:spcBef>
                <a:spcPts val="0"/>
              </a:spcBef>
              <a:spcAft>
                <a:spcPts val="0"/>
              </a:spcAft>
              <a:buSzPts val="2700"/>
              <a:buNone/>
              <a:defRPr>
                <a:latin typeface="Avenir"/>
                <a:ea typeface="Avenir"/>
                <a:cs typeface="Avenir"/>
                <a:sym typeface="Avenir"/>
              </a:defRPr>
            </a:lvl7pPr>
            <a:lvl8pPr lvl="7" rtl="0" algn="l">
              <a:lnSpc>
                <a:spcPct val="100000"/>
              </a:lnSpc>
              <a:spcBef>
                <a:spcPts val="0"/>
              </a:spcBef>
              <a:spcAft>
                <a:spcPts val="0"/>
              </a:spcAft>
              <a:buSzPts val="2700"/>
              <a:buNone/>
              <a:defRPr>
                <a:latin typeface="Avenir"/>
                <a:ea typeface="Avenir"/>
                <a:cs typeface="Avenir"/>
                <a:sym typeface="Avenir"/>
              </a:defRPr>
            </a:lvl8pPr>
            <a:lvl9pPr lvl="8" rtl="0" algn="l">
              <a:lnSpc>
                <a:spcPct val="100000"/>
              </a:lnSpc>
              <a:spcBef>
                <a:spcPts val="0"/>
              </a:spcBef>
              <a:spcAft>
                <a:spcPts val="0"/>
              </a:spcAft>
              <a:buSzPts val="2700"/>
              <a:buNone/>
              <a:defRPr>
                <a:latin typeface="Avenir"/>
                <a:ea typeface="Avenir"/>
                <a:cs typeface="Avenir"/>
                <a:sym typeface="Avenir"/>
              </a:defRPr>
            </a:lvl9pPr>
          </a:lstStyle>
          <a:p/>
        </p:txBody>
      </p:sp>
      <p:sp>
        <p:nvSpPr>
          <p:cNvPr id="217" name="Google Shape;217;p43"/>
          <p:cNvSpPr txBox="1"/>
          <p:nvPr>
            <p:ph idx="2" type="subTitle"/>
          </p:nvPr>
        </p:nvSpPr>
        <p:spPr>
          <a:xfrm>
            <a:off x="436894" y="242044"/>
            <a:ext cx="5127900" cy="268200"/>
          </a:xfrm>
          <a:prstGeom prst="rect">
            <a:avLst/>
          </a:prstGeom>
          <a:noFill/>
          <a:ln>
            <a:noFill/>
          </a:ln>
        </p:spPr>
        <p:txBody>
          <a:bodyPr anchorCtr="0" anchor="ctr" bIns="34275" lIns="34275" spcFirstLastPara="1" rIns="34275" wrap="square" tIns="34275">
            <a:noAutofit/>
          </a:bodyPr>
          <a:lstStyle>
            <a:lvl1pPr lvl="0" rtl="0" algn="l">
              <a:lnSpc>
                <a:spcPct val="120000"/>
              </a:lnSpc>
              <a:spcBef>
                <a:spcPts val="600"/>
              </a:spcBef>
              <a:spcAft>
                <a:spcPts val="0"/>
              </a:spcAft>
              <a:buSzPts val="15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1500"/>
              <a:buNone/>
              <a:defRPr/>
            </a:lvl2pPr>
            <a:lvl3pPr lvl="2" rtl="0" algn="l">
              <a:lnSpc>
                <a:spcPct val="120000"/>
              </a:lnSpc>
              <a:spcBef>
                <a:spcPts val="600"/>
              </a:spcBef>
              <a:spcAft>
                <a:spcPts val="0"/>
              </a:spcAft>
              <a:buSzPts val="1500"/>
              <a:buNone/>
              <a:defRPr/>
            </a:lvl3pPr>
            <a:lvl4pPr lvl="3" rtl="0" algn="l">
              <a:lnSpc>
                <a:spcPct val="120000"/>
              </a:lnSpc>
              <a:spcBef>
                <a:spcPts val="600"/>
              </a:spcBef>
              <a:spcAft>
                <a:spcPts val="0"/>
              </a:spcAft>
              <a:buSzPts val="1500"/>
              <a:buNone/>
              <a:defRPr/>
            </a:lvl4pPr>
            <a:lvl5pPr lvl="4" rtl="0" algn="l">
              <a:lnSpc>
                <a:spcPct val="120000"/>
              </a:lnSpc>
              <a:spcBef>
                <a:spcPts val="600"/>
              </a:spcBef>
              <a:spcAft>
                <a:spcPts val="0"/>
              </a:spcAft>
              <a:buSzPts val="1500"/>
              <a:buNone/>
              <a:defRPr/>
            </a:lvl5pPr>
            <a:lvl6pPr lvl="5" rtl="0" algn="l">
              <a:lnSpc>
                <a:spcPct val="120000"/>
              </a:lnSpc>
              <a:spcBef>
                <a:spcPts val="600"/>
              </a:spcBef>
              <a:spcAft>
                <a:spcPts val="0"/>
              </a:spcAft>
              <a:buSzPts val="1500"/>
              <a:buNone/>
              <a:defRPr/>
            </a:lvl6pPr>
            <a:lvl7pPr lvl="6" rtl="0" algn="l">
              <a:lnSpc>
                <a:spcPct val="120000"/>
              </a:lnSpc>
              <a:spcBef>
                <a:spcPts val="600"/>
              </a:spcBef>
              <a:spcAft>
                <a:spcPts val="0"/>
              </a:spcAft>
              <a:buSzPts val="1500"/>
              <a:buNone/>
              <a:defRPr/>
            </a:lvl7pPr>
            <a:lvl8pPr lvl="7" rtl="0" algn="l">
              <a:lnSpc>
                <a:spcPct val="120000"/>
              </a:lnSpc>
              <a:spcBef>
                <a:spcPts val="600"/>
              </a:spcBef>
              <a:spcAft>
                <a:spcPts val="0"/>
              </a:spcAft>
              <a:buSzPts val="1500"/>
              <a:buNone/>
              <a:defRPr/>
            </a:lvl8pPr>
            <a:lvl9pPr lvl="8" rtl="0" algn="l">
              <a:lnSpc>
                <a:spcPct val="120000"/>
              </a:lnSpc>
              <a:spcBef>
                <a:spcPts val="600"/>
              </a:spcBef>
              <a:spcAft>
                <a:spcPts val="0"/>
              </a:spcAft>
              <a:buSzPts val="1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3">
    <p:spTree>
      <p:nvGrpSpPr>
        <p:cNvPr id="218" name="Shape 218"/>
        <p:cNvGrpSpPr/>
        <p:nvPr/>
      </p:nvGrpSpPr>
      <p:grpSpPr>
        <a:xfrm>
          <a:off x="0" y="0"/>
          <a:ext cx="0" cy="0"/>
          <a:chOff x="0" y="0"/>
          <a:chExt cx="0" cy="0"/>
        </a:xfrm>
      </p:grpSpPr>
      <p:sp>
        <p:nvSpPr>
          <p:cNvPr id="219" name="Google Shape;219;p44"/>
          <p:cNvSpPr txBox="1"/>
          <p:nvPr>
            <p:ph type="title"/>
          </p:nvPr>
        </p:nvSpPr>
        <p:spPr>
          <a:xfrm>
            <a:off x="435894" y="526617"/>
            <a:ext cx="8272200" cy="8916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20" name="Google Shape;220;p44"/>
          <p:cNvSpPr txBox="1"/>
          <p:nvPr>
            <p:ph idx="1" type="body"/>
          </p:nvPr>
        </p:nvSpPr>
        <p:spPr>
          <a:xfrm>
            <a:off x="435894" y="1755648"/>
            <a:ext cx="8272200" cy="2725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21" name="Google Shape;221;p4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2" name="Google Shape;222;p44"/>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3" name="Google Shape;223;p4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3">
    <p:spTree>
      <p:nvGrpSpPr>
        <p:cNvPr id="224" name="Shape 224"/>
        <p:cNvGrpSpPr/>
        <p:nvPr/>
      </p:nvGrpSpPr>
      <p:grpSpPr>
        <a:xfrm>
          <a:off x="0" y="0"/>
          <a:ext cx="0" cy="0"/>
          <a:chOff x="0" y="0"/>
          <a:chExt cx="0" cy="0"/>
        </a:xfrm>
      </p:grpSpPr>
      <p:sp>
        <p:nvSpPr>
          <p:cNvPr id="225" name="Google Shape;225;p45"/>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26" name="Google Shape;226;p45"/>
          <p:cNvSpPr txBox="1"/>
          <p:nvPr>
            <p:ph idx="1" type="body"/>
          </p:nvPr>
        </p:nvSpPr>
        <p:spPr>
          <a:xfrm>
            <a:off x="457200" y="1276351"/>
            <a:ext cx="75438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SzPts val="1500"/>
              <a:buNone/>
              <a:defRPr/>
            </a:lvl1pPr>
            <a:lvl2pPr indent="-228600" lvl="1" marL="914400" rtl="0" algn="l">
              <a:lnSpc>
                <a:spcPct val="120000"/>
              </a:lnSpc>
              <a:spcBef>
                <a:spcPts val="600"/>
              </a:spcBef>
              <a:spcAft>
                <a:spcPts val="0"/>
              </a:spcAft>
              <a:buSzPts val="1500"/>
              <a:buNone/>
              <a:defRPr/>
            </a:lvl2pPr>
            <a:lvl3pPr indent="-228600" lvl="2" marL="1371600" rtl="0" algn="l">
              <a:lnSpc>
                <a:spcPct val="120000"/>
              </a:lnSpc>
              <a:spcBef>
                <a:spcPts val="600"/>
              </a:spcBef>
              <a:spcAft>
                <a:spcPts val="0"/>
              </a:spcAft>
              <a:buSzPts val="1500"/>
              <a:buNone/>
              <a:defRPr/>
            </a:lvl3pPr>
            <a:lvl4pPr indent="-228600" lvl="3" marL="1828800" rtl="0" algn="l">
              <a:lnSpc>
                <a:spcPct val="120000"/>
              </a:lnSpc>
              <a:spcBef>
                <a:spcPts val="600"/>
              </a:spcBef>
              <a:spcAft>
                <a:spcPts val="0"/>
              </a:spcAft>
              <a:buSzPts val="1500"/>
              <a:buNone/>
              <a:defRPr/>
            </a:lvl4pPr>
            <a:lvl5pPr indent="-228600" lvl="4" marL="2286000" rtl="0" algn="l">
              <a:lnSpc>
                <a:spcPct val="120000"/>
              </a:lnSpc>
              <a:spcBef>
                <a:spcPts val="600"/>
              </a:spcBef>
              <a:spcAft>
                <a:spcPts val="0"/>
              </a:spcAft>
              <a:buSzPts val="1500"/>
              <a:buNone/>
              <a:defRPr/>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
        <p:nvSpPr>
          <p:cNvPr id="227" name="Google Shape;227;p45"/>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8" name="Google Shape;228;p45"/>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9" name="Google Shape;229;p45"/>
          <p:cNvSpPr txBox="1"/>
          <p:nvPr>
            <p:ph idx="12" type="sldNum"/>
          </p:nvPr>
        </p:nvSpPr>
        <p:spPr>
          <a:xfrm>
            <a:off x="8001000" y="4767263"/>
            <a:ext cx="685800" cy="273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45"/>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SzPts val="1500"/>
              <a:buNone/>
              <a:defRPr b="1" sz="1200" cap="none">
                <a:solidFill>
                  <a:schemeClr val="dk2"/>
                </a:solidFill>
              </a:defRPr>
            </a:lvl1pPr>
            <a:lvl2pPr indent="-228600" lvl="1" marL="914400" rtl="0" algn="l">
              <a:lnSpc>
                <a:spcPct val="120000"/>
              </a:lnSpc>
              <a:spcBef>
                <a:spcPts val="600"/>
              </a:spcBef>
              <a:spcAft>
                <a:spcPts val="0"/>
              </a:spcAft>
              <a:buSzPts val="1500"/>
              <a:buNone/>
              <a:defRPr sz="1000"/>
            </a:lvl2pPr>
            <a:lvl3pPr indent="-228600" lvl="2" marL="1371600" rtl="0" algn="l">
              <a:lnSpc>
                <a:spcPct val="120000"/>
              </a:lnSpc>
              <a:spcBef>
                <a:spcPts val="600"/>
              </a:spcBef>
              <a:spcAft>
                <a:spcPts val="0"/>
              </a:spcAft>
              <a:buSzPts val="1500"/>
              <a:buNone/>
              <a:defRPr sz="1000"/>
            </a:lvl3pPr>
            <a:lvl4pPr indent="-228600" lvl="3" marL="1828800" rtl="0" algn="l">
              <a:lnSpc>
                <a:spcPct val="120000"/>
              </a:lnSpc>
              <a:spcBef>
                <a:spcPts val="600"/>
              </a:spcBef>
              <a:spcAft>
                <a:spcPts val="0"/>
              </a:spcAft>
              <a:buSzPts val="1500"/>
              <a:buNone/>
              <a:defRPr sz="1000"/>
            </a:lvl4pPr>
            <a:lvl5pPr indent="-228600" lvl="4" marL="2286000" rtl="0" algn="l">
              <a:lnSpc>
                <a:spcPct val="120000"/>
              </a:lnSpc>
              <a:spcBef>
                <a:spcPts val="600"/>
              </a:spcBef>
              <a:spcAft>
                <a:spcPts val="0"/>
              </a:spcAft>
              <a:buSzPts val="1500"/>
              <a:buNone/>
              <a:defRPr sz="1000"/>
            </a:lvl5pPr>
            <a:lvl6pPr indent="-323850" lvl="5" marL="2743200" rtl="0" algn="l">
              <a:lnSpc>
                <a:spcPct val="120000"/>
              </a:lnSpc>
              <a:spcBef>
                <a:spcPts val="600"/>
              </a:spcBef>
              <a:spcAft>
                <a:spcPts val="0"/>
              </a:spcAft>
              <a:buSzPts val="1500"/>
              <a:buChar char="•"/>
              <a:defRPr/>
            </a:lvl6pPr>
            <a:lvl7pPr indent="-323850" lvl="6" marL="3200400" rtl="0" algn="l">
              <a:lnSpc>
                <a:spcPct val="120000"/>
              </a:lnSpc>
              <a:spcBef>
                <a:spcPts val="600"/>
              </a:spcBef>
              <a:spcAft>
                <a:spcPts val="0"/>
              </a:spcAft>
              <a:buSzPts val="1500"/>
              <a:buChar char="•"/>
              <a:defRPr/>
            </a:lvl7pPr>
            <a:lvl8pPr indent="-323850" lvl="7" marL="3657600" rtl="0" algn="l">
              <a:lnSpc>
                <a:spcPct val="120000"/>
              </a:lnSpc>
              <a:spcBef>
                <a:spcPts val="600"/>
              </a:spcBef>
              <a:spcAft>
                <a:spcPts val="0"/>
              </a:spcAft>
              <a:buSzPts val="1500"/>
              <a:buChar char="•"/>
              <a:defRPr/>
            </a:lvl8pPr>
            <a:lvl9pPr indent="-323850" lvl="8" marL="4114800" rtl="0" algn="l">
              <a:lnSpc>
                <a:spcPct val="120000"/>
              </a:lnSpc>
              <a:spcBef>
                <a:spcPts val="600"/>
              </a:spcBef>
              <a:spcAft>
                <a:spcPts val="0"/>
              </a:spcAft>
              <a:buSzPts val="15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46"/>
          <p:cNvSpPr txBox="1"/>
          <p:nvPr>
            <p:ph type="title"/>
          </p:nvPr>
        </p:nvSpPr>
        <p:spPr>
          <a:xfrm>
            <a:off x="431920" y="547244"/>
            <a:ext cx="8272200" cy="7413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233" name="Google Shape;233;p46"/>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34" name="Google Shape;234;p46"/>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35" name="Google Shape;235;p4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0" name="Shape 240"/>
        <p:cNvGrpSpPr/>
        <p:nvPr/>
      </p:nvGrpSpPr>
      <p:grpSpPr>
        <a:xfrm>
          <a:off x="0" y="0"/>
          <a:ext cx="0" cy="0"/>
          <a:chOff x="0" y="0"/>
          <a:chExt cx="0" cy="0"/>
        </a:xfrm>
      </p:grpSpPr>
      <p:sp>
        <p:nvSpPr>
          <p:cNvPr id="241" name="Google Shape;241;p48"/>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48"/>
          <p:cNvPicPr preferRelativeResize="0"/>
          <p:nvPr/>
        </p:nvPicPr>
        <p:blipFill rotWithShape="1">
          <a:blip r:embed="rId2">
            <a:alphaModFix/>
          </a:blip>
          <a:srcRect b="0" l="0" r="0" t="0"/>
          <a:stretch/>
        </p:blipFill>
        <p:spPr>
          <a:xfrm>
            <a:off x="411432" y="349730"/>
            <a:ext cx="1919475" cy="427383"/>
          </a:xfrm>
          <a:prstGeom prst="rect">
            <a:avLst/>
          </a:prstGeom>
          <a:noFill/>
          <a:ln>
            <a:noFill/>
          </a:ln>
        </p:spPr>
      </p:pic>
      <p:sp>
        <p:nvSpPr>
          <p:cNvPr id="243" name="Google Shape;243;p48"/>
          <p:cNvSpPr txBox="1"/>
          <p:nvPr>
            <p:ph type="title"/>
          </p:nvPr>
        </p:nvSpPr>
        <p:spPr>
          <a:xfrm>
            <a:off x="1143000" y="1149713"/>
            <a:ext cx="6858000" cy="1210200"/>
          </a:xfrm>
          <a:prstGeom prst="rect">
            <a:avLst/>
          </a:prstGeom>
          <a:noFill/>
          <a:ln>
            <a:noFill/>
          </a:ln>
        </p:spPr>
        <p:txBody>
          <a:bodyPr anchorCtr="0" anchor="b" bIns="45700" lIns="45700" spcFirstLastPara="1" rIns="45700" wrap="square" tIns="45700">
            <a:noAutofit/>
          </a:bodyPr>
          <a:lstStyle>
            <a:lvl1pPr lvl="0" rtl="0" algn="ctr">
              <a:lnSpc>
                <a:spcPct val="100000"/>
              </a:lnSpc>
              <a:spcBef>
                <a:spcPts val="0"/>
              </a:spcBef>
              <a:spcAft>
                <a:spcPts val="0"/>
              </a:spcAft>
              <a:buSzPts val="3600"/>
              <a:buNone/>
              <a:defRPr sz="3600">
                <a:solidFill>
                  <a:srgbClr val="F2F2F2"/>
                </a:solidFill>
              </a:defRPr>
            </a:lvl1pPr>
            <a:lvl2pPr lvl="1" rtl="0" algn="ctr">
              <a:lnSpc>
                <a:spcPct val="100000"/>
              </a:lnSpc>
              <a:spcBef>
                <a:spcPts val="0"/>
              </a:spcBef>
              <a:spcAft>
                <a:spcPts val="0"/>
              </a:spcAft>
              <a:buSzPts val="3600"/>
              <a:buNone/>
              <a:defRPr sz="3600">
                <a:solidFill>
                  <a:srgbClr val="F2F2F2"/>
                </a:solidFill>
              </a:defRPr>
            </a:lvl2pPr>
            <a:lvl3pPr lvl="2" rtl="0" algn="ctr">
              <a:lnSpc>
                <a:spcPct val="100000"/>
              </a:lnSpc>
              <a:spcBef>
                <a:spcPts val="0"/>
              </a:spcBef>
              <a:spcAft>
                <a:spcPts val="0"/>
              </a:spcAft>
              <a:buSzPts val="3600"/>
              <a:buNone/>
              <a:defRPr sz="3600">
                <a:solidFill>
                  <a:srgbClr val="F2F2F2"/>
                </a:solidFill>
              </a:defRPr>
            </a:lvl3pPr>
            <a:lvl4pPr lvl="3" rtl="0" algn="ctr">
              <a:lnSpc>
                <a:spcPct val="100000"/>
              </a:lnSpc>
              <a:spcBef>
                <a:spcPts val="0"/>
              </a:spcBef>
              <a:spcAft>
                <a:spcPts val="0"/>
              </a:spcAft>
              <a:buSzPts val="3600"/>
              <a:buNone/>
              <a:defRPr sz="3600">
                <a:solidFill>
                  <a:srgbClr val="F2F2F2"/>
                </a:solidFill>
              </a:defRPr>
            </a:lvl4pPr>
            <a:lvl5pPr lvl="4" rtl="0" algn="ctr">
              <a:lnSpc>
                <a:spcPct val="100000"/>
              </a:lnSpc>
              <a:spcBef>
                <a:spcPts val="0"/>
              </a:spcBef>
              <a:spcAft>
                <a:spcPts val="0"/>
              </a:spcAft>
              <a:buSzPts val="3600"/>
              <a:buNone/>
              <a:defRPr sz="3600">
                <a:solidFill>
                  <a:srgbClr val="F2F2F2"/>
                </a:solidFill>
              </a:defRPr>
            </a:lvl5pPr>
            <a:lvl6pPr lvl="5" rtl="0" algn="ctr">
              <a:lnSpc>
                <a:spcPct val="100000"/>
              </a:lnSpc>
              <a:spcBef>
                <a:spcPts val="0"/>
              </a:spcBef>
              <a:spcAft>
                <a:spcPts val="0"/>
              </a:spcAft>
              <a:buSzPts val="3600"/>
              <a:buNone/>
              <a:defRPr sz="3600">
                <a:solidFill>
                  <a:srgbClr val="F2F2F2"/>
                </a:solidFill>
              </a:defRPr>
            </a:lvl6pPr>
            <a:lvl7pPr lvl="6" rtl="0" algn="ctr">
              <a:lnSpc>
                <a:spcPct val="100000"/>
              </a:lnSpc>
              <a:spcBef>
                <a:spcPts val="0"/>
              </a:spcBef>
              <a:spcAft>
                <a:spcPts val="0"/>
              </a:spcAft>
              <a:buSzPts val="3600"/>
              <a:buNone/>
              <a:defRPr sz="3600">
                <a:solidFill>
                  <a:srgbClr val="F2F2F2"/>
                </a:solidFill>
              </a:defRPr>
            </a:lvl7pPr>
            <a:lvl8pPr lvl="7" rtl="0" algn="ctr">
              <a:lnSpc>
                <a:spcPct val="100000"/>
              </a:lnSpc>
              <a:spcBef>
                <a:spcPts val="0"/>
              </a:spcBef>
              <a:spcAft>
                <a:spcPts val="0"/>
              </a:spcAft>
              <a:buSzPts val="3600"/>
              <a:buNone/>
              <a:defRPr sz="3600">
                <a:solidFill>
                  <a:srgbClr val="F2F2F2"/>
                </a:solidFill>
              </a:defRPr>
            </a:lvl8pPr>
            <a:lvl9pPr lvl="8" rtl="0" algn="ctr">
              <a:lnSpc>
                <a:spcPct val="100000"/>
              </a:lnSpc>
              <a:spcBef>
                <a:spcPts val="0"/>
              </a:spcBef>
              <a:spcAft>
                <a:spcPts val="0"/>
              </a:spcAft>
              <a:buSzPts val="3600"/>
              <a:buNone/>
              <a:defRPr sz="3600">
                <a:solidFill>
                  <a:srgbClr val="F2F2F2"/>
                </a:solidFill>
              </a:defRPr>
            </a:lvl9pPr>
          </a:lstStyle>
          <a:p/>
        </p:txBody>
      </p:sp>
      <p:sp>
        <p:nvSpPr>
          <p:cNvPr id="244" name="Google Shape;244;p48"/>
          <p:cNvSpPr txBox="1"/>
          <p:nvPr>
            <p:ph idx="1" type="subTitle"/>
          </p:nvPr>
        </p:nvSpPr>
        <p:spPr>
          <a:xfrm>
            <a:off x="1150575" y="2359979"/>
            <a:ext cx="6858000" cy="570000"/>
          </a:xfrm>
          <a:prstGeom prst="rect">
            <a:avLst/>
          </a:prstGeom>
          <a:noFill/>
          <a:ln>
            <a:noFill/>
          </a:ln>
        </p:spPr>
        <p:txBody>
          <a:bodyPr anchorCtr="0" anchor="t" bIns="45700" lIns="45700" spcFirstLastPara="1" rIns="45700" wrap="square" tIns="45700">
            <a:noAutofit/>
          </a:bodyPr>
          <a:lstStyle>
            <a:lvl1pPr lvl="0" rtl="0" algn="ctr">
              <a:lnSpc>
                <a:spcPct val="120000"/>
              </a:lnSpc>
              <a:spcBef>
                <a:spcPts val="600"/>
              </a:spcBef>
              <a:spcAft>
                <a:spcPts val="0"/>
              </a:spcAft>
              <a:buSzPts val="2000"/>
              <a:buNone/>
              <a:defRPr b="1" sz="1400">
                <a:solidFill>
                  <a:srgbClr val="F2F2F2"/>
                </a:solidFill>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45" name="Shape 245"/>
        <p:cNvGrpSpPr/>
        <p:nvPr/>
      </p:nvGrpSpPr>
      <p:grpSpPr>
        <a:xfrm>
          <a:off x="0" y="0"/>
          <a:ext cx="0" cy="0"/>
          <a:chOff x="0" y="0"/>
          <a:chExt cx="0" cy="0"/>
        </a:xfrm>
      </p:grpSpPr>
      <p:sp>
        <p:nvSpPr>
          <p:cNvPr id="246" name="Google Shape;246;p49"/>
          <p:cNvSpPr txBox="1"/>
          <p:nvPr>
            <p:ph type="title"/>
          </p:nvPr>
        </p:nvSpPr>
        <p:spPr>
          <a:xfrm>
            <a:off x="457200" y="514350"/>
            <a:ext cx="7543800" cy="4515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47" name="Google Shape;247;p4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48" name="Google Shape;248;p49"/>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49" name="Shape 249"/>
        <p:cNvGrpSpPr/>
        <p:nvPr/>
      </p:nvGrpSpPr>
      <p:grpSpPr>
        <a:xfrm>
          <a:off x="0" y="0"/>
          <a:ext cx="0" cy="0"/>
          <a:chOff x="0" y="0"/>
          <a:chExt cx="0" cy="0"/>
        </a:xfrm>
      </p:grpSpPr>
      <p:sp>
        <p:nvSpPr>
          <p:cNvPr id="250" name="Google Shape;250;p50"/>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5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50"/>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53" name="Google Shape;253;p50"/>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54" name="Google Shape;254;p50"/>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255" name="Shape 255"/>
        <p:cNvGrpSpPr/>
        <p:nvPr/>
      </p:nvGrpSpPr>
      <p:grpSpPr>
        <a:xfrm>
          <a:off x="0" y="0"/>
          <a:ext cx="0" cy="0"/>
          <a:chOff x="0" y="0"/>
          <a:chExt cx="0" cy="0"/>
        </a:xfrm>
      </p:grpSpPr>
      <p:sp>
        <p:nvSpPr>
          <p:cNvPr id="256" name="Google Shape;256;p51"/>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57" name="Google Shape;257;p5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58" name="Google Shape;258;p51"/>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59" name="Google Shape;259;p51"/>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60" name="Shape 260"/>
        <p:cNvGrpSpPr/>
        <p:nvPr/>
      </p:nvGrpSpPr>
      <p:grpSpPr>
        <a:xfrm>
          <a:off x="0" y="0"/>
          <a:ext cx="0" cy="0"/>
          <a:chOff x="0" y="0"/>
          <a:chExt cx="0" cy="0"/>
        </a:xfrm>
      </p:grpSpPr>
      <p:sp>
        <p:nvSpPr>
          <p:cNvPr id="261" name="Google Shape;261;p52"/>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52"/>
          <p:cNvPicPr preferRelativeResize="0"/>
          <p:nvPr/>
        </p:nvPicPr>
        <p:blipFill rotWithShape="1">
          <a:blip r:embed="rId2">
            <a:alphaModFix/>
          </a:blip>
          <a:srcRect b="0" l="0" r="0" t="0"/>
          <a:stretch/>
        </p:blipFill>
        <p:spPr>
          <a:xfrm>
            <a:off x="411432" y="349730"/>
            <a:ext cx="1919475" cy="427383"/>
          </a:xfrm>
          <a:prstGeom prst="rect">
            <a:avLst/>
          </a:prstGeom>
          <a:noFill/>
          <a:ln>
            <a:noFill/>
          </a:ln>
        </p:spPr>
      </p:pic>
      <p:sp>
        <p:nvSpPr>
          <p:cNvPr id="263" name="Google Shape;263;p52"/>
          <p:cNvSpPr txBox="1"/>
          <p:nvPr>
            <p:ph type="title"/>
          </p:nvPr>
        </p:nvSpPr>
        <p:spPr>
          <a:xfrm>
            <a:off x="1143000" y="1149713"/>
            <a:ext cx="6858000" cy="1210200"/>
          </a:xfrm>
          <a:prstGeom prst="rect">
            <a:avLst/>
          </a:prstGeom>
          <a:noFill/>
          <a:ln>
            <a:noFill/>
          </a:ln>
        </p:spPr>
        <p:txBody>
          <a:bodyPr anchorCtr="0" anchor="b" bIns="45700" lIns="45700" spcFirstLastPara="1" rIns="45700" wrap="square" tIns="45700">
            <a:noAutofit/>
          </a:bodyPr>
          <a:lstStyle>
            <a:lvl1pPr lvl="0" rtl="0" algn="ctr">
              <a:lnSpc>
                <a:spcPct val="100000"/>
              </a:lnSpc>
              <a:spcBef>
                <a:spcPts val="0"/>
              </a:spcBef>
              <a:spcAft>
                <a:spcPts val="0"/>
              </a:spcAft>
              <a:buSzPts val="3600"/>
              <a:buNone/>
              <a:defRPr sz="3600">
                <a:solidFill>
                  <a:srgbClr val="F2F2F2"/>
                </a:solidFill>
              </a:defRPr>
            </a:lvl1pPr>
            <a:lvl2pPr lvl="1" rtl="0" algn="ctr">
              <a:lnSpc>
                <a:spcPct val="100000"/>
              </a:lnSpc>
              <a:spcBef>
                <a:spcPts val="0"/>
              </a:spcBef>
              <a:spcAft>
                <a:spcPts val="0"/>
              </a:spcAft>
              <a:buSzPts val="3600"/>
              <a:buNone/>
              <a:defRPr sz="3600">
                <a:solidFill>
                  <a:srgbClr val="F2F2F2"/>
                </a:solidFill>
              </a:defRPr>
            </a:lvl2pPr>
            <a:lvl3pPr lvl="2" rtl="0" algn="ctr">
              <a:lnSpc>
                <a:spcPct val="100000"/>
              </a:lnSpc>
              <a:spcBef>
                <a:spcPts val="0"/>
              </a:spcBef>
              <a:spcAft>
                <a:spcPts val="0"/>
              </a:spcAft>
              <a:buSzPts val="3600"/>
              <a:buNone/>
              <a:defRPr sz="3600">
                <a:solidFill>
                  <a:srgbClr val="F2F2F2"/>
                </a:solidFill>
              </a:defRPr>
            </a:lvl3pPr>
            <a:lvl4pPr lvl="3" rtl="0" algn="ctr">
              <a:lnSpc>
                <a:spcPct val="100000"/>
              </a:lnSpc>
              <a:spcBef>
                <a:spcPts val="0"/>
              </a:spcBef>
              <a:spcAft>
                <a:spcPts val="0"/>
              </a:spcAft>
              <a:buSzPts val="3600"/>
              <a:buNone/>
              <a:defRPr sz="3600">
                <a:solidFill>
                  <a:srgbClr val="F2F2F2"/>
                </a:solidFill>
              </a:defRPr>
            </a:lvl4pPr>
            <a:lvl5pPr lvl="4" rtl="0" algn="ctr">
              <a:lnSpc>
                <a:spcPct val="100000"/>
              </a:lnSpc>
              <a:spcBef>
                <a:spcPts val="0"/>
              </a:spcBef>
              <a:spcAft>
                <a:spcPts val="0"/>
              </a:spcAft>
              <a:buSzPts val="3600"/>
              <a:buNone/>
              <a:defRPr sz="3600">
                <a:solidFill>
                  <a:srgbClr val="F2F2F2"/>
                </a:solidFill>
              </a:defRPr>
            </a:lvl5pPr>
            <a:lvl6pPr lvl="5" rtl="0" algn="ctr">
              <a:lnSpc>
                <a:spcPct val="100000"/>
              </a:lnSpc>
              <a:spcBef>
                <a:spcPts val="0"/>
              </a:spcBef>
              <a:spcAft>
                <a:spcPts val="0"/>
              </a:spcAft>
              <a:buSzPts val="3600"/>
              <a:buNone/>
              <a:defRPr sz="3600">
                <a:solidFill>
                  <a:srgbClr val="F2F2F2"/>
                </a:solidFill>
              </a:defRPr>
            </a:lvl6pPr>
            <a:lvl7pPr lvl="6" rtl="0" algn="ctr">
              <a:lnSpc>
                <a:spcPct val="100000"/>
              </a:lnSpc>
              <a:spcBef>
                <a:spcPts val="0"/>
              </a:spcBef>
              <a:spcAft>
                <a:spcPts val="0"/>
              </a:spcAft>
              <a:buSzPts val="3600"/>
              <a:buNone/>
              <a:defRPr sz="3600">
                <a:solidFill>
                  <a:srgbClr val="F2F2F2"/>
                </a:solidFill>
              </a:defRPr>
            </a:lvl7pPr>
            <a:lvl8pPr lvl="7" rtl="0" algn="ctr">
              <a:lnSpc>
                <a:spcPct val="100000"/>
              </a:lnSpc>
              <a:spcBef>
                <a:spcPts val="0"/>
              </a:spcBef>
              <a:spcAft>
                <a:spcPts val="0"/>
              </a:spcAft>
              <a:buSzPts val="3600"/>
              <a:buNone/>
              <a:defRPr sz="3600">
                <a:solidFill>
                  <a:srgbClr val="F2F2F2"/>
                </a:solidFill>
              </a:defRPr>
            </a:lvl8pPr>
            <a:lvl9pPr lvl="8" rtl="0" algn="ctr">
              <a:lnSpc>
                <a:spcPct val="100000"/>
              </a:lnSpc>
              <a:spcBef>
                <a:spcPts val="0"/>
              </a:spcBef>
              <a:spcAft>
                <a:spcPts val="0"/>
              </a:spcAft>
              <a:buSzPts val="3600"/>
              <a:buNone/>
              <a:defRPr sz="3600">
                <a:solidFill>
                  <a:srgbClr val="F2F2F2"/>
                </a:solidFill>
              </a:defRPr>
            </a:lvl9pPr>
          </a:lstStyle>
          <a:p/>
        </p:txBody>
      </p:sp>
      <p:sp>
        <p:nvSpPr>
          <p:cNvPr id="264" name="Google Shape;264;p52"/>
          <p:cNvSpPr txBox="1"/>
          <p:nvPr>
            <p:ph idx="1" type="subTitle"/>
          </p:nvPr>
        </p:nvSpPr>
        <p:spPr>
          <a:xfrm>
            <a:off x="1150575" y="2359979"/>
            <a:ext cx="6858000" cy="570000"/>
          </a:xfrm>
          <a:prstGeom prst="rect">
            <a:avLst/>
          </a:prstGeom>
          <a:noFill/>
          <a:ln>
            <a:noFill/>
          </a:ln>
        </p:spPr>
        <p:txBody>
          <a:bodyPr anchorCtr="0" anchor="t" bIns="45700" lIns="45700" spcFirstLastPara="1" rIns="45700" wrap="square" tIns="45700">
            <a:noAutofit/>
          </a:bodyPr>
          <a:lstStyle>
            <a:lvl1pPr lvl="0" rtl="0" algn="ctr">
              <a:lnSpc>
                <a:spcPct val="120000"/>
              </a:lnSpc>
              <a:spcBef>
                <a:spcPts val="600"/>
              </a:spcBef>
              <a:spcAft>
                <a:spcPts val="0"/>
              </a:spcAft>
              <a:buSzPts val="2000"/>
              <a:buNone/>
              <a:defRPr b="1" sz="1400">
                <a:solidFill>
                  <a:srgbClr val="F2F2F2"/>
                </a:solidFill>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265" name="Shape 265"/>
        <p:cNvGrpSpPr/>
        <p:nvPr/>
      </p:nvGrpSpPr>
      <p:grpSpPr>
        <a:xfrm>
          <a:off x="0" y="0"/>
          <a:ext cx="0" cy="0"/>
          <a:chOff x="0" y="0"/>
          <a:chExt cx="0" cy="0"/>
        </a:xfrm>
      </p:grpSpPr>
      <p:sp>
        <p:nvSpPr>
          <p:cNvPr id="266" name="Google Shape;266;p53"/>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53"/>
          <p:cNvSpPr txBox="1"/>
          <p:nvPr>
            <p:ph type="title"/>
          </p:nvPr>
        </p:nvSpPr>
        <p:spPr>
          <a:xfrm>
            <a:off x="467550" y="252938"/>
            <a:ext cx="82191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2">
    <p:spTree>
      <p:nvGrpSpPr>
        <p:cNvPr id="268" name="Shape 268"/>
        <p:cNvGrpSpPr/>
        <p:nvPr/>
      </p:nvGrpSpPr>
      <p:grpSpPr>
        <a:xfrm>
          <a:off x="0" y="0"/>
          <a:ext cx="0" cy="0"/>
          <a:chOff x="0" y="0"/>
          <a:chExt cx="0" cy="0"/>
        </a:xfrm>
      </p:grpSpPr>
      <p:sp>
        <p:nvSpPr>
          <p:cNvPr id="269" name="Google Shape;269;p54"/>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54"/>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71" name="Google Shape;271;p54"/>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72" name="Google Shape;272;p54"/>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73" name="Google Shape;273;p54"/>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2">
    <p:spTree>
      <p:nvGrpSpPr>
        <p:cNvPr id="274" name="Shape 274"/>
        <p:cNvGrpSpPr/>
        <p:nvPr/>
      </p:nvGrpSpPr>
      <p:grpSpPr>
        <a:xfrm>
          <a:off x="0" y="0"/>
          <a:ext cx="0" cy="0"/>
          <a:chOff x="0" y="0"/>
          <a:chExt cx="0" cy="0"/>
        </a:xfrm>
      </p:grpSpPr>
      <p:sp>
        <p:nvSpPr>
          <p:cNvPr id="275" name="Google Shape;275;p55"/>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76" name="Google Shape;276;p55"/>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55"/>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78" name="Google Shape;278;p55"/>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2">
    <p:spTree>
      <p:nvGrpSpPr>
        <p:cNvPr id="279" name="Shape 279"/>
        <p:cNvGrpSpPr/>
        <p:nvPr/>
      </p:nvGrpSpPr>
      <p:grpSpPr>
        <a:xfrm>
          <a:off x="0" y="0"/>
          <a:ext cx="0" cy="0"/>
          <a:chOff x="0" y="0"/>
          <a:chExt cx="0" cy="0"/>
        </a:xfrm>
      </p:grpSpPr>
      <p:sp>
        <p:nvSpPr>
          <p:cNvPr id="280" name="Google Shape;280;p56"/>
          <p:cNvSpPr txBox="1"/>
          <p:nvPr>
            <p:ph type="title"/>
          </p:nvPr>
        </p:nvSpPr>
        <p:spPr>
          <a:xfrm>
            <a:off x="457200" y="514350"/>
            <a:ext cx="7543800" cy="4515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81" name="Google Shape;281;p56"/>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56"/>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3">
    <p:spTree>
      <p:nvGrpSpPr>
        <p:cNvPr id="283" name="Shape 283"/>
        <p:cNvGrpSpPr/>
        <p:nvPr/>
      </p:nvGrpSpPr>
      <p:grpSpPr>
        <a:xfrm>
          <a:off x="0" y="0"/>
          <a:ext cx="0" cy="0"/>
          <a:chOff x="0" y="0"/>
          <a:chExt cx="0" cy="0"/>
        </a:xfrm>
      </p:grpSpPr>
      <p:sp>
        <p:nvSpPr>
          <p:cNvPr id="284" name="Google Shape;284;p57"/>
          <p:cNvSpPr/>
          <p:nvPr/>
        </p:nvSpPr>
        <p:spPr>
          <a:xfrm>
            <a:off x="5791200" y="0"/>
            <a:ext cx="3352800" cy="5143500"/>
          </a:xfrm>
          <a:prstGeom prst="rect">
            <a:avLst/>
          </a:prstGeom>
          <a:solidFill>
            <a:schemeClr val="accen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5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57"/>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87" name="Google Shape;287;p57"/>
          <p:cNvSpPr txBox="1"/>
          <p:nvPr>
            <p:ph idx="1" type="body"/>
          </p:nvPr>
        </p:nvSpPr>
        <p:spPr>
          <a:xfrm>
            <a:off x="459881" y="962513"/>
            <a:ext cx="4185000" cy="36636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SzPts val="2000"/>
              <a:buFont typeface="Source Sans Pro"/>
              <a:buNone/>
              <a:defRPr b="1"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SzPts val="2000"/>
              <a:buFont typeface="Source Sans Pro"/>
              <a:buNone/>
              <a:defRPr sz="1500">
                <a:latin typeface="Source Sans Pro"/>
                <a:ea typeface="Source Sans Pro"/>
                <a:cs typeface="Source Sans Pro"/>
                <a:sym typeface="Source Sans Pro"/>
              </a:defRPr>
            </a:lvl5pPr>
            <a:lvl6pPr indent="-355600" lvl="5" marL="27432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6pPr>
            <a:lvl7pPr indent="-355600" lvl="6" marL="32004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7pPr>
            <a:lvl8pPr indent="-355600" lvl="7" marL="36576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8pPr>
            <a:lvl9pPr indent="-355600" lvl="8" marL="4114800" rtl="0" algn="l">
              <a:lnSpc>
                <a:spcPct val="120000"/>
              </a:lnSpc>
              <a:spcBef>
                <a:spcPts val="600"/>
              </a:spcBef>
              <a:spcAft>
                <a:spcPts val="0"/>
              </a:spcAft>
              <a:buSzPts val="2000"/>
              <a:buFont typeface="Source Sans Pro"/>
              <a:buChar char="•"/>
              <a:defRPr sz="1500">
                <a:latin typeface="Source Sans Pro"/>
                <a:ea typeface="Source Sans Pro"/>
                <a:cs typeface="Source Sans Pro"/>
                <a:sym typeface="Source Sans Pro"/>
              </a:defRPr>
            </a:lvl9pPr>
          </a:lstStyle>
          <a:p/>
        </p:txBody>
      </p:sp>
      <p:sp>
        <p:nvSpPr>
          <p:cNvPr id="288" name="Google Shape;288;p57"/>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289" name="Shape 289"/>
        <p:cNvGrpSpPr/>
        <p:nvPr/>
      </p:nvGrpSpPr>
      <p:grpSpPr>
        <a:xfrm>
          <a:off x="0" y="0"/>
          <a:ext cx="0" cy="0"/>
          <a:chOff x="0" y="0"/>
          <a:chExt cx="0" cy="0"/>
        </a:xfrm>
      </p:grpSpPr>
      <p:sp>
        <p:nvSpPr>
          <p:cNvPr id="290" name="Google Shape;290;p58"/>
          <p:cNvSpPr txBox="1"/>
          <p:nvPr>
            <p:ph type="title"/>
          </p:nvPr>
        </p:nvSpPr>
        <p:spPr>
          <a:xfrm>
            <a:off x="457200" y="2208036"/>
            <a:ext cx="8229600" cy="7275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91" name="Google Shape;291;p58"/>
          <p:cNvSpPr txBox="1"/>
          <p:nvPr>
            <p:ph idx="1" type="body"/>
          </p:nvPr>
        </p:nvSpPr>
        <p:spPr>
          <a:xfrm>
            <a:off x="457200" y="1821847"/>
            <a:ext cx="8229600" cy="3618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292" name="Google Shape;292;p58"/>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293" name="Google Shape;293;p58"/>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4" name="Shape 294"/>
        <p:cNvGrpSpPr/>
        <p:nvPr/>
      </p:nvGrpSpPr>
      <p:grpSpPr>
        <a:xfrm>
          <a:off x="0" y="0"/>
          <a:ext cx="0" cy="0"/>
          <a:chOff x="0" y="0"/>
          <a:chExt cx="0" cy="0"/>
        </a:xfrm>
      </p:grpSpPr>
      <p:sp>
        <p:nvSpPr>
          <p:cNvPr id="295" name="Google Shape;295;p5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59"/>
          <p:cNvSpPr txBox="1"/>
          <p:nvPr>
            <p:ph type="title"/>
          </p:nvPr>
        </p:nvSpPr>
        <p:spPr>
          <a:xfrm>
            <a:off x="459881" y="510300"/>
            <a:ext cx="75411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297" name="Google Shape;297;p59"/>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AND_BODY 2">
    <p:bg>
      <p:bgPr>
        <a:solidFill>
          <a:schemeClr val="accent1"/>
        </a:solidFill>
      </p:bgPr>
    </p:bg>
    <p:spTree>
      <p:nvGrpSpPr>
        <p:cNvPr id="298" name="Shape 298"/>
        <p:cNvGrpSpPr/>
        <p:nvPr/>
      </p:nvGrpSpPr>
      <p:grpSpPr>
        <a:xfrm>
          <a:off x="0" y="0"/>
          <a:ext cx="0" cy="0"/>
          <a:chOff x="0" y="0"/>
          <a:chExt cx="0" cy="0"/>
        </a:xfrm>
      </p:grpSpPr>
      <p:sp>
        <p:nvSpPr>
          <p:cNvPr id="299" name="Google Shape;299;p60"/>
          <p:cNvSpPr txBox="1"/>
          <p:nvPr>
            <p:ph type="title"/>
          </p:nvPr>
        </p:nvSpPr>
        <p:spPr>
          <a:xfrm>
            <a:off x="457200" y="2208036"/>
            <a:ext cx="8229600" cy="7275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300" name="Google Shape;300;p60"/>
          <p:cNvSpPr txBox="1"/>
          <p:nvPr>
            <p:ph idx="1" type="body"/>
          </p:nvPr>
        </p:nvSpPr>
        <p:spPr>
          <a:xfrm>
            <a:off x="457200" y="1821847"/>
            <a:ext cx="8229600" cy="3618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867"/>
              <a:buFont typeface="Source Sans Pro"/>
              <a:buNone/>
              <a:defRPr sz="1400"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01" name="Google Shape;301;p6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cxnSp>
        <p:nvCxnSpPr>
          <p:cNvPr id="302" name="Google Shape;302;p60"/>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2">
    <p:spTree>
      <p:nvGrpSpPr>
        <p:cNvPr id="303" name="Shape 303"/>
        <p:cNvGrpSpPr/>
        <p:nvPr/>
      </p:nvGrpSpPr>
      <p:grpSpPr>
        <a:xfrm>
          <a:off x="0" y="0"/>
          <a:ext cx="0" cy="0"/>
          <a:chOff x="0" y="0"/>
          <a:chExt cx="0" cy="0"/>
        </a:xfrm>
      </p:grpSpPr>
      <p:sp>
        <p:nvSpPr>
          <p:cNvPr id="304" name="Google Shape;304;p6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61"/>
          <p:cNvSpPr txBox="1"/>
          <p:nvPr>
            <p:ph type="title"/>
          </p:nvPr>
        </p:nvSpPr>
        <p:spPr>
          <a:xfrm>
            <a:off x="459881" y="510300"/>
            <a:ext cx="75411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06" name="Google Shape;306;p61"/>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07" name="Shape 307"/>
        <p:cNvGrpSpPr/>
        <p:nvPr/>
      </p:nvGrpSpPr>
      <p:grpSpPr>
        <a:xfrm>
          <a:off x="0" y="0"/>
          <a:ext cx="0" cy="0"/>
          <a:chOff x="0" y="0"/>
          <a:chExt cx="0" cy="0"/>
        </a:xfrm>
      </p:grpSpPr>
      <p:sp>
        <p:nvSpPr>
          <p:cNvPr id="308" name="Google Shape;308;p62"/>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09" name="Google Shape;309;p62"/>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310" name="Google Shape;310;p62"/>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11" name="Google Shape;311;p62"/>
          <p:cNvSpPr txBox="1"/>
          <p:nvPr/>
        </p:nvSpPr>
        <p:spPr>
          <a:xfrm>
            <a:off x="5132635"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312" name="Google Shape;312;p62"/>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13" name="Google Shape;313;p62"/>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314" name="Google Shape;314;p62"/>
          <p:cNvSpPr txBox="1"/>
          <p:nvPr/>
        </p:nvSpPr>
        <p:spPr>
          <a:xfrm>
            <a:off x="4811948"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15" name="Google Shape;315;p62"/>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16" name="Google Shape;316;p62"/>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317" name="Google Shape;317;p62"/>
          <p:cNvCxnSpPr>
            <a:stCxn id="309" idx="3"/>
            <a:endCxn id="315"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18" name="Google Shape;318;p62"/>
          <p:cNvCxnSpPr>
            <a:stCxn id="315" idx="3"/>
            <a:endCxn id="314"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19" name="Google Shape;319;p62"/>
          <p:cNvCxnSpPr>
            <a:stCxn id="314" idx="3"/>
            <a:endCxn id="316" idx="1"/>
          </p:cNvCxnSpPr>
          <p:nvPr/>
        </p:nvCxnSpPr>
        <p:spPr>
          <a:xfrm>
            <a:off x="5223548"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320" name="Google Shape;320;p62"/>
          <p:cNvSpPr txBox="1"/>
          <p:nvPr/>
        </p:nvSpPr>
        <p:spPr>
          <a:xfrm>
            <a:off x="1070775" y="2166497"/>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21" name="Google Shape;321;p62"/>
          <p:cNvSpPr txBox="1"/>
          <p:nvPr/>
        </p:nvSpPr>
        <p:spPr>
          <a:xfrm>
            <a:off x="2891719" y="2415441"/>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22" name="Google Shape;322;p62"/>
          <p:cNvSpPr txBox="1"/>
          <p:nvPr/>
        </p:nvSpPr>
        <p:spPr>
          <a:xfrm>
            <a:off x="4755985" y="2166497"/>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23" name="Google Shape;323;p62"/>
          <p:cNvSpPr txBox="1"/>
          <p:nvPr/>
        </p:nvSpPr>
        <p:spPr>
          <a:xfrm>
            <a:off x="6555131" y="2377885"/>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24" name="Google Shape;324;p62"/>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25" name="Google Shape;325;p62"/>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2">
    <p:spTree>
      <p:nvGrpSpPr>
        <p:cNvPr id="326" name="Shape 326"/>
        <p:cNvGrpSpPr/>
        <p:nvPr/>
      </p:nvGrpSpPr>
      <p:grpSpPr>
        <a:xfrm>
          <a:off x="0" y="0"/>
          <a:ext cx="0" cy="0"/>
          <a:chOff x="0" y="0"/>
          <a:chExt cx="0" cy="0"/>
        </a:xfrm>
      </p:grpSpPr>
      <p:sp>
        <p:nvSpPr>
          <p:cNvPr id="327" name="Google Shape;327;p63"/>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28" name="Google Shape;328;p63"/>
          <p:cNvSpPr txBox="1"/>
          <p:nvPr>
            <p:ph type="title"/>
          </p:nvPr>
        </p:nvSpPr>
        <p:spPr>
          <a:xfrm>
            <a:off x="467550" y="252938"/>
            <a:ext cx="82191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chemeClr val="accent6"/>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2">
    <p:spTree>
      <p:nvGrpSpPr>
        <p:cNvPr id="329" name="Shape 329"/>
        <p:cNvGrpSpPr/>
        <p:nvPr/>
      </p:nvGrpSpPr>
      <p:grpSpPr>
        <a:xfrm>
          <a:off x="0" y="0"/>
          <a:ext cx="0" cy="0"/>
          <a:chOff x="0" y="0"/>
          <a:chExt cx="0" cy="0"/>
        </a:xfrm>
      </p:grpSpPr>
      <p:sp>
        <p:nvSpPr>
          <p:cNvPr id="330" name="Google Shape;330;p64"/>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64"/>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1</a:t>
            </a:r>
            <a:endParaRPr b="1" i="0" sz="1800" u="none" cap="none" strike="noStrike">
              <a:solidFill>
                <a:srgbClr val="FFFFFF"/>
              </a:solidFill>
              <a:latin typeface="Proxima Nova"/>
              <a:ea typeface="Proxima Nova"/>
              <a:cs typeface="Proxima Nova"/>
              <a:sym typeface="Proxima Nova"/>
            </a:endParaRPr>
          </a:p>
        </p:txBody>
      </p:sp>
      <p:sp>
        <p:nvSpPr>
          <p:cNvPr id="332" name="Google Shape;332;p64"/>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33" name="Google Shape;333;p64"/>
          <p:cNvSpPr txBox="1"/>
          <p:nvPr/>
        </p:nvSpPr>
        <p:spPr>
          <a:xfrm>
            <a:off x="5132635" y="2120241"/>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p:txBody>
      </p:sp>
      <p:sp>
        <p:nvSpPr>
          <p:cNvPr id="334" name="Google Shape;334;p64"/>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35" name="Google Shape;335;p64"/>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5</a:t>
            </a:r>
            <a:endParaRPr b="1" i="0" sz="1800" u="none" cap="none" strike="noStrike">
              <a:solidFill>
                <a:srgbClr val="FFFFFF"/>
              </a:solidFill>
              <a:latin typeface="Proxima Nova"/>
              <a:ea typeface="Proxima Nova"/>
              <a:cs typeface="Proxima Nova"/>
              <a:sym typeface="Proxima Nova"/>
            </a:endParaRPr>
          </a:p>
        </p:txBody>
      </p:sp>
      <p:sp>
        <p:nvSpPr>
          <p:cNvPr id="336" name="Google Shape;336;p64"/>
          <p:cNvSpPr txBox="1"/>
          <p:nvPr/>
        </p:nvSpPr>
        <p:spPr>
          <a:xfrm>
            <a:off x="4811948"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3</a:t>
            </a:r>
            <a:endParaRPr b="1" i="0" sz="1800" u="none" cap="none" strike="noStrike">
              <a:solidFill>
                <a:srgbClr val="FFFFFF"/>
              </a:solidFill>
              <a:latin typeface="Proxima Nova"/>
              <a:ea typeface="Proxima Nova"/>
              <a:cs typeface="Proxima Nova"/>
              <a:sym typeface="Proxima Nova"/>
            </a:endParaRPr>
          </a:p>
        </p:txBody>
      </p:sp>
      <p:sp>
        <p:nvSpPr>
          <p:cNvPr id="337" name="Google Shape;337;p64"/>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2</a:t>
            </a:r>
            <a:endParaRPr b="1" i="0" sz="1800" u="none" cap="none" strike="noStrike">
              <a:solidFill>
                <a:srgbClr val="FFFFFF"/>
              </a:solidFill>
              <a:latin typeface="Proxima Nova"/>
              <a:ea typeface="Proxima Nova"/>
              <a:cs typeface="Proxima Nova"/>
              <a:sym typeface="Proxima Nova"/>
            </a:endParaRPr>
          </a:p>
        </p:txBody>
      </p:sp>
      <p:sp>
        <p:nvSpPr>
          <p:cNvPr id="338" name="Google Shape;338;p64"/>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4</a:t>
            </a:r>
            <a:endParaRPr b="1" i="0" sz="1800" u="none" cap="none" strike="noStrike">
              <a:solidFill>
                <a:srgbClr val="FFFFFF"/>
              </a:solidFill>
              <a:latin typeface="Proxima Nova"/>
              <a:ea typeface="Proxima Nova"/>
              <a:cs typeface="Proxima Nova"/>
              <a:sym typeface="Proxima Nova"/>
            </a:endParaRPr>
          </a:p>
        </p:txBody>
      </p:sp>
      <p:cxnSp>
        <p:nvCxnSpPr>
          <p:cNvPr id="339" name="Google Shape;339;p64"/>
          <p:cNvCxnSpPr>
            <a:stCxn id="331" idx="3"/>
            <a:endCxn id="337"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40" name="Google Shape;340;p64"/>
          <p:cNvCxnSpPr>
            <a:stCxn id="337" idx="3"/>
            <a:endCxn id="336"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341" name="Google Shape;341;p64"/>
          <p:cNvCxnSpPr>
            <a:stCxn id="336" idx="3"/>
            <a:endCxn id="338" idx="1"/>
          </p:cNvCxnSpPr>
          <p:nvPr/>
        </p:nvCxnSpPr>
        <p:spPr>
          <a:xfrm>
            <a:off x="5223548" y="1955043"/>
            <a:ext cx="1416600" cy="2115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342" name="Google Shape;342;p64"/>
          <p:cNvSpPr txBox="1"/>
          <p:nvPr/>
        </p:nvSpPr>
        <p:spPr>
          <a:xfrm>
            <a:off x="1070775" y="2166497"/>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43" name="Google Shape;343;p64"/>
          <p:cNvSpPr txBox="1"/>
          <p:nvPr/>
        </p:nvSpPr>
        <p:spPr>
          <a:xfrm>
            <a:off x="2891719" y="2415441"/>
            <a:ext cx="1028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44" name="Google Shape;344;p64"/>
          <p:cNvSpPr txBox="1"/>
          <p:nvPr/>
        </p:nvSpPr>
        <p:spPr>
          <a:xfrm>
            <a:off x="4755985" y="2166497"/>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1" i="0" sz="900" u="none" cap="none" strike="noStrike">
              <a:solidFill>
                <a:srgbClr val="434343"/>
              </a:solidFill>
              <a:latin typeface="Source Sans Pro"/>
              <a:ea typeface="Source Sans Pro"/>
              <a:cs typeface="Source Sans Pro"/>
              <a:sym typeface="Source Sans Pro"/>
            </a:endParaRPr>
          </a:p>
        </p:txBody>
      </p:sp>
      <p:sp>
        <p:nvSpPr>
          <p:cNvPr id="345" name="Google Shape;345;p64"/>
          <p:cNvSpPr txBox="1"/>
          <p:nvPr/>
        </p:nvSpPr>
        <p:spPr>
          <a:xfrm>
            <a:off x="6555131" y="2377885"/>
            <a:ext cx="1040700" cy="9843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Source Sans Pro"/>
                <a:ea typeface="Source Sans Pro"/>
                <a:cs typeface="Source Sans Pro"/>
                <a:sym typeface="Source Sans Pro"/>
              </a:rPr>
              <a:t>Step description</a:t>
            </a:r>
            <a:endParaRPr b="0" i="0" sz="800" u="none" cap="none" strike="noStrike">
              <a:solidFill>
                <a:srgbClr val="434343"/>
              </a:solidFill>
              <a:latin typeface="Source Sans Pro"/>
              <a:ea typeface="Source Sans Pro"/>
              <a:cs typeface="Source Sans Pro"/>
              <a:sym typeface="Source Sans Pro"/>
            </a:endParaRPr>
          </a:p>
        </p:txBody>
      </p:sp>
      <p:sp>
        <p:nvSpPr>
          <p:cNvPr id="346" name="Google Shape;346;p64"/>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47" name="Google Shape;347;p64"/>
          <p:cNvSpPr txBox="1"/>
          <p:nvPr>
            <p:ph idx="1"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3">
    <p:spTree>
      <p:nvGrpSpPr>
        <p:cNvPr id="348" name="Shape 348"/>
        <p:cNvGrpSpPr/>
        <p:nvPr/>
      </p:nvGrpSpPr>
      <p:grpSpPr>
        <a:xfrm>
          <a:off x="0" y="0"/>
          <a:ext cx="0" cy="0"/>
          <a:chOff x="0" y="0"/>
          <a:chExt cx="0" cy="0"/>
        </a:xfrm>
      </p:grpSpPr>
      <p:sp>
        <p:nvSpPr>
          <p:cNvPr id="349" name="Google Shape;349;p65"/>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2000"/>
              <a:buFont typeface="Source Sans Pro"/>
              <a:buNone/>
              <a:defRPr sz="1500">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50" name="Google Shape;350;p65"/>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51" name="Google Shape;351;p65"/>
          <p:cNvSpPr txBox="1"/>
          <p:nvPr>
            <p:ph type="title"/>
          </p:nvPr>
        </p:nvSpPr>
        <p:spPr>
          <a:xfrm>
            <a:off x="459881" y="510300"/>
            <a:ext cx="5331300" cy="5052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SzPts val="3600"/>
              <a:buNone/>
              <a:defRPr>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52" name="Google Shape;352;p65"/>
          <p:cNvSpPr txBox="1"/>
          <p:nvPr>
            <p:ph idx="2" type="subTitle"/>
          </p:nvPr>
        </p:nvSpPr>
        <p:spPr>
          <a:xfrm>
            <a:off x="436894" y="242044"/>
            <a:ext cx="5127600" cy="268200"/>
          </a:xfrm>
          <a:prstGeom prst="rect">
            <a:avLst/>
          </a:prstGeom>
          <a:noFill/>
          <a:ln>
            <a:noFill/>
          </a:ln>
        </p:spPr>
        <p:txBody>
          <a:bodyPr anchorCtr="0" anchor="ctr" bIns="45700" lIns="45700" spcFirstLastPara="1" rIns="45700" wrap="square" tIns="45700">
            <a:noAutofit/>
          </a:bodyPr>
          <a:lstStyle>
            <a:lvl1pPr lvl="0" marR="0" rtl="0" algn="l">
              <a:lnSpc>
                <a:spcPct val="120000"/>
              </a:lnSpc>
              <a:spcBef>
                <a:spcPts val="600"/>
              </a:spcBef>
              <a:spcAft>
                <a:spcPts val="0"/>
              </a:spcAft>
              <a:buClr>
                <a:srgbClr val="454454"/>
              </a:buClr>
              <a:buSzPts val="2000"/>
              <a:buFont typeface="Source Sans Pro"/>
              <a:buNone/>
              <a:defRPr b="1" sz="1200">
                <a:solidFill>
                  <a:schemeClr val="dk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353" name="Shape 353"/>
        <p:cNvGrpSpPr/>
        <p:nvPr/>
      </p:nvGrpSpPr>
      <p:grpSpPr>
        <a:xfrm>
          <a:off x="0" y="0"/>
          <a:ext cx="0" cy="0"/>
          <a:chOff x="0" y="0"/>
          <a:chExt cx="0" cy="0"/>
        </a:xfrm>
      </p:grpSpPr>
      <p:sp>
        <p:nvSpPr>
          <p:cNvPr id="354" name="Google Shape;354;p66"/>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1pPr>
            <a:lvl2pPr indent="0" lvl="1"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2pPr>
            <a:lvl3pPr indent="0" lvl="2"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3pPr>
            <a:lvl4pPr indent="0" lvl="3"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4pPr>
            <a:lvl5pPr indent="0" lvl="4"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5pPr>
            <a:lvl6pPr indent="0" lvl="5"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6pPr>
            <a:lvl7pPr indent="0" lvl="6"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7pPr>
            <a:lvl8pPr indent="0" lvl="7"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8pPr>
            <a:lvl9pPr indent="0" lvl="8" marL="0" marR="0" rtl="0" algn="ctr">
              <a:lnSpc>
                <a:spcPct val="100000"/>
              </a:lnSpc>
              <a:spcBef>
                <a:spcPts val="0"/>
              </a:spcBef>
              <a:spcAft>
                <a:spcPts val="0"/>
              </a:spcAft>
              <a:buClr>
                <a:srgbClr val="000000"/>
              </a:buClr>
              <a:buSzPts val="2700"/>
              <a:buFont typeface="Arial"/>
              <a:buNone/>
              <a:defRPr b="0" i="0" sz="27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
              <a:t>‹#›</a:t>
            </a:fld>
            <a:endParaRPr/>
          </a:p>
        </p:txBody>
      </p:sp>
      <p:sp>
        <p:nvSpPr>
          <p:cNvPr id="355" name="Google Shape;355;p66"/>
          <p:cNvSpPr txBox="1"/>
          <p:nvPr>
            <p:ph type="title"/>
          </p:nvPr>
        </p:nvSpPr>
        <p:spPr>
          <a:xfrm>
            <a:off x="459881" y="237600"/>
            <a:ext cx="8226900" cy="43842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ctr">
              <a:lnSpc>
                <a:spcPct val="100000"/>
              </a:lnSpc>
              <a:spcBef>
                <a:spcPts val="0"/>
              </a:spcBef>
              <a:spcAft>
                <a:spcPts val="0"/>
              </a:spcAft>
              <a:buSzPts val="3600"/>
              <a:buNone/>
              <a:defRPr sz="2700">
                <a:solidFill>
                  <a:srgbClr val="F2F2F2"/>
                </a:solidFill>
                <a:latin typeface="Bitter"/>
                <a:ea typeface="Bitter"/>
                <a:cs typeface="Bitter"/>
                <a:sym typeface="Bitter"/>
              </a:defRPr>
            </a:lvl2pPr>
            <a:lvl3pPr lvl="2" rtl="0" algn="ctr">
              <a:lnSpc>
                <a:spcPct val="100000"/>
              </a:lnSpc>
              <a:spcBef>
                <a:spcPts val="0"/>
              </a:spcBef>
              <a:spcAft>
                <a:spcPts val="0"/>
              </a:spcAft>
              <a:buSzPts val="3600"/>
              <a:buNone/>
              <a:defRPr sz="2700">
                <a:solidFill>
                  <a:srgbClr val="F2F2F2"/>
                </a:solidFill>
                <a:latin typeface="Bitter"/>
                <a:ea typeface="Bitter"/>
                <a:cs typeface="Bitter"/>
                <a:sym typeface="Bitter"/>
              </a:defRPr>
            </a:lvl3pPr>
            <a:lvl4pPr lvl="3" rtl="0" algn="ctr">
              <a:lnSpc>
                <a:spcPct val="100000"/>
              </a:lnSpc>
              <a:spcBef>
                <a:spcPts val="0"/>
              </a:spcBef>
              <a:spcAft>
                <a:spcPts val="0"/>
              </a:spcAft>
              <a:buSzPts val="3600"/>
              <a:buNone/>
              <a:defRPr sz="2700">
                <a:solidFill>
                  <a:srgbClr val="F2F2F2"/>
                </a:solidFill>
                <a:latin typeface="Bitter"/>
                <a:ea typeface="Bitter"/>
                <a:cs typeface="Bitter"/>
                <a:sym typeface="Bitter"/>
              </a:defRPr>
            </a:lvl4pPr>
            <a:lvl5pPr lvl="4" rtl="0" algn="ctr">
              <a:lnSpc>
                <a:spcPct val="100000"/>
              </a:lnSpc>
              <a:spcBef>
                <a:spcPts val="0"/>
              </a:spcBef>
              <a:spcAft>
                <a:spcPts val="0"/>
              </a:spcAft>
              <a:buSzPts val="3600"/>
              <a:buNone/>
              <a:defRPr sz="2700">
                <a:solidFill>
                  <a:srgbClr val="F2F2F2"/>
                </a:solidFill>
                <a:latin typeface="Bitter"/>
                <a:ea typeface="Bitter"/>
                <a:cs typeface="Bitter"/>
                <a:sym typeface="Bitter"/>
              </a:defRPr>
            </a:lvl5pPr>
            <a:lvl6pPr lvl="5" rtl="0" algn="ctr">
              <a:lnSpc>
                <a:spcPct val="100000"/>
              </a:lnSpc>
              <a:spcBef>
                <a:spcPts val="0"/>
              </a:spcBef>
              <a:spcAft>
                <a:spcPts val="0"/>
              </a:spcAft>
              <a:buSzPts val="3600"/>
              <a:buNone/>
              <a:defRPr sz="2700">
                <a:solidFill>
                  <a:srgbClr val="F2F2F2"/>
                </a:solidFill>
                <a:latin typeface="Bitter"/>
                <a:ea typeface="Bitter"/>
                <a:cs typeface="Bitter"/>
                <a:sym typeface="Bitter"/>
              </a:defRPr>
            </a:lvl6pPr>
            <a:lvl7pPr lvl="6" rtl="0" algn="ctr">
              <a:lnSpc>
                <a:spcPct val="100000"/>
              </a:lnSpc>
              <a:spcBef>
                <a:spcPts val="0"/>
              </a:spcBef>
              <a:spcAft>
                <a:spcPts val="0"/>
              </a:spcAft>
              <a:buSzPts val="3600"/>
              <a:buNone/>
              <a:defRPr sz="2700">
                <a:solidFill>
                  <a:srgbClr val="F2F2F2"/>
                </a:solidFill>
                <a:latin typeface="Bitter"/>
                <a:ea typeface="Bitter"/>
                <a:cs typeface="Bitter"/>
                <a:sym typeface="Bitter"/>
              </a:defRPr>
            </a:lvl7pPr>
            <a:lvl8pPr lvl="7" rtl="0" algn="ctr">
              <a:lnSpc>
                <a:spcPct val="100000"/>
              </a:lnSpc>
              <a:spcBef>
                <a:spcPts val="0"/>
              </a:spcBef>
              <a:spcAft>
                <a:spcPts val="0"/>
              </a:spcAft>
              <a:buSzPts val="3600"/>
              <a:buNone/>
              <a:defRPr sz="2700">
                <a:solidFill>
                  <a:srgbClr val="F2F2F2"/>
                </a:solidFill>
                <a:latin typeface="Bitter"/>
                <a:ea typeface="Bitter"/>
                <a:cs typeface="Bitter"/>
                <a:sym typeface="Bitter"/>
              </a:defRPr>
            </a:lvl8pPr>
            <a:lvl9pPr lvl="8" rtl="0" algn="ctr">
              <a:lnSpc>
                <a:spcPct val="100000"/>
              </a:lnSpc>
              <a:spcBef>
                <a:spcPts val="0"/>
              </a:spcBef>
              <a:spcAft>
                <a:spcPts val="0"/>
              </a:spcAft>
              <a:buSzPts val="3600"/>
              <a:buNone/>
              <a:defRPr sz="2700">
                <a:solidFill>
                  <a:srgbClr val="F2F2F2"/>
                </a:solidFill>
                <a:latin typeface="Bitter"/>
                <a:ea typeface="Bitter"/>
                <a:cs typeface="Bitter"/>
                <a:sym typeface="Bitte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356" name="Shape 356"/>
        <p:cNvGrpSpPr/>
        <p:nvPr/>
      </p:nvGrpSpPr>
      <p:grpSpPr>
        <a:xfrm>
          <a:off x="0" y="0"/>
          <a:ext cx="0" cy="0"/>
          <a:chOff x="0" y="0"/>
          <a:chExt cx="0" cy="0"/>
        </a:xfrm>
      </p:grpSpPr>
      <p:sp>
        <p:nvSpPr>
          <p:cNvPr id="357" name="Google Shape;357;p6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67"/>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59" name="Google Shape;359;p67"/>
          <p:cNvSpPr txBox="1"/>
          <p:nvPr>
            <p:ph idx="1" type="body"/>
          </p:nvPr>
        </p:nvSpPr>
        <p:spPr>
          <a:xfrm>
            <a:off x="444563" y="1054500"/>
            <a:ext cx="3962700" cy="35640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5pPr>
            <a:lvl6pPr indent="-355600" lvl="5" marL="27432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6pPr>
            <a:lvl7pPr indent="-355600" lvl="6" marL="32004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7pPr>
            <a:lvl8pPr indent="-355600" lvl="7" marL="36576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8pPr>
            <a:lvl9pPr indent="-355600" lvl="8" marL="41148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360" name="Google Shape;360;p67"/>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361" name="Shape 361"/>
        <p:cNvGrpSpPr/>
        <p:nvPr/>
      </p:nvGrpSpPr>
      <p:grpSpPr>
        <a:xfrm>
          <a:off x="0" y="0"/>
          <a:ext cx="0" cy="0"/>
          <a:chOff x="0" y="0"/>
          <a:chExt cx="0" cy="0"/>
        </a:xfrm>
      </p:grpSpPr>
      <p:sp>
        <p:nvSpPr>
          <p:cNvPr id="362" name="Google Shape;362;p68"/>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63" name="Google Shape;363;p68"/>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64" name="Google Shape;364;p68"/>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65" name="Google Shape;365;p68"/>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366" name="Shape 366"/>
        <p:cNvGrpSpPr/>
        <p:nvPr/>
      </p:nvGrpSpPr>
      <p:grpSpPr>
        <a:xfrm>
          <a:off x="0" y="0"/>
          <a:ext cx="0" cy="0"/>
          <a:chOff x="0" y="0"/>
          <a:chExt cx="0" cy="0"/>
        </a:xfrm>
      </p:grpSpPr>
      <p:sp>
        <p:nvSpPr>
          <p:cNvPr id="367" name="Google Shape;367;p69"/>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2">
    <p:bg>
      <p:bgPr>
        <a:solidFill>
          <a:schemeClr val="accent1"/>
        </a:solidFill>
      </p:bgPr>
    </p:bg>
    <p:spTree>
      <p:nvGrpSpPr>
        <p:cNvPr id="368" name="Shape 368"/>
        <p:cNvGrpSpPr/>
        <p:nvPr/>
      </p:nvGrpSpPr>
      <p:grpSpPr>
        <a:xfrm>
          <a:off x="0" y="0"/>
          <a:ext cx="0" cy="0"/>
          <a:chOff x="0" y="0"/>
          <a:chExt cx="0" cy="0"/>
        </a:xfrm>
      </p:grpSpPr>
      <p:sp>
        <p:nvSpPr>
          <p:cNvPr id="369" name="Google Shape;369;p70"/>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70"/>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71" name="Google Shape;371;p70"/>
          <p:cNvSpPr txBox="1"/>
          <p:nvPr>
            <p:ph idx="1" type="body"/>
          </p:nvPr>
        </p:nvSpPr>
        <p:spPr>
          <a:xfrm>
            <a:off x="444563" y="1054500"/>
            <a:ext cx="3962700" cy="35640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2F2F2"/>
              </a:buClr>
              <a:buSzPts val="2000"/>
              <a:buFont typeface="Source Sans Pro"/>
              <a:buNone/>
              <a:defRPr sz="1500">
                <a:solidFill>
                  <a:srgbClr val="F2F2F2"/>
                </a:solidFill>
                <a:latin typeface="Source Sans Pro"/>
                <a:ea typeface="Source Sans Pro"/>
                <a:cs typeface="Source Sans Pro"/>
                <a:sym typeface="Source Sans Pro"/>
              </a:defRPr>
            </a:lvl5pPr>
            <a:lvl6pPr indent="-355600" lvl="5" marL="27432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6pPr>
            <a:lvl7pPr indent="-355600" lvl="6" marL="32004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7pPr>
            <a:lvl8pPr indent="-355600" lvl="7" marL="36576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8pPr>
            <a:lvl9pPr indent="-355600" lvl="8" marL="4114800" rtl="0" algn="l">
              <a:lnSpc>
                <a:spcPct val="120000"/>
              </a:lnSpc>
              <a:spcBef>
                <a:spcPts val="600"/>
              </a:spcBef>
              <a:spcAft>
                <a:spcPts val="0"/>
              </a:spcAft>
              <a:buClr>
                <a:srgbClr val="F2F2F2"/>
              </a:buClr>
              <a:buSzPts val="20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372" name="Google Shape;372;p70"/>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2">
    <p:bg>
      <p:bgPr>
        <a:solidFill>
          <a:schemeClr val="accent1"/>
        </a:solidFill>
      </p:bgPr>
    </p:bg>
    <p:spTree>
      <p:nvGrpSpPr>
        <p:cNvPr id="373" name="Shape 373"/>
        <p:cNvGrpSpPr/>
        <p:nvPr/>
      </p:nvGrpSpPr>
      <p:grpSpPr>
        <a:xfrm>
          <a:off x="0" y="0"/>
          <a:ext cx="0" cy="0"/>
          <a:chOff x="0" y="0"/>
          <a:chExt cx="0" cy="0"/>
        </a:xfrm>
      </p:grpSpPr>
      <p:sp>
        <p:nvSpPr>
          <p:cNvPr id="374" name="Google Shape;374;p71"/>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2000"/>
              <a:buFont typeface="Source Sans Pro"/>
              <a:buNone/>
              <a:defRPr sz="1500">
                <a:solidFill>
                  <a:srgbClr val="FFFFFF"/>
                </a:solidFill>
                <a:latin typeface="Source Sans Pro"/>
                <a:ea typeface="Source Sans Pro"/>
                <a:cs typeface="Source Sans Pro"/>
                <a:sym typeface="Source Sans Pro"/>
              </a:defRPr>
            </a:lvl5pPr>
            <a:lvl6pPr indent="-342900" lvl="5" marL="2743200" rtl="0" algn="l">
              <a:lnSpc>
                <a:spcPct val="120000"/>
              </a:lnSpc>
              <a:spcBef>
                <a:spcPts val="600"/>
              </a:spcBef>
              <a:spcAft>
                <a:spcPts val="0"/>
              </a:spcAft>
              <a:buClr>
                <a:srgbClr val="454454"/>
              </a:buClr>
              <a:buSzPts val="1800"/>
              <a:buChar char="•"/>
              <a:defRPr/>
            </a:lvl6pPr>
            <a:lvl7pPr indent="-342900" lvl="6" marL="3200400" rtl="0" algn="l">
              <a:lnSpc>
                <a:spcPct val="120000"/>
              </a:lnSpc>
              <a:spcBef>
                <a:spcPts val="600"/>
              </a:spcBef>
              <a:spcAft>
                <a:spcPts val="0"/>
              </a:spcAft>
              <a:buClr>
                <a:srgbClr val="454454"/>
              </a:buClr>
              <a:buSzPts val="1800"/>
              <a:buChar char="•"/>
              <a:defRPr/>
            </a:lvl7pPr>
            <a:lvl8pPr indent="-342900" lvl="7" marL="3657600" rtl="0" algn="l">
              <a:lnSpc>
                <a:spcPct val="120000"/>
              </a:lnSpc>
              <a:spcBef>
                <a:spcPts val="600"/>
              </a:spcBef>
              <a:spcAft>
                <a:spcPts val="0"/>
              </a:spcAft>
              <a:buClr>
                <a:srgbClr val="454454"/>
              </a:buClr>
              <a:buSzPts val="1800"/>
              <a:buChar char="•"/>
              <a:defRPr/>
            </a:lvl8pPr>
            <a:lvl9pPr indent="-342900" lvl="8" marL="4114800" rtl="0" algn="l">
              <a:lnSpc>
                <a:spcPct val="120000"/>
              </a:lnSpc>
              <a:spcBef>
                <a:spcPts val="600"/>
              </a:spcBef>
              <a:spcAft>
                <a:spcPts val="0"/>
              </a:spcAft>
              <a:buClr>
                <a:srgbClr val="454454"/>
              </a:buClr>
              <a:buSzPts val="1800"/>
              <a:buChar char="•"/>
              <a:defRPr/>
            </a:lvl9pPr>
          </a:lstStyle>
          <a:p/>
        </p:txBody>
      </p:sp>
      <p:sp>
        <p:nvSpPr>
          <p:cNvPr id="375" name="Google Shape;375;p71"/>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71"/>
          <p:cNvSpPr txBox="1"/>
          <p:nvPr>
            <p:ph type="title"/>
          </p:nvPr>
        </p:nvSpPr>
        <p:spPr>
          <a:xfrm>
            <a:off x="459881" y="514350"/>
            <a:ext cx="7543800" cy="547800"/>
          </a:xfrm>
          <a:prstGeom prst="rect">
            <a:avLst/>
          </a:prstGeom>
          <a:noFill/>
          <a:ln>
            <a:noFill/>
          </a:ln>
        </p:spPr>
        <p:txBody>
          <a:bodyPr anchorCtr="0" anchor="ctr" bIns="45700" lIns="45700" spcFirstLastPara="1" rIns="45700" wrap="square" tIns="45700">
            <a:noAutofit/>
          </a:bodyPr>
          <a:lstStyle>
            <a:lvl1pPr lvl="0" rtl="0" algn="l">
              <a:lnSpc>
                <a:spcPct val="100000"/>
              </a:lnSpc>
              <a:spcBef>
                <a:spcPts val="0"/>
              </a:spcBef>
              <a:spcAft>
                <a:spcPts val="0"/>
              </a:spcAft>
              <a:buSzPts val="3600"/>
              <a:buNone/>
              <a:defRPr sz="2700">
                <a:solidFill>
                  <a:srgbClr val="F2F2F2"/>
                </a:solidFill>
                <a:latin typeface="Bitter"/>
                <a:ea typeface="Bitter"/>
                <a:cs typeface="Bitter"/>
                <a:sym typeface="Bitter"/>
              </a:defRPr>
            </a:lvl1pPr>
            <a:lvl2pPr lvl="1" rtl="0" algn="l">
              <a:lnSpc>
                <a:spcPct val="100000"/>
              </a:lnSpc>
              <a:spcBef>
                <a:spcPts val="0"/>
              </a:spcBef>
              <a:spcAft>
                <a:spcPts val="0"/>
              </a:spcAft>
              <a:buSzPts val="3600"/>
              <a:buNone/>
              <a:defRPr>
                <a:latin typeface="Avenir"/>
                <a:ea typeface="Avenir"/>
                <a:cs typeface="Avenir"/>
                <a:sym typeface="Avenir"/>
              </a:defRPr>
            </a:lvl2pPr>
            <a:lvl3pPr lvl="2" rtl="0" algn="l">
              <a:lnSpc>
                <a:spcPct val="100000"/>
              </a:lnSpc>
              <a:spcBef>
                <a:spcPts val="0"/>
              </a:spcBef>
              <a:spcAft>
                <a:spcPts val="0"/>
              </a:spcAft>
              <a:buSzPts val="3600"/>
              <a:buNone/>
              <a:defRPr>
                <a:latin typeface="Avenir"/>
                <a:ea typeface="Avenir"/>
                <a:cs typeface="Avenir"/>
                <a:sym typeface="Avenir"/>
              </a:defRPr>
            </a:lvl3pPr>
            <a:lvl4pPr lvl="3" rtl="0" algn="l">
              <a:lnSpc>
                <a:spcPct val="100000"/>
              </a:lnSpc>
              <a:spcBef>
                <a:spcPts val="0"/>
              </a:spcBef>
              <a:spcAft>
                <a:spcPts val="0"/>
              </a:spcAft>
              <a:buSzPts val="3600"/>
              <a:buNone/>
              <a:defRPr>
                <a:latin typeface="Avenir"/>
                <a:ea typeface="Avenir"/>
                <a:cs typeface="Avenir"/>
                <a:sym typeface="Avenir"/>
              </a:defRPr>
            </a:lvl4pPr>
            <a:lvl5pPr lvl="4" rtl="0" algn="l">
              <a:lnSpc>
                <a:spcPct val="100000"/>
              </a:lnSpc>
              <a:spcBef>
                <a:spcPts val="0"/>
              </a:spcBef>
              <a:spcAft>
                <a:spcPts val="0"/>
              </a:spcAft>
              <a:buSzPts val="3600"/>
              <a:buNone/>
              <a:defRPr>
                <a:latin typeface="Avenir"/>
                <a:ea typeface="Avenir"/>
                <a:cs typeface="Avenir"/>
                <a:sym typeface="Avenir"/>
              </a:defRPr>
            </a:lvl5pPr>
            <a:lvl6pPr lvl="5" rtl="0" algn="l">
              <a:lnSpc>
                <a:spcPct val="100000"/>
              </a:lnSpc>
              <a:spcBef>
                <a:spcPts val="0"/>
              </a:spcBef>
              <a:spcAft>
                <a:spcPts val="0"/>
              </a:spcAft>
              <a:buSzPts val="3600"/>
              <a:buNone/>
              <a:defRPr>
                <a:latin typeface="Avenir"/>
                <a:ea typeface="Avenir"/>
                <a:cs typeface="Avenir"/>
                <a:sym typeface="Avenir"/>
              </a:defRPr>
            </a:lvl6pPr>
            <a:lvl7pPr lvl="6" rtl="0" algn="l">
              <a:lnSpc>
                <a:spcPct val="100000"/>
              </a:lnSpc>
              <a:spcBef>
                <a:spcPts val="0"/>
              </a:spcBef>
              <a:spcAft>
                <a:spcPts val="0"/>
              </a:spcAft>
              <a:buSzPts val="3600"/>
              <a:buNone/>
              <a:defRPr>
                <a:latin typeface="Avenir"/>
                <a:ea typeface="Avenir"/>
                <a:cs typeface="Avenir"/>
                <a:sym typeface="Avenir"/>
              </a:defRPr>
            </a:lvl7pPr>
            <a:lvl8pPr lvl="7" rtl="0" algn="l">
              <a:lnSpc>
                <a:spcPct val="100000"/>
              </a:lnSpc>
              <a:spcBef>
                <a:spcPts val="0"/>
              </a:spcBef>
              <a:spcAft>
                <a:spcPts val="0"/>
              </a:spcAft>
              <a:buSzPts val="3600"/>
              <a:buNone/>
              <a:defRPr>
                <a:latin typeface="Avenir"/>
                <a:ea typeface="Avenir"/>
                <a:cs typeface="Avenir"/>
                <a:sym typeface="Avenir"/>
              </a:defRPr>
            </a:lvl8pPr>
            <a:lvl9pPr lvl="8" rtl="0" algn="l">
              <a:lnSpc>
                <a:spcPct val="100000"/>
              </a:lnSpc>
              <a:spcBef>
                <a:spcPts val="0"/>
              </a:spcBef>
              <a:spcAft>
                <a:spcPts val="0"/>
              </a:spcAft>
              <a:buSzPts val="3600"/>
              <a:buNone/>
              <a:defRPr>
                <a:latin typeface="Avenir"/>
                <a:ea typeface="Avenir"/>
                <a:cs typeface="Avenir"/>
                <a:sym typeface="Avenir"/>
              </a:defRPr>
            </a:lvl9pPr>
          </a:lstStyle>
          <a:p/>
        </p:txBody>
      </p:sp>
      <p:sp>
        <p:nvSpPr>
          <p:cNvPr id="377" name="Google Shape;377;p71"/>
          <p:cNvSpPr txBox="1"/>
          <p:nvPr>
            <p:ph idx="2" type="subTitle"/>
          </p:nvPr>
        </p:nvSpPr>
        <p:spPr>
          <a:xfrm>
            <a:off x="459881" y="245269"/>
            <a:ext cx="7543800" cy="266700"/>
          </a:xfrm>
          <a:prstGeom prst="rect">
            <a:avLst/>
          </a:prstGeom>
          <a:noFill/>
          <a:ln>
            <a:noFill/>
          </a:ln>
        </p:spPr>
        <p:txBody>
          <a:bodyPr anchorCtr="0" anchor="ctr" bIns="45700" lIns="45700" spcFirstLastPara="1" rIns="45700" wrap="square" tIns="45700">
            <a:noAutofit/>
          </a:bodyPr>
          <a:lstStyle>
            <a:lvl1pPr lvl="0" rtl="0" algn="l">
              <a:lnSpc>
                <a:spcPct val="120000"/>
              </a:lnSpc>
              <a:spcBef>
                <a:spcPts val="600"/>
              </a:spcBef>
              <a:spcAft>
                <a:spcPts val="0"/>
              </a:spcAft>
              <a:buSzPts val="2000"/>
              <a:buNone/>
              <a:defRPr b="1" sz="1200">
                <a:solidFill>
                  <a:srgbClr val="F2F2F2"/>
                </a:solidFill>
                <a:latin typeface="Source Sans Pro"/>
                <a:ea typeface="Source Sans Pro"/>
                <a:cs typeface="Source Sans Pro"/>
                <a:sym typeface="Source Sans Pro"/>
              </a:defRPr>
            </a:lvl1pPr>
            <a:lvl2pPr lvl="1" rtl="0" algn="l">
              <a:lnSpc>
                <a:spcPct val="120000"/>
              </a:lnSpc>
              <a:spcBef>
                <a:spcPts val="600"/>
              </a:spcBef>
              <a:spcAft>
                <a:spcPts val="0"/>
              </a:spcAft>
              <a:buSzPts val="2000"/>
              <a:buNone/>
              <a:defRPr/>
            </a:lvl2pPr>
            <a:lvl3pPr lvl="2" rtl="0" algn="l">
              <a:lnSpc>
                <a:spcPct val="120000"/>
              </a:lnSpc>
              <a:spcBef>
                <a:spcPts val="600"/>
              </a:spcBef>
              <a:spcAft>
                <a:spcPts val="0"/>
              </a:spcAft>
              <a:buSzPts val="2000"/>
              <a:buNone/>
              <a:defRPr/>
            </a:lvl3pPr>
            <a:lvl4pPr lvl="3" rtl="0" algn="l">
              <a:lnSpc>
                <a:spcPct val="120000"/>
              </a:lnSpc>
              <a:spcBef>
                <a:spcPts val="600"/>
              </a:spcBef>
              <a:spcAft>
                <a:spcPts val="0"/>
              </a:spcAft>
              <a:buSzPts val="2000"/>
              <a:buNone/>
              <a:defRPr/>
            </a:lvl4pPr>
            <a:lvl5pPr lvl="4" rtl="0" algn="l">
              <a:lnSpc>
                <a:spcPct val="120000"/>
              </a:lnSpc>
              <a:spcBef>
                <a:spcPts val="600"/>
              </a:spcBef>
              <a:spcAft>
                <a:spcPts val="0"/>
              </a:spcAft>
              <a:buSzPts val="2000"/>
              <a:buNone/>
              <a:defRPr/>
            </a:lvl5pPr>
            <a:lvl6pPr lvl="5" rtl="0" algn="l">
              <a:lnSpc>
                <a:spcPct val="120000"/>
              </a:lnSpc>
              <a:spcBef>
                <a:spcPts val="600"/>
              </a:spcBef>
              <a:spcAft>
                <a:spcPts val="0"/>
              </a:spcAft>
              <a:buSzPts val="2000"/>
              <a:buNone/>
              <a:defRPr/>
            </a:lvl6pPr>
            <a:lvl7pPr lvl="6" rtl="0" algn="l">
              <a:lnSpc>
                <a:spcPct val="120000"/>
              </a:lnSpc>
              <a:spcBef>
                <a:spcPts val="600"/>
              </a:spcBef>
              <a:spcAft>
                <a:spcPts val="0"/>
              </a:spcAft>
              <a:buSzPts val="2000"/>
              <a:buNone/>
              <a:defRPr/>
            </a:lvl7pPr>
            <a:lvl8pPr lvl="7" rtl="0" algn="l">
              <a:lnSpc>
                <a:spcPct val="120000"/>
              </a:lnSpc>
              <a:spcBef>
                <a:spcPts val="600"/>
              </a:spcBef>
              <a:spcAft>
                <a:spcPts val="0"/>
              </a:spcAft>
              <a:buSzPts val="2000"/>
              <a:buNone/>
              <a:defRPr/>
            </a:lvl8pPr>
            <a:lvl9pPr lvl="8" rtl="0" algn="l">
              <a:lnSpc>
                <a:spcPct val="120000"/>
              </a:lnSpc>
              <a:spcBef>
                <a:spcPts val="600"/>
              </a:spcBef>
              <a:spcAft>
                <a:spcPts val="0"/>
              </a:spcAft>
              <a:buSzPts val="2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2">
    <p:bg>
      <p:bgPr>
        <a:solidFill>
          <a:schemeClr val="accent1"/>
        </a:solidFill>
      </p:bgPr>
    </p:bg>
    <p:spTree>
      <p:nvGrpSpPr>
        <p:cNvPr id="378" name="Shape 378"/>
        <p:cNvGrpSpPr/>
        <p:nvPr/>
      </p:nvGrpSpPr>
      <p:grpSpPr>
        <a:xfrm>
          <a:off x="0" y="0"/>
          <a:ext cx="0" cy="0"/>
          <a:chOff x="0" y="0"/>
          <a:chExt cx="0" cy="0"/>
        </a:xfrm>
      </p:grpSpPr>
      <p:sp>
        <p:nvSpPr>
          <p:cNvPr id="379" name="Google Shape;379;p72"/>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4.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theme" Target="../theme/theme3.xml"/><Relationship Id="rId25" Type="http://schemas.openxmlformats.org/officeDocument/2006/relationships/slideLayout" Target="../slideLayouts/slideLayout69.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600"/>
              </a:spcBef>
              <a:spcAft>
                <a:spcPts val="0"/>
              </a:spcAft>
              <a:buClr>
                <a:srgbClr val="454454"/>
              </a:buClr>
              <a:buSzPts val="1500"/>
              <a:buFont typeface="Source Sans Pro"/>
              <a:buNone/>
              <a:defRPr b="0" i="0" sz="1500" u="none" cap="none" strike="noStrike">
                <a:solidFill>
                  <a:srgbClr val="454454"/>
                </a:solidFill>
                <a:latin typeface="Source Sans Pro"/>
                <a:ea typeface="Source Sans Pro"/>
                <a:cs typeface="Source Sans Pro"/>
                <a:sym typeface="Source Sans Pro"/>
              </a:defRPr>
            </a:lvl5pPr>
            <a:lvl6pPr indent="-323850" lvl="5" marL="27432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6pPr>
            <a:lvl7pPr indent="-323850" lvl="6" marL="32004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7pPr>
            <a:lvl8pPr indent="-323850" lvl="7" marL="36576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8pPr>
            <a:lvl9pPr indent="-323850" lvl="8" marL="4114800" marR="0" rtl="0" algn="l">
              <a:lnSpc>
                <a:spcPct val="120000"/>
              </a:lnSpc>
              <a:spcBef>
                <a:spcPts val="600"/>
              </a:spcBef>
              <a:spcAft>
                <a:spcPts val="0"/>
              </a:spcAft>
              <a:buClr>
                <a:srgbClr val="454454"/>
              </a:buClr>
              <a:buSzPts val="1500"/>
              <a:buFont typeface="Source Sans Pro"/>
              <a:buChar char="•"/>
              <a:defRPr b="0" i="0" sz="1500" u="none" cap="none" strike="noStrike">
                <a:solidFill>
                  <a:srgbClr val="454454"/>
                </a:solidFill>
                <a:latin typeface="Source Sans Pro"/>
                <a:ea typeface="Source Sans Pro"/>
                <a:cs typeface="Source Sans Pro"/>
                <a:sym typeface="Source Sans Pro"/>
              </a:defRPr>
            </a:lvl9pPr>
          </a:lstStyle>
          <a:p/>
        </p:txBody>
      </p:sp>
      <p:sp>
        <p:nvSpPr>
          <p:cNvPr id="53" name="Google Shape;53;p13"/>
          <p:cNvSpPr txBox="1"/>
          <p:nvPr>
            <p:ph type="title"/>
          </p:nvPr>
        </p:nvSpPr>
        <p:spPr>
          <a:xfrm>
            <a:off x="457200" y="205978"/>
            <a:ext cx="8229600" cy="8574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2700"/>
              <a:buFont typeface="Bitter"/>
              <a:buNone/>
              <a:defRPr b="0" i="0" sz="27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47"/>
          <p:cNvSpPr txBox="1"/>
          <p:nvPr>
            <p:ph idx="12" type="sldNum"/>
          </p:nvPr>
        </p:nvSpPr>
        <p:spPr>
          <a:xfrm>
            <a:off x="8480495" y="4800311"/>
            <a:ext cx="206400" cy="2076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47"/>
          <p:cNvSpPr txBox="1"/>
          <p:nvPr>
            <p:ph idx="1" type="body"/>
          </p:nvPr>
        </p:nvSpPr>
        <p:spPr>
          <a:xfrm>
            <a:off x="457200" y="247650"/>
            <a:ext cx="8229600" cy="43815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239" name="Google Shape;239;p47"/>
          <p:cNvSpPr txBox="1"/>
          <p:nvPr>
            <p:ph type="title"/>
          </p:nvPr>
        </p:nvSpPr>
        <p:spPr>
          <a:xfrm>
            <a:off x="457200" y="205979"/>
            <a:ext cx="8229600" cy="8574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73"/>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3"/>
          <p:cNvSpPr/>
          <p:nvPr/>
        </p:nvSpPr>
        <p:spPr>
          <a:xfrm>
            <a:off x="227869" y="4576144"/>
            <a:ext cx="3774900" cy="380100"/>
          </a:xfrm>
          <a:prstGeom prst="rect">
            <a:avLst/>
          </a:prstGeom>
          <a:noFill/>
          <a:ln>
            <a:noFill/>
          </a:ln>
        </p:spPr>
        <p:txBody>
          <a:bodyPr anchorCtr="0" anchor="t" bIns="26675" lIns="53325" spcFirstLastPara="1" rIns="53325" wrap="square" tIns="266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Sans Pro SemiBold"/>
                <a:ea typeface="Source Sans Pro SemiBold"/>
                <a:cs typeface="Source Sans Pro SemiBold"/>
                <a:sym typeface="Source Sans Pro SemiBold"/>
              </a:rPr>
              <a:t>Michelle Middaugh, Senior Product Manager </a:t>
            </a:r>
            <a:endParaRPr b="0" i="0" sz="11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386" name="Google Shape;386;p73"/>
          <p:cNvSpPr txBox="1"/>
          <p:nvPr/>
        </p:nvSpPr>
        <p:spPr>
          <a:xfrm>
            <a:off x="7366894" y="4533738"/>
            <a:ext cx="1126200" cy="380100"/>
          </a:xfrm>
          <a:prstGeom prst="rect">
            <a:avLst/>
          </a:prstGeom>
          <a:noFill/>
          <a:ln>
            <a:noFill/>
          </a:ln>
        </p:spPr>
        <p:txBody>
          <a:bodyPr anchorCtr="0" anchor="t" bIns="71100" lIns="71100" spcFirstLastPara="1" rIns="71100" wrap="square" tIns="71100">
            <a:noAutofit/>
          </a:bodyPr>
          <a:lstStyle/>
          <a:p>
            <a:pPr indent="0" lvl="0" marL="0" marR="0" rtl="0" algn="r">
              <a:lnSpc>
                <a:spcPct val="150000"/>
              </a:lnSpc>
              <a:spcBef>
                <a:spcPts val="0"/>
              </a:spcBef>
              <a:spcAft>
                <a:spcPts val="0"/>
              </a:spcAft>
              <a:buClr>
                <a:srgbClr val="000000"/>
              </a:buClr>
              <a:buSzPts val="900"/>
              <a:buFont typeface="Arial"/>
              <a:buNone/>
            </a:pPr>
            <a:r>
              <a:rPr lang="en" sz="1100">
                <a:latin typeface="Source Sans Pro SemiBold"/>
                <a:ea typeface="Source Sans Pro SemiBold"/>
                <a:cs typeface="Source Sans Pro SemiBold"/>
                <a:sym typeface="Source Sans Pro SemiBold"/>
              </a:rPr>
              <a:t>October </a:t>
            </a:r>
            <a:r>
              <a:rPr b="0" i="0" lang="en" sz="1100" u="none" cap="none" strike="noStrike">
                <a:solidFill>
                  <a:srgbClr val="000000"/>
                </a:solidFill>
                <a:latin typeface="Source Sans Pro SemiBold"/>
                <a:ea typeface="Source Sans Pro SemiBold"/>
                <a:cs typeface="Source Sans Pro SemiBold"/>
                <a:sym typeface="Source Sans Pro SemiBold"/>
              </a:rPr>
              <a:t>2021</a:t>
            </a:r>
            <a:endParaRPr b="0" i="0" sz="1100" u="none" cap="none" strike="noStrike">
              <a:solidFill>
                <a:srgbClr val="000000"/>
              </a:solidFill>
              <a:latin typeface="Source Sans Pro SemiBold"/>
              <a:ea typeface="Source Sans Pro SemiBold"/>
              <a:cs typeface="Source Sans Pro SemiBold"/>
              <a:sym typeface="Source Sans Pro SemiBold"/>
            </a:endParaRPr>
          </a:p>
        </p:txBody>
      </p:sp>
      <p:pic>
        <p:nvPicPr>
          <p:cNvPr id="387" name="Google Shape;387;p73"/>
          <p:cNvPicPr preferRelativeResize="0"/>
          <p:nvPr/>
        </p:nvPicPr>
        <p:blipFill rotWithShape="1">
          <a:blip r:embed="rId3">
            <a:alphaModFix/>
          </a:blip>
          <a:srcRect b="0" l="0" r="0" t="0"/>
          <a:stretch/>
        </p:blipFill>
        <p:spPr>
          <a:xfrm>
            <a:off x="411431" y="349729"/>
            <a:ext cx="1919475" cy="427383"/>
          </a:xfrm>
          <a:prstGeom prst="rect">
            <a:avLst/>
          </a:prstGeom>
          <a:noFill/>
          <a:ln>
            <a:noFill/>
          </a:ln>
        </p:spPr>
      </p:pic>
      <p:sp>
        <p:nvSpPr>
          <p:cNvPr id="388" name="Google Shape;388;p73"/>
          <p:cNvSpPr txBox="1"/>
          <p:nvPr>
            <p:ph type="title"/>
          </p:nvPr>
        </p:nvSpPr>
        <p:spPr>
          <a:xfrm>
            <a:off x="1143000" y="1149713"/>
            <a:ext cx="6858000" cy="1210200"/>
          </a:xfrm>
          <a:prstGeom prst="rect">
            <a:avLst/>
          </a:prstGeom>
          <a:noFill/>
          <a:ln>
            <a:noFill/>
          </a:ln>
        </p:spPr>
        <p:txBody>
          <a:bodyPr anchorCtr="0" anchor="b" bIns="34275" lIns="34275" spcFirstLastPara="1" rIns="34275" wrap="square" tIns="34275">
            <a:noAutofit/>
          </a:bodyPr>
          <a:lstStyle/>
          <a:p>
            <a:pPr indent="0" lvl="0" marL="0" rtl="0" algn="ctr">
              <a:lnSpc>
                <a:spcPct val="100000"/>
              </a:lnSpc>
              <a:spcBef>
                <a:spcPts val="0"/>
              </a:spcBef>
              <a:spcAft>
                <a:spcPts val="0"/>
              </a:spcAft>
              <a:buSzPts val="2700"/>
              <a:buNone/>
            </a:pPr>
            <a:r>
              <a:rPr lang="en"/>
              <a:t>Vet Center Survey</a:t>
            </a:r>
            <a:endParaRPr/>
          </a:p>
        </p:txBody>
      </p:sp>
      <p:sp>
        <p:nvSpPr>
          <p:cNvPr id="389" name="Google Shape;389;p73"/>
          <p:cNvSpPr txBox="1"/>
          <p:nvPr>
            <p:ph idx="1" type="subTitle"/>
          </p:nvPr>
        </p:nvSpPr>
        <p:spPr>
          <a:xfrm>
            <a:off x="1150575" y="2359978"/>
            <a:ext cx="6858000" cy="570000"/>
          </a:xfrm>
          <a:prstGeom prst="rect">
            <a:avLst/>
          </a:prstGeom>
          <a:noFill/>
          <a:ln>
            <a:noFill/>
          </a:ln>
        </p:spPr>
        <p:txBody>
          <a:bodyPr anchorCtr="0" anchor="t" bIns="34275" lIns="34275" spcFirstLastPara="1" rIns="34275" wrap="square" tIns="34275">
            <a:noAutofit/>
          </a:bodyPr>
          <a:lstStyle/>
          <a:p>
            <a:pPr indent="0" lvl="0" marL="0" rtl="0" algn="ctr">
              <a:lnSpc>
                <a:spcPct val="120000"/>
              </a:lnSpc>
              <a:spcBef>
                <a:spcPts val="600"/>
              </a:spcBef>
              <a:spcAft>
                <a:spcPts val="0"/>
              </a:spcAft>
              <a:buSzPts val="1500"/>
              <a:buNone/>
            </a:pPr>
            <a:r>
              <a:rPr b="0" lang="en">
                <a:latin typeface="Source Sans Pro SemiBold"/>
                <a:ea typeface="Source Sans Pro SemiBold"/>
                <a:cs typeface="Source Sans Pro SemiBold"/>
                <a:sym typeface="Source Sans Pro SemiBold"/>
              </a:rPr>
              <a:t>Reflecting on the MVP and District 5 roll outs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2"/>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7: </a:t>
            </a:r>
            <a:r>
              <a:rPr lang="en">
                <a:solidFill>
                  <a:srgbClr val="333E48"/>
                </a:solidFill>
              </a:rPr>
              <a:t>What did you struggle with most? (Part 2) </a:t>
            </a:r>
            <a:r>
              <a:rPr lang="en" sz="1000">
                <a:solidFill>
                  <a:srgbClr val="333E48"/>
                </a:solidFill>
                <a:highlight>
                  <a:srgbClr val="FFFFFF"/>
                </a:highlight>
                <a:latin typeface="Helvetica Neue"/>
                <a:ea typeface="Helvetica Neue"/>
                <a:cs typeface="Helvetica Neue"/>
                <a:sym typeface="Helvetica Neue"/>
              </a:rPr>
              <a:t>    </a:t>
            </a:r>
            <a:endParaRPr sz="1000">
              <a:solidFill>
                <a:srgbClr val="333E48"/>
              </a:solidFill>
              <a:highlight>
                <a:srgbClr val="FFFFFF"/>
              </a:highlight>
              <a:latin typeface="Helvetica Neue"/>
              <a:ea typeface="Helvetica Neue"/>
              <a:cs typeface="Helvetica Neue"/>
              <a:sym typeface="Helvetica Neue"/>
            </a:endParaRPr>
          </a:p>
          <a:p>
            <a:pPr indent="0" lvl="0" marL="533400" marR="228600" rtl="0" algn="l">
              <a:lnSpc>
                <a:spcPct val="115000"/>
              </a:lnSpc>
              <a:spcBef>
                <a:spcPts val="0"/>
              </a:spcBef>
              <a:spcAft>
                <a:spcPts val="0"/>
              </a:spcAft>
              <a:buNone/>
            </a:pPr>
            <a:r>
              <a:rPr lang="en" sz="1000">
                <a:solidFill>
                  <a:srgbClr val="333E48"/>
                </a:solidFill>
                <a:highlight>
                  <a:srgbClr val="F4F5F5"/>
                </a:highlight>
                <a:latin typeface="Helvetica Neue"/>
                <a:ea typeface="Helvetica Neue"/>
                <a:cs typeface="Helvetica Neue"/>
                <a:sym typeface="Helvetica Neue"/>
              </a:rPr>
              <a:t> </a:t>
            </a:r>
            <a:endParaRPr sz="1000">
              <a:solidFill>
                <a:srgbClr val="333E48"/>
              </a:solidFill>
              <a:highlight>
                <a:srgbClr val="F4F5F5"/>
              </a:highlight>
              <a:latin typeface="Helvetica Neue"/>
              <a:ea typeface="Helvetica Neue"/>
              <a:cs typeface="Helvetica Neue"/>
              <a:sym typeface="Helvetica Neue"/>
            </a:endParaRPr>
          </a:p>
          <a:p>
            <a:pPr indent="0" lvl="0" marL="0" rtl="0" algn="l">
              <a:spcBef>
                <a:spcPts val="0"/>
              </a:spcBef>
              <a:spcAft>
                <a:spcPts val="0"/>
              </a:spcAft>
              <a:buNone/>
            </a:pPr>
            <a:r>
              <a:rPr b="1" lang="en" sz="1200">
                <a:solidFill>
                  <a:schemeClr val="dk1"/>
                </a:solidFill>
                <a:latin typeface="Source Sans Pro"/>
                <a:ea typeface="Source Sans Pro"/>
                <a:cs typeface="Source Sans Pro"/>
                <a:sym typeface="Source Sans Pro"/>
              </a:rPr>
              <a:t>Content</a:t>
            </a:r>
            <a:endParaRPr b="1"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listing supplemental webpage info such as; community access points and mvc info</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verbage</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the limited number of text character for certain sections</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word limits; hyperlinks</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structure </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the change in requirements along the way.</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nothing appeared streamlined, static, one size fits all. does not tailor towards unique branding </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getting the content and verbiage of what the webpage wanted</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adding the correct information to the services section.</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description of services since we are in restricted status because of the pandemic.</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keeping information concise and to the point. the team we worked with was phenomenal in helping me to understand best practices for website content.</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dealing with the "verbiage" .... it was understood the local use boxes were to be just that, local use for local info. that did not happen... it was all contract company directed. they should have just done it themselves instead of wasting time doing the email dance</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apparently, trying to adhere to the standards of personnel finalizing the webpages.</a:t>
            </a:r>
            <a:endParaRPr sz="1200">
              <a:solidFill>
                <a:srgbClr val="000000"/>
              </a:solidFill>
              <a:latin typeface="Source Sans Pro"/>
              <a:ea typeface="Source Sans Pro"/>
              <a:cs typeface="Source Sans Pro"/>
              <a:sym typeface="Source Sans Pro"/>
            </a:endParaRPr>
          </a:p>
          <a:p>
            <a:pPr indent="-304800" lvl="0" marL="457200" rtl="0" algn="l">
              <a:spcBef>
                <a:spcPts val="0"/>
              </a:spcBef>
              <a:spcAft>
                <a:spcPts val="0"/>
              </a:spcAft>
              <a:buClr>
                <a:srgbClr val="000000"/>
              </a:buClr>
              <a:buSzPts val="1200"/>
              <a:buFont typeface="Source Sans Pro"/>
              <a:buChar char="●"/>
            </a:pPr>
            <a:r>
              <a:rPr lang="en" sz="1200">
                <a:solidFill>
                  <a:srgbClr val="000000"/>
                </a:solidFill>
                <a:latin typeface="Source Sans Pro"/>
                <a:ea typeface="Source Sans Pro"/>
                <a:cs typeface="Source Sans Pro"/>
                <a:sym typeface="Source Sans Pro"/>
              </a:rPr>
              <a:t>not able to produce enough content    </a:t>
            </a:r>
            <a:endParaRPr sz="1200">
              <a:solidFill>
                <a:srgbClr val="000000"/>
              </a:solidFill>
              <a:latin typeface="Source Sans Pro"/>
              <a:ea typeface="Source Sans Pro"/>
              <a:cs typeface="Source Sans Pro"/>
              <a:sym typeface="Source Sans Pro"/>
            </a:endParaRPr>
          </a:p>
          <a:p>
            <a:pPr indent="0" lvl="0" marL="457200" rtl="0" algn="l">
              <a:spcBef>
                <a:spcPts val="0"/>
              </a:spcBef>
              <a:spcAft>
                <a:spcPts val="0"/>
              </a:spcAft>
              <a:buNone/>
            </a:pPr>
            <a:r>
              <a:t/>
            </a:r>
            <a:endParaRPr/>
          </a:p>
        </p:txBody>
      </p:sp>
      <p:sp>
        <p:nvSpPr>
          <p:cNvPr id="467" name="Google Shape;467;p82"/>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3"/>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7: </a:t>
            </a:r>
            <a:r>
              <a:rPr lang="en">
                <a:solidFill>
                  <a:srgbClr val="333E48"/>
                </a:solidFill>
              </a:rPr>
              <a:t>What did you struggle with most? (Part 3) </a:t>
            </a:r>
            <a:r>
              <a:rPr lang="en" sz="1000">
                <a:solidFill>
                  <a:srgbClr val="333E48"/>
                </a:solidFill>
                <a:highlight>
                  <a:srgbClr val="FFFFFF"/>
                </a:highlight>
                <a:latin typeface="Helvetica Neue"/>
                <a:ea typeface="Helvetica Neue"/>
                <a:cs typeface="Helvetica Neue"/>
                <a:sym typeface="Helvetica Neue"/>
              </a:rPr>
              <a:t>    </a:t>
            </a:r>
            <a:endParaRPr sz="1000">
              <a:solidFill>
                <a:srgbClr val="333E48"/>
              </a:solidFill>
              <a:highlight>
                <a:srgbClr val="FFFFFF"/>
              </a:highlight>
              <a:latin typeface="Helvetica Neue"/>
              <a:ea typeface="Helvetica Neue"/>
              <a:cs typeface="Helvetica Neue"/>
              <a:sym typeface="Helvetica Neue"/>
            </a:endParaRPr>
          </a:p>
          <a:p>
            <a:pPr indent="0" lvl="0" marL="533400" marR="228600" rtl="0" algn="l">
              <a:lnSpc>
                <a:spcPct val="115000"/>
              </a:lnSpc>
              <a:spcBef>
                <a:spcPts val="0"/>
              </a:spcBef>
              <a:spcAft>
                <a:spcPts val="0"/>
              </a:spcAft>
              <a:buNone/>
            </a:pPr>
            <a:r>
              <a:rPr lang="en" sz="1000">
                <a:solidFill>
                  <a:srgbClr val="333E48"/>
                </a:solidFill>
                <a:highlight>
                  <a:srgbClr val="F4F5F5"/>
                </a:highlight>
                <a:latin typeface="Helvetica Neue"/>
                <a:ea typeface="Helvetica Neue"/>
                <a:cs typeface="Helvetica Neue"/>
                <a:sym typeface="Helvetica Neue"/>
              </a:rPr>
              <a:t> </a:t>
            </a:r>
            <a:endParaRPr sz="1000">
              <a:solidFill>
                <a:srgbClr val="333E48"/>
              </a:solidFill>
              <a:highlight>
                <a:srgbClr val="F4F5F5"/>
              </a:highlight>
              <a:latin typeface="Helvetica Neue"/>
              <a:ea typeface="Helvetica Neue"/>
              <a:cs typeface="Helvetica Neue"/>
              <a:sym typeface="Helvetica Neue"/>
            </a:endParaRPr>
          </a:p>
          <a:p>
            <a:pPr indent="0" lvl="0" marL="0" rtl="0" algn="l">
              <a:spcBef>
                <a:spcPts val="0"/>
              </a:spcBef>
              <a:spcAft>
                <a:spcPts val="0"/>
              </a:spcAft>
              <a:buNone/>
            </a:pPr>
            <a:r>
              <a:rPr b="1" lang="en" sz="1400">
                <a:solidFill>
                  <a:schemeClr val="dk1"/>
                </a:solidFill>
                <a:latin typeface="Source Sans Pro"/>
                <a:ea typeface="Source Sans Pro"/>
                <a:cs typeface="Source Sans Pro"/>
                <a:sym typeface="Source Sans Pro"/>
              </a:rPr>
              <a:t>Time and timing</a:t>
            </a:r>
            <a:endParaRPr b="1"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I didn't go to school for marketing, it, or public affairs. I "struggled" with having a full-time job, providing care to actual veteran clients. this additional project with an arbitrary deadline gets thrown at us in the midst of a major world meltdown. come on, man</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having time to do it! not the deadline just finding the time with all the other stuff we got to do!</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this was a time consuming process which makes daily tasks much more difficult.</a:t>
            </a:r>
            <a:endParaRPr sz="2900"/>
          </a:p>
        </p:txBody>
      </p:sp>
      <p:sp>
        <p:nvSpPr>
          <p:cNvPr id="474" name="Google Shape;474;p83"/>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4"/>
          <p:cNvSpPr txBox="1"/>
          <p:nvPr>
            <p:ph type="title"/>
          </p:nvPr>
        </p:nvSpPr>
        <p:spPr>
          <a:xfrm>
            <a:off x="457200" y="514350"/>
            <a:ext cx="82791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Question 8: Which of these were barriers to your success, if any? (Part 1)</a:t>
            </a:r>
            <a:endParaRPr/>
          </a:p>
        </p:txBody>
      </p:sp>
      <p:sp>
        <p:nvSpPr>
          <p:cNvPr id="481" name="Google Shape;481;p84"/>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82" name="Google Shape;482;p84"/>
          <p:cNvSpPr txBox="1"/>
          <p:nvPr/>
        </p:nvSpPr>
        <p:spPr>
          <a:xfrm>
            <a:off x="436900" y="1559425"/>
            <a:ext cx="7773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31 of 40 respondents replied</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Understanding tasks 				42%</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Approval process 					35%</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Time commitment 					32%</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Technical expertise 				32%</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Staffing 							23%</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Input from directors and counselors 	16%</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Alignment with leadership 			10%</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5"/>
          <p:cNvSpPr/>
          <p:nvPr/>
        </p:nvSpPr>
        <p:spPr>
          <a:xfrm>
            <a:off x="436900" y="1214800"/>
            <a:ext cx="8411400" cy="3394500"/>
          </a:xfrm>
          <a:prstGeom prst="wedgeRoundRectCallout">
            <a:avLst>
              <a:gd fmla="val -20833" name="adj1"/>
              <a:gd fmla="val 62500" name="adj2"/>
              <a:gd fmla="val 0" name="adj3"/>
            </a:avLst>
          </a:prstGeom>
          <a:solidFill>
            <a:srgbClr val="F4F5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9" name="Google Shape;489;p85"/>
          <p:cNvSpPr txBox="1"/>
          <p:nvPr>
            <p:ph type="title"/>
          </p:nvPr>
        </p:nvSpPr>
        <p:spPr>
          <a:xfrm>
            <a:off x="457200" y="514350"/>
            <a:ext cx="82014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sz="2100">
                <a:solidFill>
                  <a:schemeClr val="dk1"/>
                </a:solidFill>
              </a:rPr>
              <a:t>Question 8: Which of these were barriers to your success, if any? (Part 2)</a:t>
            </a:r>
            <a:endParaRPr sz="2100"/>
          </a:p>
        </p:txBody>
      </p:sp>
      <p:sp>
        <p:nvSpPr>
          <p:cNvPr id="490" name="Google Shape;490;p85"/>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91" name="Google Shape;491;p85"/>
          <p:cNvSpPr txBox="1"/>
          <p:nvPr/>
        </p:nvSpPr>
        <p:spPr>
          <a:xfrm rot="756243">
            <a:off x="7487497" y="2039926"/>
            <a:ext cx="1015984" cy="615747"/>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not much barriers</a:t>
            </a:r>
            <a:endParaRPr>
              <a:latin typeface="Source Sans Pro"/>
              <a:ea typeface="Source Sans Pro"/>
              <a:cs typeface="Source Sans Pro"/>
              <a:sym typeface="Source Sans Pro"/>
            </a:endParaRPr>
          </a:p>
        </p:txBody>
      </p:sp>
      <p:sp>
        <p:nvSpPr>
          <p:cNvPr id="492" name="Google Shape;492;p85"/>
          <p:cNvSpPr txBox="1"/>
          <p:nvPr/>
        </p:nvSpPr>
        <p:spPr>
          <a:xfrm>
            <a:off x="3826900" y="1346350"/>
            <a:ext cx="3462000" cy="138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sz="1300">
                <a:latin typeface="Source Sans Pro"/>
                <a:ea typeface="Source Sans Pro"/>
                <a:cs typeface="Source Sans Pro"/>
                <a:sym typeface="Source Sans Pro"/>
              </a:rPr>
              <a:t>If all this is going to be top-level mandated and have to go through a fine tooth comb of scrutiny, then why don't you just make it all content from the top anyway. Why did we have to spend HOURS on this ridiculous thing to just get told how to do it anyway. </a:t>
            </a:r>
            <a:endParaRPr i="1"/>
          </a:p>
        </p:txBody>
      </p:sp>
      <p:sp>
        <p:nvSpPr>
          <p:cNvPr id="493" name="Google Shape;493;p85"/>
          <p:cNvSpPr txBox="1"/>
          <p:nvPr/>
        </p:nvSpPr>
        <p:spPr>
          <a:xfrm rot="-287046">
            <a:off x="579452" y="1481906"/>
            <a:ext cx="2999952" cy="584948"/>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Sans Pro"/>
                <a:ea typeface="Source Sans Pro"/>
                <a:cs typeface="Source Sans Pro"/>
                <a:sym typeface="Source Sans Pro"/>
              </a:rPr>
              <a:t>Once my web page was completed, the approval process was long. </a:t>
            </a:r>
            <a:endParaRPr sz="1300"/>
          </a:p>
        </p:txBody>
      </p:sp>
      <p:sp>
        <p:nvSpPr>
          <p:cNvPr id="494" name="Google Shape;494;p85"/>
          <p:cNvSpPr txBox="1"/>
          <p:nvPr/>
        </p:nvSpPr>
        <p:spPr>
          <a:xfrm>
            <a:off x="700000" y="3371900"/>
            <a:ext cx="30000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There was no way to truly individualize our vet center page. Every attempt to show something unique was held back by the statement it did not "adhere to the standards or regulations."</a:t>
            </a:r>
            <a:endParaRPr/>
          </a:p>
        </p:txBody>
      </p:sp>
      <p:sp>
        <p:nvSpPr>
          <p:cNvPr id="495" name="Google Shape;495;p85"/>
          <p:cNvSpPr txBox="1"/>
          <p:nvPr/>
        </p:nvSpPr>
        <p:spPr>
          <a:xfrm rot="-529214">
            <a:off x="1553886" y="2428653"/>
            <a:ext cx="2099326" cy="554044"/>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Source Sans Pro"/>
                <a:ea typeface="Source Sans Pro"/>
                <a:cs typeface="Source Sans Pro"/>
                <a:sym typeface="Source Sans Pro"/>
              </a:rPr>
              <a:t>Was not always sure I knew what was being asked.</a:t>
            </a:r>
            <a:endParaRPr i="1" sz="1200"/>
          </a:p>
        </p:txBody>
      </p:sp>
      <p:sp>
        <p:nvSpPr>
          <p:cNvPr id="496" name="Google Shape;496;p85"/>
          <p:cNvSpPr txBox="1"/>
          <p:nvPr/>
        </p:nvSpPr>
        <p:spPr>
          <a:xfrm>
            <a:off x="4572000" y="2894825"/>
            <a:ext cx="41553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Guinea pigs, was like we were setting standards along the way and not having the standards mapped out beforehand, having to make changes because it was not thought through what was expected.</a:t>
            </a:r>
            <a:endParaRPr/>
          </a:p>
        </p:txBody>
      </p:sp>
      <p:sp>
        <p:nvSpPr>
          <p:cNvPr id="497" name="Google Shape;497;p85"/>
          <p:cNvSpPr txBox="1"/>
          <p:nvPr/>
        </p:nvSpPr>
        <p:spPr>
          <a:xfrm>
            <a:off x="4113575" y="4079900"/>
            <a:ext cx="404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Source Sans Pro"/>
                <a:ea typeface="Source Sans Pro"/>
                <a:cs typeface="Source Sans Pro"/>
                <a:sym typeface="Source Sans Pro"/>
              </a:rPr>
              <a:t>No barriers for me, don't know about others.</a:t>
            </a:r>
            <a:endParaRPr i="1">
              <a:latin typeface="Source Sans Pro"/>
              <a:ea typeface="Source Sans Pro"/>
              <a:cs typeface="Source Sans Pro"/>
              <a:sym typeface="Source Sans Pro"/>
            </a:endParaRPr>
          </a:p>
        </p:txBody>
      </p:sp>
      <p:sp>
        <p:nvSpPr>
          <p:cNvPr id="498" name="Google Shape;498;p85"/>
          <p:cNvSpPr txBox="1"/>
          <p:nvPr/>
        </p:nvSpPr>
        <p:spPr>
          <a:xfrm>
            <a:off x="825000" y="2613500"/>
            <a:ext cx="389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6"/>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9: </a:t>
            </a:r>
            <a:r>
              <a:rPr lang="en">
                <a:solidFill>
                  <a:srgbClr val="333E48"/>
                </a:solidFill>
              </a:rPr>
              <a:t>What else would you like to share about this experience? (Part 1)</a:t>
            </a:r>
            <a:endParaRPr>
              <a:solidFill>
                <a:srgbClr val="333E48"/>
              </a:solidFill>
            </a:endParaRPr>
          </a:p>
          <a:p>
            <a:pPr indent="0" lvl="0" marL="0" rtl="0" algn="l">
              <a:lnSpc>
                <a:spcPct val="100000"/>
              </a:lnSpc>
              <a:spcBef>
                <a:spcPts val="0"/>
              </a:spcBef>
              <a:spcAft>
                <a:spcPts val="0"/>
              </a:spcAft>
              <a:buClr>
                <a:schemeClr val="accent1"/>
              </a:buClr>
              <a:buSzPts val="3600"/>
              <a:buFont typeface="Bitter"/>
              <a:buNone/>
            </a:pPr>
            <a:r>
              <a:t/>
            </a:r>
            <a:endParaRPr/>
          </a:p>
        </p:txBody>
      </p:sp>
      <p:sp>
        <p:nvSpPr>
          <p:cNvPr id="505" name="Google Shape;505;p86"/>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506" name="Google Shape;506;p86"/>
          <p:cNvSpPr txBox="1"/>
          <p:nvPr/>
        </p:nvSpPr>
        <p:spPr>
          <a:xfrm>
            <a:off x="4376775" y="1412950"/>
            <a:ext cx="3000000" cy="400200"/>
          </a:xfrm>
          <a:prstGeom prst="rect">
            <a:avLst/>
          </a:prstGeom>
          <a:noFill/>
          <a:ln>
            <a:noFill/>
          </a:ln>
        </p:spPr>
        <p:txBody>
          <a:bodyPr anchorCtr="0" anchor="t" bIns="91425" lIns="91425" spcFirstLastPara="1" rIns="91425" wrap="square" tIns="91425">
            <a:spAutoFit/>
          </a:bodyPr>
          <a:lstStyle/>
          <a:p>
            <a:pPr indent="0" lvl="0" marL="533400" marR="228600" rtl="0" algn="l">
              <a:lnSpc>
                <a:spcPct val="115000"/>
              </a:lnSpc>
              <a:spcBef>
                <a:spcPts val="0"/>
              </a:spcBef>
              <a:spcAft>
                <a:spcPts val="0"/>
              </a:spcAft>
              <a:buNone/>
            </a:pPr>
            <a:r>
              <a:t/>
            </a:r>
            <a:endParaRPr/>
          </a:p>
        </p:txBody>
      </p:sp>
      <p:sp>
        <p:nvSpPr>
          <p:cNvPr id="507" name="Google Shape;507;p86"/>
          <p:cNvSpPr txBox="1"/>
          <p:nvPr/>
        </p:nvSpPr>
        <p:spPr>
          <a:xfrm>
            <a:off x="5479525" y="4004275"/>
            <a:ext cx="3000000" cy="7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228600" rtl="0" algn="l">
              <a:lnSpc>
                <a:spcPct val="115000"/>
              </a:lnSpc>
              <a:spcBef>
                <a:spcPts val="0"/>
              </a:spcBef>
              <a:spcAft>
                <a:spcPts val="0"/>
              </a:spcAft>
              <a:buNone/>
            </a:pPr>
            <a:r>
              <a:rPr b="1" lang="en" sz="1200">
                <a:solidFill>
                  <a:schemeClr val="dk1"/>
                </a:solidFill>
                <a:latin typeface="Source Sans Pro"/>
                <a:ea typeface="Source Sans Pro"/>
                <a:cs typeface="Source Sans Pro"/>
                <a:sym typeface="Source Sans Pro"/>
              </a:rPr>
              <a:t>Confusion</a:t>
            </a:r>
            <a:endParaRPr b="1"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Operating hours controlled by different office</a:t>
            </a:r>
            <a:endParaRPr sz="1200">
              <a:latin typeface="Source Sans Pro"/>
              <a:ea typeface="Source Sans Pro"/>
              <a:cs typeface="Source Sans Pro"/>
              <a:sym typeface="Source Sans Pro"/>
            </a:endParaRPr>
          </a:p>
        </p:txBody>
      </p:sp>
      <p:sp>
        <p:nvSpPr>
          <p:cNvPr id="508" name="Google Shape;508;p86"/>
          <p:cNvSpPr txBox="1"/>
          <p:nvPr/>
        </p:nvSpPr>
        <p:spPr>
          <a:xfrm>
            <a:off x="6144000" y="934750"/>
            <a:ext cx="3000000" cy="577200"/>
          </a:xfrm>
          <a:prstGeom prst="rect">
            <a:avLst/>
          </a:prstGeom>
          <a:noFill/>
          <a:ln>
            <a:noFill/>
          </a:ln>
        </p:spPr>
        <p:txBody>
          <a:bodyPr anchorCtr="0" anchor="t" bIns="91425" lIns="91425" spcFirstLastPara="1" rIns="91425" wrap="square" tIns="91425">
            <a:spAutoFit/>
          </a:bodyPr>
          <a:lstStyle/>
          <a:p>
            <a:pPr indent="0" lvl="0" marL="533400" marR="228600" rtl="0" algn="l">
              <a:lnSpc>
                <a:spcPct val="115000"/>
              </a:lnSpc>
              <a:spcBef>
                <a:spcPts val="0"/>
              </a:spcBef>
              <a:spcAft>
                <a:spcPts val="0"/>
              </a:spcAft>
              <a:buNone/>
            </a:pPr>
            <a:r>
              <a:rPr lang="en" sz="1000">
                <a:solidFill>
                  <a:srgbClr val="333E48"/>
                </a:solidFill>
                <a:highlight>
                  <a:srgbClr val="FFFFFF"/>
                </a:highlight>
                <a:latin typeface="Helvetica Neue"/>
                <a:ea typeface="Helvetica Neue"/>
                <a:cs typeface="Helvetica Neue"/>
                <a:sym typeface="Helvetica Neue"/>
              </a:rPr>
              <a:t> </a:t>
            </a:r>
            <a:endParaRPr sz="1000">
              <a:solidFill>
                <a:srgbClr val="333E48"/>
              </a:solidFill>
              <a:highlight>
                <a:srgbClr val="FFFFFF"/>
              </a:highlight>
              <a:latin typeface="Helvetica Neue"/>
              <a:ea typeface="Helvetica Neue"/>
              <a:cs typeface="Helvetica Neue"/>
              <a:sym typeface="Helvetica Neue"/>
            </a:endParaRPr>
          </a:p>
          <a:p>
            <a:pPr indent="0" lvl="0" marL="533400" marR="228600" rtl="0" algn="l">
              <a:lnSpc>
                <a:spcPct val="115000"/>
              </a:lnSpc>
              <a:spcBef>
                <a:spcPts val="0"/>
              </a:spcBef>
              <a:spcAft>
                <a:spcPts val="0"/>
              </a:spcAft>
              <a:buNone/>
            </a:pPr>
            <a:r>
              <a:t/>
            </a:r>
            <a:endParaRPr/>
          </a:p>
        </p:txBody>
      </p:sp>
      <p:sp>
        <p:nvSpPr>
          <p:cNvPr id="509" name="Google Shape;509;p86"/>
          <p:cNvSpPr txBox="1"/>
          <p:nvPr/>
        </p:nvSpPr>
        <p:spPr>
          <a:xfrm>
            <a:off x="258475" y="1634400"/>
            <a:ext cx="4652400" cy="317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Frustration</a:t>
            </a:r>
            <a:endParaRPr b="1">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When a change was required, the contracted company made the change and informed you they made the change. If a change was required should be conveyed to us to make the change so we as the website champion learn what is required by doing and not just letting someone else make the change.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Not cool. You took a potentially helpful tool and turned it into the most asinine chore imaginable</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I'm not computer savvy and the content to add was highly critiqued and remote places like ours doesn’t have much information to input </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If you say it is going to be local control, then let it be so. The way it was directed to publish info in the local control boxes pushes too much info.... clients don't want to have to sift through a bunch of links... they want to find out how to talk to a real person.</a:t>
            </a:r>
            <a:endParaRPr sz="1200">
              <a:latin typeface="Source Sans Pro"/>
              <a:ea typeface="Source Sans Pro"/>
              <a:cs typeface="Source Sans Pro"/>
              <a:sym typeface="Source Sans Pro"/>
            </a:endParaRPr>
          </a:p>
        </p:txBody>
      </p:sp>
      <p:sp>
        <p:nvSpPr>
          <p:cNvPr id="510" name="Google Shape;510;p86"/>
          <p:cNvSpPr txBox="1"/>
          <p:nvPr/>
        </p:nvSpPr>
        <p:spPr>
          <a:xfrm>
            <a:off x="5479525" y="1634388"/>
            <a:ext cx="3000000" cy="18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228600" rtl="0" algn="l">
              <a:lnSpc>
                <a:spcPct val="115000"/>
              </a:lnSpc>
              <a:spcBef>
                <a:spcPts val="0"/>
              </a:spcBef>
              <a:spcAft>
                <a:spcPts val="0"/>
              </a:spcAft>
              <a:buNone/>
            </a:pPr>
            <a:r>
              <a:rPr b="1" lang="en" sz="1200">
                <a:solidFill>
                  <a:schemeClr val="dk1"/>
                </a:solidFill>
                <a:latin typeface="Source Sans Pro"/>
                <a:ea typeface="Source Sans Pro"/>
                <a:cs typeface="Source Sans Pro"/>
                <a:sym typeface="Source Sans Pro"/>
              </a:rPr>
              <a:t>Job roles</a:t>
            </a:r>
            <a:endParaRPr b="1" sz="1200">
              <a:solidFill>
                <a:schemeClr val="dk1"/>
              </a:solidFill>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This should be an admin job, not an Outreach Coordinator</a:t>
            </a:r>
            <a:endParaRPr sz="1200">
              <a:latin typeface="Source Sans Pro"/>
              <a:ea typeface="Source Sans Pro"/>
              <a:cs typeface="Source Sans Pro"/>
              <a:sym typeface="Source Sans Pro"/>
            </a:endParaRPr>
          </a:p>
          <a:p>
            <a:pPr indent="-304800" lvl="0" marL="4572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Creating a webpage for a vet center should not be included as part of a Position Description for any VA employee. This should be handled by personnel who work in an individual IT department.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7"/>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9: </a:t>
            </a:r>
            <a:r>
              <a:rPr lang="en">
                <a:solidFill>
                  <a:srgbClr val="333E48"/>
                </a:solidFill>
              </a:rPr>
              <a:t>What else would you like to share about this experience? </a:t>
            </a:r>
            <a:r>
              <a:rPr lang="en">
                <a:solidFill>
                  <a:srgbClr val="333E48"/>
                </a:solidFill>
              </a:rPr>
              <a:t>(Part 2)</a:t>
            </a:r>
            <a:endParaRPr>
              <a:solidFill>
                <a:srgbClr val="333E48"/>
              </a:solidFill>
            </a:endParaRPr>
          </a:p>
          <a:p>
            <a:pPr indent="0" lvl="0" marL="0" rtl="0" algn="l">
              <a:lnSpc>
                <a:spcPct val="100000"/>
              </a:lnSpc>
              <a:spcBef>
                <a:spcPts val="0"/>
              </a:spcBef>
              <a:spcAft>
                <a:spcPts val="0"/>
              </a:spcAft>
              <a:buClr>
                <a:schemeClr val="accent1"/>
              </a:buClr>
              <a:buSzPts val="3600"/>
              <a:buFont typeface="Bitter"/>
              <a:buNone/>
            </a:pPr>
            <a:r>
              <a:t/>
            </a:r>
            <a:endParaRPr/>
          </a:p>
        </p:txBody>
      </p:sp>
      <p:sp>
        <p:nvSpPr>
          <p:cNvPr id="517" name="Google Shape;517;p87"/>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518" name="Google Shape;518;p87"/>
          <p:cNvSpPr txBox="1"/>
          <p:nvPr/>
        </p:nvSpPr>
        <p:spPr>
          <a:xfrm>
            <a:off x="5841350" y="1503350"/>
            <a:ext cx="2783100" cy="325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76200" marR="228600" rtl="0" algn="l">
              <a:lnSpc>
                <a:spcPct val="115000"/>
              </a:lnSpc>
              <a:spcBef>
                <a:spcPts val="0"/>
              </a:spcBef>
              <a:spcAft>
                <a:spcPts val="0"/>
              </a:spcAft>
              <a:buNone/>
            </a:pPr>
            <a:r>
              <a:rPr b="1" lang="en" sz="1000">
                <a:solidFill>
                  <a:schemeClr val="dk1"/>
                </a:solidFill>
                <a:highlight>
                  <a:srgbClr val="FFFFFF"/>
                </a:highlight>
                <a:latin typeface="Source Sans Pro"/>
                <a:ea typeface="Source Sans Pro"/>
                <a:cs typeface="Source Sans Pro"/>
                <a:sym typeface="Source Sans Pro"/>
              </a:rPr>
              <a:t>Optimism</a:t>
            </a:r>
            <a:endParaRPr b="1" sz="1000">
              <a:solidFill>
                <a:schemeClr val="dk1"/>
              </a:solidFill>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I think the web page for the Vet Center is a very resourceful tool, and can provide information about the services that Vet Center offers.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I am very excited that Vet Centers have these great new web pages.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I think it is going to be an awesome tool for our Veterans and for us!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The experience take me out of my comfort zone and allowed me to grow and learn from this experience.</a:t>
            </a:r>
            <a:endParaRPr sz="1100">
              <a:latin typeface="Source Sans Pro"/>
              <a:ea typeface="Source Sans Pro"/>
              <a:cs typeface="Source Sans Pro"/>
              <a:sym typeface="Source Sans Pro"/>
            </a:endParaRPr>
          </a:p>
        </p:txBody>
      </p:sp>
      <p:sp>
        <p:nvSpPr>
          <p:cNvPr id="519" name="Google Shape;519;p87"/>
          <p:cNvSpPr txBox="1"/>
          <p:nvPr/>
        </p:nvSpPr>
        <p:spPr>
          <a:xfrm>
            <a:off x="6617875" y="1503350"/>
            <a:ext cx="3000000" cy="400200"/>
          </a:xfrm>
          <a:prstGeom prst="rect">
            <a:avLst/>
          </a:prstGeom>
          <a:noFill/>
          <a:ln>
            <a:noFill/>
          </a:ln>
        </p:spPr>
        <p:txBody>
          <a:bodyPr anchorCtr="0" anchor="t" bIns="91425" lIns="91425" spcFirstLastPara="1" rIns="91425" wrap="square" tIns="91425">
            <a:spAutoFit/>
          </a:bodyPr>
          <a:lstStyle/>
          <a:p>
            <a:pPr indent="0" lvl="0" marL="533400" marR="228600" rtl="0" algn="l">
              <a:lnSpc>
                <a:spcPct val="115000"/>
              </a:lnSpc>
              <a:spcBef>
                <a:spcPts val="0"/>
              </a:spcBef>
              <a:spcAft>
                <a:spcPts val="0"/>
              </a:spcAft>
              <a:buNone/>
            </a:pPr>
            <a:r>
              <a:t/>
            </a:r>
            <a:endParaRPr/>
          </a:p>
        </p:txBody>
      </p:sp>
      <p:sp>
        <p:nvSpPr>
          <p:cNvPr id="520" name="Google Shape;520;p87"/>
          <p:cNvSpPr txBox="1"/>
          <p:nvPr/>
        </p:nvSpPr>
        <p:spPr>
          <a:xfrm>
            <a:off x="436900" y="1503350"/>
            <a:ext cx="5127600" cy="189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Source Sans Pro"/>
                <a:ea typeface="Source Sans Pro"/>
                <a:cs typeface="Source Sans Pro"/>
                <a:sym typeface="Source Sans Pro"/>
              </a:rPr>
              <a:t>Gratitude</a:t>
            </a:r>
            <a:endParaRPr b="1" sz="12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The support staff made a huge, positive contribution to the success of this project.</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IT was great training with great and helpful people</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Thanks for the support.</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 appreciate the opportunity to be apart of this project and am grateful for everyone's willingness to help, friendliness, and expertise.</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 thought Suzanne did a wonderful job responding with suggestions. The process was fairly easy</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it was easier than I thought it would be</a:t>
            </a:r>
            <a:endParaRPr sz="700">
              <a:solidFill>
                <a:srgbClr val="333E48"/>
              </a:solidFill>
              <a:highlight>
                <a:srgbClr val="FFFFFF"/>
              </a:highlight>
              <a:latin typeface="Source Sans Pro"/>
              <a:ea typeface="Source Sans Pro"/>
              <a:cs typeface="Source Sans Pro"/>
              <a:sym typeface="Source Sans Pro"/>
            </a:endParaRPr>
          </a:p>
        </p:txBody>
      </p:sp>
      <p:sp>
        <p:nvSpPr>
          <p:cNvPr id="521" name="Google Shape;521;p87"/>
          <p:cNvSpPr txBox="1"/>
          <p:nvPr/>
        </p:nvSpPr>
        <p:spPr>
          <a:xfrm>
            <a:off x="436900" y="3790600"/>
            <a:ext cx="51276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Source Sans Pro"/>
                <a:ea typeface="Source Sans Pro"/>
                <a:cs typeface="Source Sans Pro"/>
                <a:sym typeface="Source Sans Pro"/>
              </a:rPr>
              <a:t>Ideas </a:t>
            </a:r>
            <a:endParaRPr b="1" sz="11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 would like to expand "Vet Center Highlights", allow us to post Group Flyers or Vet Center infographic</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There should be a location for a digital contact card that a person can fill out online if they wish to receive more info, services or referrals</a:t>
            </a:r>
            <a:endParaRPr sz="11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4"/>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a:solidFill>
                  <a:schemeClr val="dk1"/>
                </a:solidFill>
              </a:rPr>
              <a:t>Question 1: Have your pages been published?</a:t>
            </a:r>
            <a:endParaRPr/>
          </a:p>
        </p:txBody>
      </p:sp>
      <p:sp>
        <p:nvSpPr>
          <p:cNvPr id="396" name="Google Shape;396;p74"/>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pic>
        <p:nvPicPr>
          <p:cNvPr id="397" name="Google Shape;397;p74"/>
          <p:cNvPicPr preferRelativeResize="0"/>
          <p:nvPr/>
        </p:nvPicPr>
        <p:blipFill>
          <a:blip r:embed="rId3">
            <a:alphaModFix/>
          </a:blip>
          <a:stretch>
            <a:fillRect/>
          </a:stretch>
        </p:blipFill>
        <p:spPr>
          <a:xfrm>
            <a:off x="1519222" y="1167225"/>
            <a:ext cx="6105550" cy="35482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5"/>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a:solidFill>
                  <a:schemeClr val="dk1"/>
                </a:solidFill>
              </a:rPr>
              <a:t>Question 2: How helpful was the content deck?</a:t>
            </a:r>
            <a:endParaRPr/>
          </a:p>
        </p:txBody>
      </p:sp>
      <p:sp>
        <p:nvSpPr>
          <p:cNvPr id="404" name="Google Shape;404;p75"/>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05" name="Google Shape;405;p75"/>
          <p:cNvSpPr txBox="1"/>
          <p:nvPr/>
        </p:nvSpPr>
        <p:spPr>
          <a:xfrm>
            <a:off x="457200" y="1378500"/>
            <a:ext cx="51072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90% of respondents said the content deck was at least somewhat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26% (10) rated it extremely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36% (14) rated it very helpful.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8% rated it not so helpful (1) or not at all helpful (2). </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p:txBody>
      </p:sp>
      <p:pic>
        <p:nvPicPr>
          <p:cNvPr id="406" name="Google Shape;406;p75"/>
          <p:cNvPicPr preferRelativeResize="0"/>
          <p:nvPr/>
        </p:nvPicPr>
        <p:blipFill>
          <a:blip r:embed="rId3">
            <a:alphaModFix/>
          </a:blip>
          <a:stretch>
            <a:fillRect/>
          </a:stretch>
        </p:blipFill>
        <p:spPr>
          <a:xfrm>
            <a:off x="5564500" y="1597863"/>
            <a:ext cx="3274801" cy="1947787"/>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407" name="Google Shape;407;p75"/>
          <p:cNvSpPr txBox="1"/>
          <p:nvPr/>
        </p:nvSpPr>
        <p:spPr>
          <a:xfrm>
            <a:off x="749525" y="3656400"/>
            <a:ext cx="3868500" cy="708000"/>
          </a:xfrm>
          <a:prstGeom prst="rect">
            <a:avLst/>
          </a:prstGeom>
          <a:solidFill>
            <a:srgbClr val="F4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Source Sans Pro"/>
                <a:ea typeface="Source Sans Pro"/>
                <a:cs typeface="Source Sans Pro"/>
                <a:sym typeface="Source Sans Pro"/>
              </a:rPr>
              <a:t>Comment:</a:t>
            </a:r>
            <a:endParaRPr sz="1700">
              <a:latin typeface="Source Sans Pro"/>
              <a:ea typeface="Source Sans Pro"/>
              <a:cs typeface="Source Sans Pro"/>
              <a:sym typeface="Source Sans Pro"/>
            </a:endParaRPr>
          </a:p>
          <a:p>
            <a:pPr indent="0" lvl="0" marL="0" rtl="0" algn="l">
              <a:spcBef>
                <a:spcPts val="0"/>
              </a:spcBef>
              <a:spcAft>
                <a:spcPts val="0"/>
              </a:spcAft>
              <a:buNone/>
            </a:pPr>
            <a:r>
              <a:rPr i="1" lang="en" sz="1700">
                <a:latin typeface="Source Sans Pro"/>
                <a:ea typeface="Source Sans Pro"/>
                <a:cs typeface="Source Sans Pro"/>
                <a:sym typeface="Source Sans Pro"/>
              </a:rPr>
              <a:t>I don’t know what a content deck is. </a:t>
            </a:r>
            <a:endParaRPr i="1">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6"/>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3600"/>
              <a:buFont typeface="Bitter"/>
              <a:buNone/>
            </a:pPr>
            <a:r>
              <a:rPr lang="en">
                <a:solidFill>
                  <a:schemeClr val="dk1"/>
                </a:solidFill>
              </a:rPr>
              <a:t>Question 3: How helpful were the optional office hours? </a:t>
            </a:r>
            <a:endParaRPr/>
          </a:p>
        </p:txBody>
      </p:sp>
      <p:sp>
        <p:nvSpPr>
          <p:cNvPr id="414" name="Google Shape;414;p76"/>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15" name="Google Shape;415;p76"/>
          <p:cNvSpPr txBox="1"/>
          <p:nvPr/>
        </p:nvSpPr>
        <p:spPr>
          <a:xfrm>
            <a:off x="457200" y="1378500"/>
            <a:ext cx="4488000" cy="2493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81</a:t>
            </a:r>
            <a:r>
              <a:rPr lang="en" sz="1700">
                <a:latin typeface="Source Sans Pro"/>
                <a:ea typeface="Source Sans Pro"/>
                <a:cs typeface="Source Sans Pro"/>
                <a:sym typeface="Source Sans Pro"/>
              </a:rPr>
              <a:t>% of respondents said office hours were at least somewhat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22% (8) rated them extremely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35% (13) rated them very helpful.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19% rated them not so helpful (2) or not at all helpful (5). </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p:txBody>
      </p:sp>
      <p:sp>
        <p:nvSpPr>
          <p:cNvPr id="416" name="Google Shape;416;p76"/>
          <p:cNvSpPr txBox="1"/>
          <p:nvPr/>
        </p:nvSpPr>
        <p:spPr>
          <a:xfrm>
            <a:off x="5298575" y="4290550"/>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17" name="Google Shape;417;p76"/>
          <p:cNvSpPr txBox="1"/>
          <p:nvPr/>
        </p:nvSpPr>
        <p:spPr>
          <a:xfrm>
            <a:off x="680650" y="3618550"/>
            <a:ext cx="8098800" cy="1262100"/>
          </a:xfrm>
          <a:prstGeom prst="rect">
            <a:avLst/>
          </a:prstGeom>
          <a:solidFill>
            <a:srgbClr val="F4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Comments:</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t>
            </a:r>
            <a:r>
              <a:rPr i="1" lang="en">
                <a:latin typeface="Source Sans Pro"/>
                <a:ea typeface="Source Sans Pro"/>
                <a:cs typeface="Source Sans Pro"/>
                <a:sym typeface="Source Sans Pro"/>
              </a:rPr>
              <a:t>I attended one and it got me on the right path.”</a:t>
            </a:r>
            <a:endParaRPr i="1">
              <a:latin typeface="Source Sans Pro"/>
              <a:ea typeface="Source Sans Pro"/>
              <a:cs typeface="Source Sans Pro"/>
              <a:sym typeface="Source Sans Pro"/>
            </a:endParaRPr>
          </a:p>
          <a:p>
            <a:pPr indent="0" lvl="0" marL="0" rtl="0" algn="l">
              <a:spcBef>
                <a:spcPts val="0"/>
              </a:spcBef>
              <a:spcAft>
                <a:spcPts val="0"/>
              </a:spcAft>
              <a:buNone/>
            </a:pPr>
            <a:r>
              <a:rPr lang="en">
                <a:solidFill>
                  <a:srgbClr val="333E48"/>
                </a:solidFill>
                <a:highlight>
                  <a:srgbClr val="FFFFFF"/>
                </a:highlight>
                <a:latin typeface="Source Sans Pro"/>
                <a:ea typeface="Source Sans Pro"/>
                <a:cs typeface="Source Sans Pro"/>
                <a:sym typeface="Source Sans Pro"/>
              </a:rPr>
              <a:t>  </a:t>
            </a:r>
            <a:endParaRPr>
              <a:solidFill>
                <a:srgbClr val="333E48"/>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4 respondents mentioned scheduling conflicts or lack of awareness about them.  </a:t>
            </a:r>
            <a:r>
              <a:rPr i="1" lang="en">
                <a:latin typeface="Source Sans Pro"/>
                <a:ea typeface="Source Sans Pro"/>
                <a:cs typeface="Source Sans Pro"/>
                <a:sym typeface="Source Sans Pro"/>
              </a:rPr>
              <a:t>“Only having the one day conference call and having to rely on email for communication was not very favorable.”</a:t>
            </a:r>
            <a:endParaRPr i="1">
              <a:latin typeface="Source Sans Pro"/>
              <a:ea typeface="Source Sans Pro"/>
              <a:cs typeface="Source Sans Pro"/>
              <a:sym typeface="Source Sans Pro"/>
            </a:endParaRPr>
          </a:p>
        </p:txBody>
      </p:sp>
      <p:pic>
        <p:nvPicPr>
          <p:cNvPr id="418" name="Google Shape;418;p76"/>
          <p:cNvPicPr preferRelativeResize="0"/>
          <p:nvPr/>
        </p:nvPicPr>
        <p:blipFill>
          <a:blip r:embed="rId3">
            <a:alphaModFix/>
          </a:blip>
          <a:stretch>
            <a:fillRect/>
          </a:stretch>
        </p:blipFill>
        <p:spPr>
          <a:xfrm>
            <a:off x="5057875" y="1188913"/>
            <a:ext cx="3643900" cy="22065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7"/>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4: How helpful was the emailed feedback? </a:t>
            </a:r>
            <a:endParaRPr/>
          </a:p>
        </p:txBody>
      </p:sp>
      <p:sp>
        <p:nvSpPr>
          <p:cNvPr id="425" name="Google Shape;425;p77"/>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pic>
        <p:nvPicPr>
          <p:cNvPr id="426" name="Google Shape;426;p77"/>
          <p:cNvPicPr preferRelativeResize="0"/>
          <p:nvPr/>
        </p:nvPicPr>
        <p:blipFill>
          <a:blip r:embed="rId3">
            <a:alphaModFix/>
          </a:blip>
          <a:stretch>
            <a:fillRect/>
          </a:stretch>
        </p:blipFill>
        <p:spPr>
          <a:xfrm>
            <a:off x="5117672" y="1396175"/>
            <a:ext cx="3854724" cy="23511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427" name="Google Shape;427;p77"/>
          <p:cNvSpPr txBox="1"/>
          <p:nvPr/>
        </p:nvSpPr>
        <p:spPr>
          <a:xfrm>
            <a:off x="457200" y="1378500"/>
            <a:ext cx="44880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82</a:t>
            </a:r>
            <a:r>
              <a:rPr lang="en" sz="1700">
                <a:latin typeface="Source Sans Pro"/>
                <a:ea typeface="Source Sans Pro"/>
                <a:cs typeface="Source Sans Pro"/>
                <a:sym typeface="Source Sans Pro"/>
              </a:rPr>
              <a:t>% of respondents said emailed feedback was at least somewhat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38% (15) rated them extremely helpful.</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28% (11) rated them very helpful.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8% rated them not so helpful (1) or not at all helpful (2).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4 did not receive feedback.</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rPr lang="en" sz="1000">
                <a:solidFill>
                  <a:srgbClr val="333E48"/>
                </a:solidFill>
                <a:highlight>
                  <a:srgbClr val="FFFFFF"/>
                </a:highlight>
                <a:latin typeface="Helvetica Neue"/>
                <a:ea typeface="Helvetica Neue"/>
                <a:cs typeface="Helvetica Neue"/>
                <a:sym typeface="Helvetica Neue"/>
              </a:rPr>
              <a:t>  </a:t>
            </a:r>
            <a:r>
              <a:rPr lang="en" sz="1700">
                <a:latin typeface="Source Sans Pro"/>
                <a:ea typeface="Source Sans Pro"/>
                <a:cs typeface="Source Sans Pro"/>
                <a:sym typeface="Source Sans Pro"/>
              </a:rPr>
              <a:t>  </a:t>
            </a:r>
            <a:endParaRPr sz="1700">
              <a:latin typeface="Source Sans Pro"/>
              <a:ea typeface="Source Sans Pro"/>
              <a:cs typeface="Source Sans Pro"/>
              <a:sym typeface="Source Sans Pro"/>
            </a:endParaRPr>
          </a:p>
        </p:txBody>
      </p:sp>
      <p:sp>
        <p:nvSpPr>
          <p:cNvPr id="428" name="Google Shape;428;p77"/>
          <p:cNvSpPr txBox="1"/>
          <p:nvPr/>
        </p:nvSpPr>
        <p:spPr>
          <a:xfrm>
            <a:off x="637550" y="3957450"/>
            <a:ext cx="8334900" cy="877200"/>
          </a:xfrm>
          <a:prstGeom prst="rect">
            <a:avLst/>
          </a:prstGeom>
          <a:solidFill>
            <a:srgbClr val="F4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Comments:</a:t>
            </a:r>
            <a:endParaRPr sz="1500">
              <a:latin typeface="Source Sans Pro"/>
              <a:ea typeface="Source Sans Pro"/>
              <a:cs typeface="Source Sans Pro"/>
              <a:sym typeface="Source Sans Pro"/>
            </a:endParaRPr>
          </a:p>
          <a:p>
            <a:pPr indent="0" lvl="0" marL="0" rtl="0" algn="l">
              <a:spcBef>
                <a:spcPts val="0"/>
              </a:spcBef>
              <a:spcAft>
                <a:spcPts val="0"/>
              </a:spcAft>
              <a:buNone/>
            </a:pPr>
            <a:r>
              <a:rPr lang="en" sz="1500">
                <a:latin typeface="Source Sans Pro"/>
                <a:ea typeface="Source Sans Pro"/>
                <a:cs typeface="Source Sans Pro"/>
                <a:sym typeface="Source Sans Pro"/>
              </a:rPr>
              <a:t>“</a:t>
            </a:r>
            <a:r>
              <a:rPr i="1" lang="en" sz="1500">
                <a:latin typeface="Source Sans Pro"/>
                <a:ea typeface="Source Sans Pro"/>
                <a:cs typeface="Source Sans Pro"/>
                <a:sym typeface="Source Sans Pro"/>
              </a:rPr>
              <a:t>Feedback was slow to come, company used for site setup was not available during PT.</a:t>
            </a:r>
            <a:r>
              <a:rPr lang="en" sz="1500">
                <a:latin typeface="Source Sans Pro"/>
                <a:ea typeface="Source Sans Pro"/>
                <a:cs typeface="Source Sans Pro"/>
                <a:sym typeface="Source Sans Pro"/>
              </a:rPr>
              <a:t>” (Respondent also indicated s(he) did not receive feedback.)</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8"/>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5: Confidence</a:t>
            </a:r>
            <a:endParaRPr/>
          </a:p>
        </p:txBody>
      </p:sp>
      <p:sp>
        <p:nvSpPr>
          <p:cNvPr id="435" name="Google Shape;435;p78"/>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36" name="Google Shape;436;p78"/>
          <p:cNvSpPr txBox="1"/>
          <p:nvPr/>
        </p:nvSpPr>
        <p:spPr>
          <a:xfrm>
            <a:off x="457200" y="1154500"/>
            <a:ext cx="3132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82% of respondents said they are at least moderately confident in their ability to maintain the website. </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28% (11) have a great deal of confidence.</a:t>
            </a:r>
            <a:endParaRPr sz="1700">
              <a:latin typeface="Source Sans Pro"/>
              <a:ea typeface="Source Sans Pro"/>
              <a:cs typeface="Source Sans Pro"/>
              <a:sym typeface="Source Sans Pro"/>
            </a:endParaRPr>
          </a:p>
          <a:p>
            <a:pPr indent="-336550" lvl="1" marL="9144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28% have a lot of confidence.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5% have no confidence at all. </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a:p>
            <a:pPr indent="0" lvl="0" marL="0" rtl="0" algn="l">
              <a:spcBef>
                <a:spcPts val="0"/>
              </a:spcBef>
              <a:spcAft>
                <a:spcPts val="0"/>
              </a:spcAft>
              <a:buNone/>
            </a:pPr>
            <a:r>
              <a:rPr lang="en" sz="1000">
                <a:solidFill>
                  <a:srgbClr val="333E48"/>
                </a:solidFill>
                <a:highlight>
                  <a:srgbClr val="FFFFFF"/>
                </a:highlight>
                <a:latin typeface="Helvetica Neue"/>
                <a:ea typeface="Helvetica Neue"/>
                <a:cs typeface="Helvetica Neue"/>
                <a:sym typeface="Helvetica Neue"/>
              </a:rPr>
              <a:t>  </a:t>
            </a:r>
            <a:r>
              <a:rPr lang="en" sz="1700">
                <a:latin typeface="Source Sans Pro"/>
                <a:ea typeface="Source Sans Pro"/>
                <a:cs typeface="Source Sans Pro"/>
                <a:sym typeface="Source Sans Pro"/>
              </a:rPr>
              <a:t>  </a:t>
            </a:r>
            <a:endParaRPr sz="1700">
              <a:latin typeface="Source Sans Pro"/>
              <a:ea typeface="Source Sans Pro"/>
              <a:cs typeface="Source Sans Pro"/>
              <a:sym typeface="Source Sans Pro"/>
            </a:endParaRPr>
          </a:p>
        </p:txBody>
      </p:sp>
      <p:pic>
        <p:nvPicPr>
          <p:cNvPr id="437" name="Google Shape;437;p78"/>
          <p:cNvPicPr preferRelativeResize="0"/>
          <p:nvPr/>
        </p:nvPicPr>
        <p:blipFill>
          <a:blip r:embed="rId3">
            <a:alphaModFix/>
          </a:blip>
          <a:stretch>
            <a:fillRect/>
          </a:stretch>
        </p:blipFill>
        <p:spPr>
          <a:xfrm>
            <a:off x="3589650" y="1241078"/>
            <a:ext cx="5127599" cy="2569658"/>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9"/>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6: </a:t>
            </a:r>
            <a:r>
              <a:rPr lang="en">
                <a:solidFill>
                  <a:srgbClr val="333E48"/>
                </a:solidFill>
              </a:rPr>
              <a:t>What would have made this learning process easier? (Part 1)</a:t>
            </a:r>
            <a:endParaRPr>
              <a:solidFill>
                <a:srgbClr val="333E48"/>
              </a:solidFill>
            </a:endParaRPr>
          </a:p>
          <a:p>
            <a:pPr indent="0" lvl="0" marL="0" rtl="0" algn="l">
              <a:lnSpc>
                <a:spcPct val="100000"/>
              </a:lnSpc>
              <a:spcBef>
                <a:spcPts val="0"/>
              </a:spcBef>
              <a:spcAft>
                <a:spcPts val="0"/>
              </a:spcAft>
              <a:buClr>
                <a:schemeClr val="accent1"/>
              </a:buClr>
              <a:buSzPts val="3600"/>
              <a:buFont typeface="Bitter"/>
              <a:buNone/>
            </a:pPr>
            <a:r>
              <a:t/>
            </a:r>
            <a:endParaRPr>
              <a:solidFill>
                <a:srgbClr val="333E48"/>
              </a:solidFill>
            </a:endParaRPr>
          </a:p>
        </p:txBody>
      </p:sp>
      <p:sp>
        <p:nvSpPr>
          <p:cNvPr id="444" name="Google Shape;444;p79"/>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45" name="Google Shape;445;p79"/>
          <p:cNvSpPr txBox="1"/>
          <p:nvPr/>
        </p:nvSpPr>
        <p:spPr>
          <a:xfrm>
            <a:off x="353250" y="1395700"/>
            <a:ext cx="8210700" cy="37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Vision</a:t>
            </a:r>
            <a:endParaRPr b="1"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what learning process??? this crap was dropped on our doorsteps and we were told to just do it. what were were supposed to be "learning" here?</a:t>
            </a:r>
            <a:endParaRPr sz="1300">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not doing it at all, not in the realm of our responsibilities</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vision planning, brainstorming w/specific VC branding in mind w/highers, more flexibility</a:t>
            </a:r>
            <a:endParaRPr sz="1300">
              <a:highlight>
                <a:srgbClr val="FFFFFF"/>
              </a:highlight>
              <a:latin typeface="Source Sans Pro"/>
              <a:ea typeface="Source Sans Pro"/>
              <a:cs typeface="Source Sans Pro"/>
              <a:sym typeface="Source Sans Pro"/>
            </a:endParaRPr>
          </a:p>
          <a:p>
            <a:pPr indent="0" lvl="0" marL="0" marR="228600" rtl="0" algn="l">
              <a:lnSpc>
                <a:spcPct val="115000"/>
              </a:lnSpc>
              <a:spcBef>
                <a:spcPts val="0"/>
              </a:spcBef>
              <a:spcAft>
                <a:spcPts val="0"/>
              </a:spcAft>
              <a:buNone/>
            </a:pPr>
            <a:r>
              <a:t/>
            </a:r>
            <a:endParaRPr sz="1300">
              <a:highlight>
                <a:srgbClr val="FFFFFF"/>
              </a:highlight>
              <a:latin typeface="Source Sans Pro"/>
              <a:ea typeface="Source Sans Pro"/>
              <a:cs typeface="Source Sans Pro"/>
              <a:sym typeface="Source Sans Pro"/>
            </a:endParaRPr>
          </a:p>
          <a:p>
            <a:pPr indent="0" lvl="0" marL="0" marR="228600" rtl="0" algn="l">
              <a:lnSpc>
                <a:spcPct val="115000"/>
              </a:lnSpc>
              <a:spcBef>
                <a:spcPts val="0"/>
              </a:spcBef>
              <a:spcAft>
                <a:spcPts val="0"/>
              </a:spcAft>
              <a:buNone/>
            </a:pPr>
            <a:r>
              <a:t/>
            </a:r>
            <a:endParaRPr sz="1300">
              <a:highlight>
                <a:srgbClr val="FFFFFF"/>
              </a:highlight>
              <a:latin typeface="Source Sans Pro"/>
              <a:ea typeface="Source Sans Pro"/>
              <a:cs typeface="Source Sans Pro"/>
              <a:sym typeface="Source Sans Pro"/>
            </a:endParaRPr>
          </a:p>
          <a:p>
            <a:pPr indent="0" lvl="0" marL="0" marR="228600" rtl="0" algn="l">
              <a:lnSpc>
                <a:spcPct val="115000"/>
              </a:lnSpc>
              <a:spcBef>
                <a:spcPts val="0"/>
              </a:spcBef>
              <a:spcAft>
                <a:spcPts val="0"/>
              </a:spcAft>
              <a:buNone/>
            </a:pPr>
            <a:r>
              <a:rPr b="1" lang="en" sz="1300">
                <a:solidFill>
                  <a:schemeClr val="dk1"/>
                </a:solidFill>
                <a:highlight>
                  <a:srgbClr val="FFFFFF"/>
                </a:highlight>
                <a:latin typeface="Source Sans Pro"/>
                <a:ea typeface="Source Sans Pro"/>
                <a:cs typeface="Source Sans Pro"/>
                <a:sym typeface="Source Sans Pro"/>
              </a:rPr>
              <a:t>Satisfied</a:t>
            </a:r>
            <a:endParaRPr b="1" sz="1300">
              <a:solidFill>
                <a:schemeClr val="dk1"/>
              </a:solidFill>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It was a easy process to learn, very user friendly.</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It was pretty easy, don't know what else you could do.</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Nothing it was great!!</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I didn't feel like there was anything additional needed, everything went very smooth and was extremely user friendly.</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nothing, great videos and detailed feedback</a:t>
            </a:r>
            <a:endParaRPr sz="1300">
              <a:highlight>
                <a:srgbClr val="FFFFFF"/>
              </a:highlight>
              <a:latin typeface="Source Sans Pro"/>
              <a:ea typeface="Source Sans Pro"/>
              <a:cs typeface="Source Sans Pro"/>
              <a:sym typeface="Source Sans Pro"/>
            </a:endParaRPr>
          </a:p>
          <a:p>
            <a:pPr indent="-311150" lvl="0" marL="457200" marR="228600" rtl="0" algn="l">
              <a:lnSpc>
                <a:spcPct val="115000"/>
              </a:lnSpc>
              <a:spcBef>
                <a:spcPts val="0"/>
              </a:spcBef>
              <a:spcAft>
                <a:spcPts val="0"/>
              </a:spcAft>
              <a:buSzPts val="1300"/>
              <a:buFont typeface="Source Sans Pro"/>
              <a:buChar char="●"/>
            </a:pPr>
            <a:r>
              <a:rPr lang="en" sz="1300">
                <a:highlight>
                  <a:srgbClr val="FFFFFF"/>
                </a:highlight>
                <a:latin typeface="Source Sans Pro"/>
                <a:ea typeface="Source Sans Pro"/>
                <a:cs typeface="Source Sans Pro"/>
                <a:sym typeface="Source Sans Pro"/>
              </a:rPr>
              <a:t>More tabs to produce more content</a:t>
            </a:r>
            <a:endParaRPr sz="1300">
              <a:highlight>
                <a:srgbClr val="FFFFFF"/>
              </a:highlight>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0"/>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6: </a:t>
            </a:r>
            <a:r>
              <a:rPr lang="en">
                <a:solidFill>
                  <a:srgbClr val="333E48"/>
                </a:solidFill>
              </a:rPr>
              <a:t>What would have made this learning process easier? (Part 2)</a:t>
            </a:r>
            <a:endParaRPr>
              <a:solidFill>
                <a:srgbClr val="333E48"/>
              </a:solidFill>
            </a:endParaRPr>
          </a:p>
          <a:p>
            <a:pPr indent="0" lvl="0" marL="0" rtl="0" algn="l">
              <a:lnSpc>
                <a:spcPct val="100000"/>
              </a:lnSpc>
              <a:spcBef>
                <a:spcPts val="0"/>
              </a:spcBef>
              <a:spcAft>
                <a:spcPts val="0"/>
              </a:spcAft>
              <a:buClr>
                <a:schemeClr val="accent1"/>
              </a:buClr>
              <a:buSzPts val="3600"/>
              <a:buFont typeface="Bitter"/>
              <a:buNone/>
            </a:pPr>
            <a:r>
              <a:t/>
            </a:r>
            <a:endParaRPr>
              <a:solidFill>
                <a:srgbClr val="333E48"/>
              </a:solidFill>
            </a:endParaRPr>
          </a:p>
        </p:txBody>
      </p:sp>
      <p:sp>
        <p:nvSpPr>
          <p:cNvPr id="452" name="Google Shape;452;p80"/>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
        <p:nvSpPr>
          <p:cNvPr id="453" name="Google Shape;453;p80"/>
          <p:cNvSpPr txBox="1"/>
          <p:nvPr/>
        </p:nvSpPr>
        <p:spPr>
          <a:xfrm>
            <a:off x="284325" y="1395700"/>
            <a:ext cx="8641500" cy="341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Source Sans Pro"/>
                <a:ea typeface="Source Sans Pro"/>
                <a:cs typeface="Source Sans Pro"/>
                <a:sym typeface="Source Sans Pro"/>
              </a:rPr>
              <a:t>Training, instructions and support </a:t>
            </a:r>
            <a:endParaRPr b="1" sz="1100">
              <a:solidFill>
                <a:schemeClr val="dk1"/>
              </a:solidFill>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More tech knowledge</a:t>
            </a:r>
            <a:endParaRPr sz="1100">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Populate standardized verbiage</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A direct number to call when you had a question and not rely on an email response!</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More background in web design</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a physical class step by step on adding information to the pages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clarity on how some items are to be presented.</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Having an in person seminar prior to building the website. </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Clearer instructions.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Clearer on what was needed or if specific information needed to be in the design of the webpage. Overall it was a good process.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More classes on how to use and change website</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Published examples... there seemed to be a desired template for standardization that had to be email danced back and forth. So much wasted man hours.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a video on how to do each step, but honestly I appreciated how easy it was to communicate with you regarding help</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I just started working on my site. I wish there was a guide to help me get started. Maybe there is a guide and I just don't know where it is?</a:t>
            </a:r>
            <a:endParaRPr sz="1100">
              <a:highlight>
                <a:srgbClr val="FFFFFF"/>
              </a:highlight>
              <a:latin typeface="Source Sans Pro"/>
              <a:ea typeface="Source Sans Pro"/>
              <a:cs typeface="Source Sans Pro"/>
              <a:sym typeface="Source Sans Pro"/>
            </a:endParaRPr>
          </a:p>
          <a:p>
            <a:pPr indent="-298450" lvl="0" marL="457200" marR="228600" rtl="0" algn="l">
              <a:lnSpc>
                <a:spcPct val="115000"/>
              </a:lnSpc>
              <a:spcBef>
                <a:spcPts val="0"/>
              </a:spcBef>
              <a:spcAft>
                <a:spcPts val="0"/>
              </a:spcAft>
              <a:buSzPts val="1100"/>
              <a:buFont typeface="Source Sans Pro"/>
              <a:buChar char="●"/>
            </a:pPr>
            <a:r>
              <a:rPr lang="en" sz="1100">
                <a:highlight>
                  <a:srgbClr val="FFFFFF"/>
                </a:highlight>
                <a:latin typeface="Source Sans Pro"/>
                <a:ea typeface="Source Sans Pro"/>
                <a:cs typeface="Source Sans Pro"/>
                <a:sym typeface="Source Sans Pro"/>
              </a:rPr>
              <a:t>Support being made more available.</a:t>
            </a:r>
            <a:endParaRPr sz="1100">
              <a:highlight>
                <a:srgbClr val="FFFFFF"/>
              </a:highlight>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1"/>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3600"/>
              <a:buFont typeface="Bitter"/>
              <a:buNone/>
            </a:pPr>
            <a:r>
              <a:rPr lang="en"/>
              <a:t>Question 7: </a:t>
            </a:r>
            <a:r>
              <a:rPr lang="en">
                <a:solidFill>
                  <a:srgbClr val="333E48"/>
                </a:solidFill>
              </a:rPr>
              <a:t>What did you struggle with most? (Part 1) </a:t>
            </a:r>
            <a:r>
              <a:rPr lang="en" sz="1000">
                <a:solidFill>
                  <a:srgbClr val="333E48"/>
                </a:solidFill>
                <a:highlight>
                  <a:srgbClr val="FFFFFF"/>
                </a:highlight>
                <a:latin typeface="Helvetica Neue"/>
                <a:ea typeface="Helvetica Neue"/>
                <a:cs typeface="Helvetica Neue"/>
                <a:sym typeface="Helvetica Neue"/>
              </a:rPr>
              <a:t>    </a:t>
            </a:r>
            <a:endParaRPr sz="1000">
              <a:solidFill>
                <a:srgbClr val="333E48"/>
              </a:solidFill>
              <a:highlight>
                <a:srgbClr val="FFFFFF"/>
              </a:highlight>
              <a:latin typeface="Helvetica Neue"/>
              <a:ea typeface="Helvetica Neue"/>
              <a:cs typeface="Helvetica Neue"/>
              <a:sym typeface="Helvetica Neue"/>
            </a:endParaRPr>
          </a:p>
          <a:p>
            <a:pPr indent="0" lvl="0" marL="533400" marR="228600" rtl="0" algn="l">
              <a:lnSpc>
                <a:spcPct val="115000"/>
              </a:lnSpc>
              <a:spcBef>
                <a:spcPts val="0"/>
              </a:spcBef>
              <a:spcAft>
                <a:spcPts val="0"/>
              </a:spcAft>
              <a:buNone/>
            </a:pPr>
            <a:r>
              <a:rPr lang="en" sz="1000">
                <a:solidFill>
                  <a:srgbClr val="333E48"/>
                </a:solidFill>
                <a:highlight>
                  <a:srgbClr val="F4F5F5"/>
                </a:highlight>
                <a:latin typeface="Helvetica Neue"/>
                <a:ea typeface="Helvetica Neue"/>
                <a:cs typeface="Helvetica Neue"/>
                <a:sym typeface="Helvetica Neue"/>
              </a:rPr>
              <a:t> </a:t>
            </a:r>
            <a:endParaRPr sz="1200">
              <a:solidFill>
                <a:srgbClr val="000000"/>
              </a:solidFill>
              <a:latin typeface="Source Sans Pro"/>
              <a:ea typeface="Source Sans Pro"/>
              <a:cs typeface="Source Sans Pro"/>
              <a:sym typeface="Source Sans Pro"/>
            </a:endParaRPr>
          </a:p>
          <a:p>
            <a:pPr indent="0" lvl="0" marL="0" rtl="0" algn="l">
              <a:spcBef>
                <a:spcPts val="0"/>
              </a:spcBef>
              <a:spcAft>
                <a:spcPts val="0"/>
              </a:spcAft>
              <a:buNone/>
            </a:pPr>
            <a:r>
              <a:rPr b="1" lang="en" sz="1200">
                <a:solidFill>
                  <a:schemeClr val="dk1"/>
                </a:solidFill>
                <a:latin typeface="Source Sans Pro"/>
                <a:ea typeface="Source Sans Pro"/>
                <a:cs typeface="Source Sans Pro"/>
                <a:sym typeface="Source Sans Pro"/>
              </a:rPr>
              <a:t>Technical </a:t>
            </a:r>
            <a:endParaRPr b="1" sz="12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interface, not sure what I'm editing</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formatting</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everything, the auditor was helpful but could have made the small changes themself</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getting used to the program at first. </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saving completed work</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formatting pictures</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originally navigating the direction</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learning how to make changes</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external point of contacts, I know there was a list on how to but a video would have been nice  </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getting my bearing with how the platform works</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things saving</a:t>
            </a:r>
            <a:endParaRPr sz="1400">
              <a:solidFill>
                <a:srgbClr val="000000"/>
              </a:solidFill>
              <a:latin typeface="Source Sans Pro"/>
              <a:ea typeface="Source Sans Pro"/>
              <a:cs typeface="Source Sans Pro"/>
              <a:sym typeface="Source Sans Pro"/>
            </a:endParaRPr>
          </a:p>
          <a:p>
            <a:pPr indent="-317500" lvl="0" marL="457200" rtl="0" algn="l">
              <a:spcBef>
                <a:spcPts val="0"/>
              </a:spcBef>
              <a:spcAft>
                <a:spcPts val="0"/>
              </a:spcAft>
              <a:buClr>
                <a:srgbClr val="000000"/>
              </a:buClr>
              <a:buSzPts val="1400"/>
              <a:buFont typeface="Source Sans Pro"/>
              <a:buChar char="●"/>
            </a:pPr>
            <a:r>
              <a:rPr lang="en" sz="1400">
                <a:solidFill>
                  <a:srgbClr val="000000"/>
                </a:solidFill>
                <a:latin typeface="Source Sans Pro"/>
                <a:ea typeface="Source Sans Pro"/>
                <a:cs typeface="Source Sans Pro"/>
                <a:sym typeface="Source Sans Pro"/>
              </a:rPr>
              <a:t>the picture and the special groups</a:t>
            </a:r>
            <a:endParaRPr sz="2900"/>
          </a:p>
        </p:txBody>
      </p:sp>
      <p:sp>
        <p:nvSpPr>
          <p:cNvPr id="460" name="Google Shape;460;p81"/>
          <p:cNvSpPr txBox="1"/>
          <p:nvPr>
            <p:ph idx="1" type="subTitle"/>
          </p:nvPr>
        </p:nvSpPr>
        <p:spPr>
          <a:xfrm>
            <a:off x="436894" y="242044"/>
            <a:ext cx="5127600" cy="268200"/>
          </a:xfrm>
          <a:prstGeom prst="rect">
            <a:avLst/>
          </a:prstGeom>
          <a:noFill/>
          <a:ln>
            <a:noFill/>
          </a:ln>
        </p:spPr>
        <p:txBody>
          <a:bodyPr anchorCtr="0" anchor="ctr" bIns="34275" lIns="34275" spcFirstLastPara="1" rIns="34275" wrap="square" tIns="34275">
            <a:noAutofit/>
          </a:bodyPr>
          <a:lstStyle/>
          <a:p>
            <a:pPr indent="0" lvl="0" marL="0" rtl="0" algn="l">
              <a:lnSpc>
                <a:spcPct val="120000"/>
              </a:lnSpc>
              <a:spcBef>
                <a:spcPts val="0"/>
              </a:spcBef>
              <a:spcAft>
                <a:spcPts val="0"/>
              </a:spcAft>
              <a:buSzPts val="2000"/>
              <a:buNone/>
            </a:pPr>
            <a:r>
              <a:rPr b="0" lang="en">
                <a:latin typeface="Source Sans Pro SemiBold"/>
                <a:ea typeface="Source Sans Pro SemiBold"/>
                <a:cs typeface="Source Sans Pro SemiBold"/>
                <a:sym typeface="Source Sans Pro SemiBold"/>
              </a:rPr>
              <a:t>Vet Center Survey, October 2021</a:t>
            </a:r>
            <a:endParaRPr b="0">
              <a:latin typeface="Source Sans Pro SemiBold"/>
              <a:ea typeface="Source Sans Pro SemiBold"/>
              <a:cs typeface="Source Sans Pro SemiBold"/>
              <a:sym typeface="Source Sans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