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7" r:id="rId5"/>
    <p:sldMasterId id="2147483718" r:id="rId6"/>
    <p:sldMasterId id="214748371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y="5143500" cx="9144000"/>
  <p:notesSz cx="6858000" cy="9144000"/>
  <p:embeddedFontLst>
    <p:embeddedFont>
      <p:font typeface="Proxima Nova"/>
      <p:regular r:id="rId25"/>
      <p:bold r:id="rId26"/>
      <p:italic r:id="rId27"/>
      <p:boldItalic r:id="rId28"/>
    </p:embeddedFont>
    <p:embeddedFont>
      <p:font typeface="Source Sans Pro SemiBold"/>
      <p:regular r:id="rId29"/>
      <p:bold r:id="rId30"/>
      <p:italic r:id="rId31"/>
      <p:boldItalic r:id="rId32"/>
    </p:embeddedFont>
    <p:embeddedFont>
      <p:font typeface="Bitter"/>
      <p:regular r:id="rId33"/>
      <p:bold r:id="rId34"/>
      <p:italic r:id="rId35"/>
      <p:boldItalic r:id="rId36"/>
    </p:embeddedFont>
    <p:embeddedFont>
      <p:font typeface="Helvetica Neue"/>
      <p:regular r:id="rId37"/>
      <p:bold r:id="rId38"/>
      <p:italic r:id="rId39"/>
      <p:boldItalic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DA2E50-664E-4A04-958F-1D6791EC5CF5}">
  <a:tblStyle styleId="{4BDA2E50-664E-4A04-958F-1D6791EC5C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2.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4.xml"/><Relationship Id="rId44" Type="http://schemas.openxmlformats.org/officeDocument/2006/relationships/font" Target="fonts/SourceSansPro-boldItalic.fntdata"/><Relationship Id="rId21" Type="http://schemas.openxmlformats.org/officeDocument/2006/relationships/slide" Target="slides/slide13.xml"/><Relationship Id="rId43" Type="http://schemas.openxmlformats.org/officeDocument/2006/relationships/font" Target="fonts/SourceSansPro-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SourceSansProSemiBold-regular.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SourceSansProSemiBold-italic.fntdata"/><Relationship Id="rId30" Type="http://schemas.openxmlformats.org/officeDocument/2006/relationships/font" Target="fonts/SourceSansProSemiBold-bold.fntdata"/><Relationship Id="rId11" Type="http://schemas.openxmlformats.org/officeDocument/2006/relationships/slide" Target="slides/slide3.xml"/><Relationship Id="rId33" Type="http://schemas.openxmlformats.org/officeDocument/2006/relationships/font" Target="fonts/Bitter-regular.fntdata"/><Relationship Id="rId10" Type="http://schemas.openxmlformats.org/officeDocument/2006/relationships/slide" Target="slides/slide2.xml"/><Relationship Id="rId32" Type="http://schemas.openxmlformats.org/officeDocument/2006/relationships/font" Target="fonts/SourceSansProSemiBold-boldItalic.fntdata"/><Relationship Id="rId13" Type="http://schemas.openxmlformats.org/officeDocument/2006/relationships/slide" Target="slides/slide5.xml"/><Relationship Id="rId35" Type="http://schemas.openxmlformats.org/officeDocument/2006/relationships/font" Target="fonts/Bitter-italic.fntdata"/><Relationship Id="rId12" Type="http://schemas.openxmlformats.org/officeDocument/2006/relationships/slide" Target="slides/slide4.xml"/><Relationship Id="rId34" Type="http://schemas.openxmlformats.org/officeDocument/2006/relationships/font" Target="fonts/Bitter-bold.fntdata"/><Relationship Id="rId15" Type="http://schemas.openxmlformats.org/officeDocument/2006/relationships/slide" Target="slides/slide7.xml"/><Relationship Id="rId37" Type="http://schemas.openxmlformats.org/officeDocument/2006/relationships/font" Target="fonts/HelveticaNeue-regular.fntdata"/><Relationship Id="rId14" Type="http://schemas.openxmlformats.org/officeDocument/2006/relationships/slide" Target="slides/slide6.xml"/><Relationship Id="rId36" Type="http://schemas.openxmlformats.org/officeDocument/2006/relationships/font" Target="fonts/Bitter-boldItalic.fntdata"/><Relationship Id="rId17" Type="http://schemas.openxmlformats.org/officeDocument/2006/relationships/slide" Target="slides/slide9.xml"/><Relationship Id="rId39" Type="http://schemas.openxmlformats.org/officeDocument/2006/relationships/font" Target="fonts/HelveticaNeue-italic.fntdata"/><Relationship Id="rId16" Type="http://schemas.openxmlformats.org/officeDocument/2006/relationships/slide" Target="slides/slide8.xml"/><Relationship Id="rId38" Type="http://schemas.openxmlformats.org/officeDocument/2006/relationships/font" Target="fonts/HelveticaNeue-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8c161a069_0_20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gf8c161a069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148414ab17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1148414ab17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71" name="Google Shape;471;g1148414ab17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148414ab17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1148414ab17_0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79" name="Google Shape;479;g1148414ab17_0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148414ab17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1148414ab17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87" name="Google Shape;487;g1148414ab17_0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f8c161a069_0_8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f8c161a069_0_8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95" name="Google Shape;495;gf8c161a069_0_8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8c161a069_0_7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f8c161a069_0_7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505" name="Google Shape;505;gf8c161a069_0_7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f8c161a069_0_8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f8c161a069_0_8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515" name="Google Shape;515;gf8c161a069_0_8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148414ab17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1148414ab17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524" name="Google Shape;524;g1148414ab17_0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48414ab1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148414ab17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93" name="Google Shape;393;g1148414ab17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f8c161a069_0_7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f8c161a069_0_7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02" name="Google Shape;402;gf8c161a069_0_7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48414ab1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148414ab17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11" name="Google Shape;411;g1148414ab17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8c161a069_0_7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f8c161a069_0_7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22" name="Google Shape;422;gf8c161a069_0_7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8c161a069_0_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f8c161a069_0_7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33" name="Google Shape;433;gf8c161a069_0_7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8c161a069_0_7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f8c161a069_0_7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42" name="Google Shape;442;gf8c161a069_0_7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48414ab17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1148414ab17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51" name="Google Shape;451;g1148414ab17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48414ab17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1148414ab17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62" name="Google Shape;462;g1148414ab17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4"/>
          <p:cNvPicPr preferRelativeResize="0"/>
          <p:nvPr/>
        </p:nvPicPr>
        <p:blipFill rotWithShape="1">
          <a:blip r:embed="rId2">
            <a:alphaModFix/>
          </a:blip>
          <a:srcRect b="0" l="0" r="0" t="0"/>
          <a:stretch/>
        </p:blipFill>
        <p:spPr>
          <a:xfrm>
            <a:off x="411431" y="349729"/>
            <a:ext cx="1919475" cy="427383"/>
          </a:xfrm>
          <a:prstGeom prst="rect">
            <a:avLst/>
          </a:prstGeom>
          <a:noFill/>
          <a:ln>
            <a:noFill/>
          </a:ln>
        </p:spPr>
      </p:pic>
      <p:sp>
        <p:nvSpPr>
          <p:cNvPr id="57" name="Google Shape;57;p14"/>
          <p:cNvSpPr txBox="1"/>
          <p:nvPr>
            <p:ph type="title"/>
          </p:nvPr>
        </p:nvSpPr>
        <p:spPr>
          <a:xfrm>
            <a:off x="1143000" y="1149713"/>
            <a:ext cx="6858000" cy="1210200"/>
          </a:xfrm>
          <a:prstGeom prst="rect">
            <a:avLst/>
          </a:prstGeom>
          <a:noFill/>
          <a:ln>
            <a:noFill/>
          </a:ln>
        </p:spPr>
        <p:txBody>
          <a:bodyPr anchorCtr="0" anchor="b" bIns="34275" lIns="34275" spcFirstLastPara="1" rIns="34275" wrap="square" tIns="34275">
            <a:noAutofit/>
          </a:bodyPr>
          <a:lstStyle>
            <a:lvl1pPr lvl="0" rtl="0" algn="ctr">
              <a:lnSpc>
                <a:spcPct val="100000"/>
              </a:lnSpc>
              <a:spcBef>
                <a:spcPts val="0"/>
              </a:spcBef>
              <a:spcAft>
                <a:spcPts val="0"/>
              </a:spcAft>
              <a:buSzPts val="2700"/>
              <a:buNone/>
              <a:defRPr sz="3600">
                <a:solidFill>
                  <a:srgbClr val="F2F2F2"/>
                </a:solidFill>
              </a:defRPr>
            </a:lvl1pPr>
            <a:lvl2pPr lvl="1" rtl="0" algn="ctr">
              <a:lnSpc>
                <a:spcPct val="100000"/>
              </a:lnSpc>
              <a:spcBef>
                <a:spcPts val="0"/>
              </a:spcBef>
              <a:spcAft>
                <a:spcPts val="0"/>
              </a:spcAft>
              <a:buSzPts val="2700"/>
              <a:buNone/>
              <a:defRPr sz="3600">
                <a:solidFill>
                  <a:srgbClr val="F2F2F2"/>
                </a:solidFill>
              </a:defRPr>
            </a:lvl2pPr>
            <a:lvl3pPr lvl="2" rtl="0" algn="ctr">
              <a:lnSpc>
                <a:spcPct val="100000"/>
              </a:lnSpc>
              <a:spcBef>
                <a:spcPts val="0"/>
              </a:spcBef>
              <a:spcAft>
                <a:spcPts val="0"/>
              </a:spcAft>
              <a:buSzPts val="2700"/>
              <a:buNone/>
              <a:defRPr sz="3600">
                <a:solidFill>
                  <a:srgbClr val="F2F2F2"/>
                </a:solidFill>
              </a:defRPr>
            </a:lvl3pPr>
            <a:lvl4pPr lvl="3" rtl="0" algn="ctr">
              <a:lnSpc>
                <a:spcPct val="100000"/>
              </a:lnSpc>
              <a:spcBef>
                <a:spcPts val="0"/>
              </a:spcBef>
              <a:spcAft>
                <a:spcPts val="0"/>
              </a:spcAft>
              <a:buSzPts val="2700"/>
              <a:buNone/>
              <a:defRPr sz="3600">
                <a:solidFill>
                  <a:srgbClr val="F2F2F2"/>
                </a:solidFill>
              </a:defRPr>
            </a:lvl4pPr>
            <a:lvl5pPr lvl="4" rtl="0" algn="ctr">
              <a:lnSpc>
                <a:spcPct val="100000"/>
              </a:lnSpc>
              <a:spcBef>
                <a:spcPts val="0"/>
              </a:spcBef>
              <a:spcAft>
                <a:spcPts val="0"/>
              </a:spcAft>
              <a:buSzPts val="2700"/>
              <a:buNone/>
              <a:defRPr sz="3600">
                <a:solidFill>
                  <a:srgbClr val="F2F2F2"/>
                </a:solidFill>
              </a:defRPr>
            </a:lvl5pPr>
            <a:lvl6pPr lvl="5" rtl="0" algn="ctr">
              <a:lnSpc>
                <a:spcPct val="100000"/>
              </a:lnSpc>
              <a:spcBef>
                <a:spcPts val="0"/>
              </a:spcBef>
              <a:spcAft>
                <a:spcPts val="0"/>
              </a:spcAft>
              <a:buSzPts val="2700"/>
              <a:buNone/>
              <a:defRPr sz="3600">
                <a:solidFill>
                  <a:srgbClr val="F2F2F2"/>
                </a:solidFill>
              </a:defRPr>
            </a:lvl6pPr>
            <a:lvl7pPr lvl="6" rtl="0" algn="ctr">
              <a:lnSpc>
                <a:spcPct val="100000"/>
              </a:lnSpc>
              <a:spcBef>
                <a:spcPts val="0"/>
              </a:spcBef>
              <a:spcAft>
                <a:spcPts val="0"/>
              </a:spcAft>
              <a:buSzPts val="2700"/>
              <a:buNone/>
              <a:defRPr sz="3600">
                <a:solidFill>
                  <a:srgbClr val="F2F2F2"/>
                </a:solidFill>
              </a:defRPr>
            </a:lvl7pPr>
            <a:lvl8pPr lvl="7" rtl="0" algn="ctr">
              <a:lnSpc>
                <a:spcPct val="100000"/>
              </a:lnSpc>
              <a:spcBef>
                <a:spcPts val="0"/>
              </a:spcBef>
              <a:spcAft>
                <a:spcPts val="0"/>
              </a:spcAft>
              <a:buSzPts val="2700"/>
              <a:buNone/>
              <a:defRPr sz="3600">
                <a:solidFill>
                  <a:srgbClr val="F2F2F2"/>
                </a:solidFill>
              </a:defRPr>
            </a:lvl8pPr>
            <a:lvl9pPr lvl="8" rtl="0" algn="ctr">
              <a:lnSpc>
                <a:spcPct val="100000"/>
              </a:lnSpc>
              <a:spcBef>
                <a:spcPts val="0"/>
              </a:spcBef>
              <a:spcAft>
                <a:spcPts val="0"/>
              </a:spcAft>
              <a:buSzPts val="2700"/>
              <a:buNone/>
              <a:defRPr sz="3600">
                <a:solidFill>
                  <a:srgbClr val="F2F2F2"/>
                </a:solidFill>
              </a:defRPr>
            </a:lvl9pPr>
          </a:lstStyle>
          <a:p/>
        </p:txBody>
      </p:sp>
      <p:sp>
        <p:nvSpPr>
          <p:cNvPr id="58" name="Google Shape;58;p14"/>
          <p:cNvSpPr txBox="1"/>
          <p:nvPr>
            <p:ph idx="1" type="subTitle"/>
          </p:nvPr>
        </p:nvSpPr>
        <p:spPr>
          <a:xfrm>
            <a:off x="1150575" y="2359978"/>
            <a:ext cx="6858000" cy="570000"/>
          </a:xfrm>
          <a:prstGeom prst="rect">
            <a:avLst/>
          </a:prstGeom>
          <a:noFill/>
          <a:ln>
            <a:noFill/>
          </a:ln>
        </p:spPr>
        <p:txBody>
          <a:bodyPr anchorCtr="0" anchor="t" bIns="34275" lIns="34275" spcFirstLastPara="1" rIns="34275" wrap="square" tIns="34275">
            <a:noAutofit/>
          </a:bodyPr>
          <a:lstStyle>
            <a:lvl1pPr lvl="0" rtl="0" algn="ctr">
              <a:lnSpc>
                <a:spcPct val="120000"/>
              </a:lnSpc>
              <a:spcBef>
                <a:spcPts val="600"/>
              </a:spcBef>
              <a:spcAft>
                <a:spcPts val="0"/>
              </a:spcAft>
              <a:buSzPts val="1500"/>
              <a:buNone/>
              <a:defRPr b="1" sz="1400">
                <a:solidFill>
                  <a:srgbClr val="F2F2F2"/>
                </a:solidFill>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59" name="Shape 59"/>
        <p:cNvGrpSpPr/>
        <p:nvPr/>
      </p:nvGrpSpPr>
      <p:grpSpPr>
        <a:xfrm>
          <a:off x="0" y="0"/>
          <a:ext cx="0" cy="0"/>
          <a:chOff x="0" y="0"/>
          <a:chExt cx="0" cy="0"/>
        </a:xfrm>
      </p:grpSpPr>
      <p:sp>
        <p:nvSpPr>
          <p:cNvPr id="60" name="Google Shape;60;p15"/>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700"/>
              <a:buFont typeface="Bitter"/>
              <a:buNone/>
              <a:defRPr sz="2700">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61" name="Google Shape;61;p1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txBox="1"/>
          <p:nvPr>
            <p:ph idx="1"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63" name="Shape 63"/>
        <p:cNvGrpSpPr/>
        <p:nvPr/>
      </p:nvGrpSpPr>
      <p:grpSpPr>
        <a:xfrm>
          <a:off x="0" y="0"/>
          <a:ext cx="0" cy="0"/>
          <a:chOff x="0" y="0"/>
          <a:chExt cx="0" cy="0"/>
        </a:xfrm>
      </p:grpSpPr>
      <p:sp>
        <p:nvSpPr>
          <p:cNvPr id="64" name="Google Shape;64;p16"/>
          <p:cNvSpPr/>
          <p:nvPr/>
        </p:nvSpPr>
        <p:spPr>
          <a:xfrm>
            <a:off x="5791200" y="0"/>
            <a:ext cx="33528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16"/>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6"/>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67" name="Google Shape;67;p16"/>
          <p:cNvSpPr txBox="1"/>
          <p:nvPr>
            <p:ph idx="1" type="body"/>
          </p:nvPr>
        </p:nvSpPr>
        <p:spPr>
          <a:xfrm>
            <a:off x="459881" y="962513"/>
            <a:ext cx="4185000" cy="36636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5pPr>
            <a:lvl6pPr indent="-323850" lvl="5" marL="27432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6pPr>
            <a:lvl7pPr indent="-323850" lvl="6" marL="32004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7pPr>
            <a:lvl8pPr indent="-323850" lvl="7" marL="36576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8pPr>
            <a:lvl9pPr indent="-323850" lvl="8" marL="41148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9pPr>
          </a:lstStyle>
          <a:p/>
        </p:txBody>
      </p:sp>
      <p:sp>
        <p:nvSpPr>
          <p:cNvPr id="68" name="Google Shape;68;p16"/>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69" name="Shape 69"/>
        <p:cNvGrpSpPr/>
        <p:nvPr/>
      </p:nvGrpSpPr>
      <p:grpSpPr>
        <a:xfrm>
          <a:off x="0" y="0"/>
          <a:ext cx="0" cy="0"/>
          <a:chOff x="0" y="0"/>
          <a:chExt cx="0" cy="0"/>
        </a:xfrm>
      </p:grpSpPr>
      <p:sp>
        <p:nvSpPr>
          <p:cNvPr id="70" name="Google Shape;70;p17"/>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71" name="Google Shape;71;p17"/>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7"/>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73" name="Google Shape;73;p17"/>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74" name="Shape 74"/>
        <p:cNvGrpSpPr/>
        <p:nvPr/>
      </p:nvGrpSpPr>
      <p:grpSpPr>
        <a:xfrm>
          <a:off x="0" y="0"/>
          <a:ext cx="0" cy="0"/>
          <a:chOff x="0" y="0"/>
          <a:chExt cx="0" cy="0"/>
        </a:xfrm>
      </p:grpSpPr>
      <p:sp>
        <p:nvSpPr>
          <p:cNvPr id="75" name="Google Shape;75;p18"/>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8"/>
          <p:cNvSpPr txBox="1"/>
          <p:nvPr>
            <p:ph type="title"/>
          </p:nvPr>
        </p:nvSpPr>
        <p:spPr>
          <a:xfrm>
            <a:off x="467550" y="252938"/>
            <a:ext cx="8219400" cy="4384200"/>
          </a:xfrm>
          <a:prstGeom prst="rect">
            <a:avLst/>
          </a:prstGeom>
          <a:noFill/>
          <a:ln>
            <a:noFill/>
          </a:ln>
        </p:spPr>
        <p:txBody>
          <a:bodyPr anchorCtr="0" anchor="ctr" bIns="34275" lIns="34275" spcFirstLastPara="1" rIns="34275" wrap="square" tIns="34275">
            <a:noAutofit/>
          </a:bodyPr>
          <a:lstStyle>
            <a:lvl1pPr lvl="0" rtl="0" algn="ctr">
              <a:lnSpc>
                <a:spcPct val="100000"/>
              </a:lnSpc>
              <a:spcBef>
                <a:spcPts val="0"/>
              </a:spcBef>
              <a:spcAft>
                <a:spcPts val="0"/>
              </a:spcAft>
              <a:buSzPts val="2700"/>
              <a:buNone/>
              <a:defRPr sz="2700">
                <a:solidFill>
                  <a:schemeClr val="accent6"/>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77" name="Shape 77"/>
        <p:cNvGrpSpPr/>
        <p:nvPr/>
      </p:nvGrpSpPr>
      <p:grpSpPr>
        <a:xfrm>
          <a:off x="0" y="0"/>
          <a:ext cx="0" cy="0"/>
          <a:chOff x="0" y="0"/>
          <a:chExt cx="0" cy="0"/>
        </a:xfrm>
      </p:grpSpPr>
      <p:sp>
        <p:nvSpPr>
          <p:cNvPr id="78" name="Google Shape;78;p19"/>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lvl1pPr lvl="0" rtl="0" algn="l">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79" name="Google Shape;79;p19"/>
          <p:cNvSpPr txBox="1"/>
          <p:nvPr>
            <p:ph idx="1" type="body"/>
          </p:nvPr>
        </p:nvSpPr>
        <p:spPr>
          <a:xfrm>
            <a:off x="457200" y="1821847"/>
            <a:ext cx="8229600" cy="3618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80" name="Google Shape;80;p19"/>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cxnSp>
        <p:nvCxnSpPr>
          <p:cNvPr id="81" name="Google Shape;81;p19"/>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2">
    <p:spTree>
      <p:nvGrpSpPr>
        <p:cNvPr id="82" name="Shape 82"/>
        <p:cNvGrpSpPr/>
        <p:nvPr/>
      </p:nvGrpSpPr>
      <p:grpSpPr>
        <a:xfrm>
          <a:off x="0" y="0"/>
          <a:ext cx="0" cy="0"/>
          <a:chOff x="0" y="0"/>
          <a:chExt cx="0" cy="0"/>
        </a:xfrm>
      </p:grpSpPr>
      <p:sp>
        <p:nvSpPr>
          <p:cNvPr id="83" name="Google Shape;83;p20"/>
          <p:cNvSpPr/>
          <p:nvPr/>
        </p:nvSpPr>
        <p:spPr>
          <a:xfrm>
            <a:off x="5791200" y="0"/>
            <a:ext cx="33528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20"/>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20"/>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86" name="Google Shape;86;p20"/>
          <p:cNvSpPr txBox="1"/>
          <p:nvPr>
            <p:ph idx="1" type="body"/>
          </p:nvPr>
        </p:nvSpPr>
        <p:spPr>
          <a:xfrm>
            <a:off x="459881" y="962513"/>
            <a:ext cx="4185000" cy="36636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5pPr>
            <a:lvl6pPr indent="-323850" lvl="5" marL="27432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6pPr>
            <a:lvl7pPr indent="-323850" lvl="6" marL="32004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7pPr>
            <a:lvl8pPr indent="-323850" lvl="7" marL="36576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8pPr>
            <a:lvl9pPr indent="-323850" lvl="8" marL="41148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9pPr>
          </a:lstStyle>
          <a:p/>
        </p:txBody>
      </p:sp>
      <p:sp>
        <p:nvSpPr>
          <p:cNvPr id="87" name="Google Shape;87;p20"/>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TITLE_AND_BODY 2">
    <p:bg>
      <p:bgPr>
        <a:solidFill>
          <a:schemeClr val="accent1"/>
        </a:solidFill>
      </p:bgPr>
    </p:bg>
    <p:spTree>
      <p:nvGrpSpPr>
        <p:cNvPr id="88" name="Shape 88"/>
        <p:cNvGrpSpPr/>
        <p:nvPr/>
      </p:nvGrpSpPr>
      <p:grpSpPr>
        <a:xfrm>
          <a:off x="0" y="0"/>
          <a:ext cx="0" cy="0"/>
          <a:chOff x="0" y="0"/>
          <a:chExt cx="0" cy="0"/>
        </a:xfrm>
      </p:grpSpPr>
      <p:sp>
        <p:nvSpPr>
          <p:cNvPr id="89" name="Google Shape;89;p21"/>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lvl1pPr lvl="0" rtl="0" algn="l">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90" name="Google Shape;90;p21"/>
          <p:cNvSpPr txBox="1"/>
          <p:nvPr>
            <p:ph idx="1" type="body"/>
          </p:nvPr>
        </p:nvSpPr>
        <p:spPr>
          <a:xfrm>
            <a:off x="457200" y="1821847"/>
            <a:ext cx="8229600" cy="3618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91" name="Google Shape;91;p21"/>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cxnSp>
        <p:nvCxnSpPr>
          <p:cNvPr id="92" name="Google Shape;92;p21"/>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3">
    <p:spTree>
      <p:nvGrpSpPr>
        <p:cNvPr id="93" name="Shape 93"/>
        <p:cNvGrpSpPr/>
        <p:nvPr/>
      </p:nvGrpSpPr>
      <p:grpSpPr>
        <a:xfrm>
          <a:off x="0" y="0"/>
          <a:ext cx="0" cy="0"/>
          <a:chOff x="0" y="0"/>
          <a:chExt cx="0" cy="0"/>
        </a:xfrm>
      </p:grpSpPr>
      <p:sp>
        <p:nvSpPr>
          <p:cNvPr id="94" name="Google Shape;94;p22"/>
          <p:cNvSpPr/>
          <p:nvPr/>
        </p:nvSpPr>
        <p:spPr>
          <a:xfrm>
            <a:off x="5791200" y="0"/>
            <a:ext cx="33528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22"/>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2"/>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97" name="Google Shape;97;p22"/>
          <p:cNvSpPr txBox="1"/>
          <p:nvPr>
            <p:ph idx="1" type="body"/>
          </p:nvPr>
        </p:nvSpPr>
        <p:spPr>
          <a:xfrm>
            <a:off x="459881" y="962513"/>
            <a:ext cx="4185000" cy="36636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5pPr>
            <a:lvl6pPr indent="-323850" lvl="5" marL="27432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6pPr>
            <a:lvl7pPr indent="-323850" lvl="6" marL="32004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7pPr>
            <a:lvl8pPr indent="-323850" lvl="7" marL="36576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8pPr>
            <a:lvl9pPr indent="-323850" lvl="8" marL="41148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9pPr>
          </a:lstStyle>
          <a:p/>
        </p:txBody>
      </p:sp>
      <p:sp>
        <p:nvSpPr>
          <p:cNvPr id="98" name="Google Shape;98;p22"/>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TITLE_AND_BODY 3">
    <p:bg>
      <p:bgPr>
        <a:solidFill>
          <a:schemeClr val="accent1"/>
        </a:solidFill>
      </p:bgPr>
    </p:bg>
    <p:spTree>
      <p:nvGrpSpPr>
        <p:cNvPr id="99" name="Shape 99"/>
        <p:cNvGrpSpPr/>
        <p:nvPr/>
      </p:nvGrpSpPr>
      <p:grpSpPr>
        <a:xfrm>
          <a:off x="0" y="0"/>
          <a:ext cx="0" cy="0"/>
          <a:chOff x="0" y="0"/>
          <a:chExt cx="0" cy="0"/>
        </a:xfrm>
      </p:grpSpPr>
      <p:sp>
        <p:nvSpPr>
          <p:cNvPr id="100" name="Google Shape;100;p23"/>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lvl1pPr lvl="0" rtl="0" algn="l">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01" name="Google Shape;101;p23"/>
          <p:cNvSpPr txBox="1"/>
          <p:nvPr>
            <p:ph idx="1" type="body"/>
          </p:nvPr>
        </p:nvSpPr>
        <p:spPr>
          <a:xfrm>
            <a:off x="457200" y="1821847"/>
            <a:ext cx="8229600" cy="3618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02" name="Google Shape;102;p2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cxnSp>
        <p:nvCxnSpPr>
          <p:cNvPr id="103" name="Google Shape;103;p23"/>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104" name="Shape 104"/>
        <p:cNvGrpSpPr/>
        <p:nvPr/>
      </p:nvGrpSpPr>
      <p:grpSpPr>
        <a:xfrm>
          <a:off x="0" y="0"/>
          <a:ext cx="0" cy="0"/>
          <a:chOff x="0" y="0"/>
          <a:chExt cx="0" cy="0"/>
        </a:xfrm>
      </p:grpSpPr>
      <p:sp>
        <p:nvSpPr>
          <p:cNvPr id="105" name="Google Shape;105;p24"/>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4"/>
          <p:cNvSpPr txBox="1"/>
          <p:nvPr>
            <p:ph type="title"/>
          </p:nvPr>
        </p:nvSpPr>
        <p:spPr>
          <a:xfrm>
            <a:off x="459881" y="510300"/>
            <a:ext cx="75411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07" name="Google Shape;107;p24"/>
          <p:cNvSpPr txBox="1"/>
          <p:nvPr>
            <p:ph idx="1"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108" name="Shape 108"/>
        <p:cNvGrpSpPr/>
        <p:nvPr/>
      </p:nvGrpSpPr>
      <p:grpSpPr>
        <a:xfrm>
          <a:off x="0" y="0"/>
          <a:ext cx="0" cy="0"/>
          <a:chOff x="0" y="0"/>
          <a:chExt cx="0" cy="0"/>
        </a:xfrm>
      </p:grpSpPr>
      <p:sp>
        <p:nvSpPr>
          <p:cNvPr id="109" name="Google Shape;109;p2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5"/>
          <p:cNvSpPr txBox="1"/>
          <p:nvPr/>
        </p:nvSpPr>
        <p:spPr>
          <a:xfrm>
            <a:off x="1155716"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1</a:t>
            </a:r>
            <a:endParaRPr b="1" i="0" sz="1800" u="none" cap="none" strike="noStrike">
              <a:solidFill>
                <a:srgbClr val="FFFFFF"/>
              </a:solidFill>
              <a:latin typeface="Proxima Nova"/>
              <a:ea typeface="Proxima Nova"/>
              <a:cs typeface="Proxima Nova"/>
              <a:sym typeface="Proxima Nova"/>
            </a:endParaRPr>
          </a:p>
        </p:txBody>
      </p:sp>
      <p:sp>
        <p:nvSpPr>
          <p:cNvPr id="111" name="Google Shape;111;p25"/>
          <p:cNvSpPr txBox="1"/>
          <p:nvPr/>
        </p:nvSpPr>
        <p:spPr>
          <a:xfrm>
            <a:off x="2862356"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112" name="Google Shape;112;p25"/>
          <p:cNvSpPr txBox="1"/>
          <p:nvPr/>
        </p:nvSpPr>
        <p:spPr>
          <a:xfrm>
            <a:off x="5132634"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p:txBody>
      </p:sp>
      <p:sp>
        <p:nvSpPr>
          <p:cNvPr id="113" name="Google Shape;113;p25"/>
          <p:cNvSpPr txBox="1"/>
          <p:nvPr/>
        </p:nvSpPr>
        <p:spPr>
          <a:xfrm>
            <a:off x="3997500"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114" name="Google Shape;114;p25"/>
          <p:cNvSpPr txBox="1"/>
          <p:nvPr/>
        </p:nvSpPr>
        <p:spPr>
          <a:xfrm>
            <a:off x="6267788"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5</a:t>
            </a:r>
            <a:endParaRPr b="1" i="0" sz="1800" u="none" cap="none" strike="noStrike">
              <a:solidFill>
                <a:srgbClr val="FFFFFF"/>
              </a:solidFill>
              <a:latin typeface="Proxima Nova"/>
              <a:ea typeface="Proxima Nova"/>
              <a:cs typeface="Proxima Nova"/>
              <a:sym typeface="Proxima Nova"/>
            </a:endParaRPr>
          </a:p>
        </p:txBody>
      </p:sp>
      <p:sp>
        <p:nvSpPr>
          <p:cNvPr id="115" name="Google Shape;115;p25"/>
          <p:cNvSpPr txBox="1"/>
          <p:nvPr/>
        </p:nvSpPr>
        <p:spPr>
          <a:xfrm>
            <a:off x="4811947"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116" name="Google Shape;116;p25"/>
          <p:cNvSpPr txBox="1"/>
          <p:nvPr/>
        </p:nvSpPr>
        <p:spPr>
          <a:xfrm>
            <a:off x="2983832" y="1992674"/>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117" name="Google Shape;117;p25"/>
          <p:cNvSpPr txBox="1"/>
          <p:nvPr/>
        </p:nvSpPr>
        <p:spPr>
          <a:xfrm>
            <a:off x="6640063" y="1955118"/>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4</a:t>
            </a:r>
            <a:endParaRPr b="1" i="0" sz="1800" u="none" cap="none" strike="noStrike">
              <a:solidFill>
                <a:srgbClr val="FFFFFF"/>
              </a:solidFill>
              <a:latin typeface="Proxima Nova"/>
              <a:ea typeface="Proxima Nova"/>
              <a:cs typeface="Proxima Nova"/>
              <a:sym typeface="Proxima Nova"/>
            </a:endParaRPr>
          </a:p>
        </p:txBody>
      </p:sp>
      <p:cxnSp>
        <p:nvCxnSpPr>
          <p:cNvPr id="118" name="Google Shape;118;p25"/>
          <p:cNvCxnSpPr>
            <a:stCxn id="110" idx="3"/>
            <a:endCxn id="116" idx="1"/>
          </p:cNvCxnSpPr>
          <p:nvPr/>
        </p:nvCxnSpPr>
        <p:spPr>
          <a:xfrm>
            <a:off x="1567316" y="1955043"/>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119" name="Google Shape;119;p25"/>
          <p:cNvCxnSpPr>
            <a:stCxn id="116" idx="3"/>
            <a:endCxn id="115" idx="1"/>
          </p:cNvCxnSpPr>
          <p:nvPr/>
        </p:nvCxnSpPr>
        <p:spPr>
          <a:xfrm flipH="1" rot="10800000">
            <a:off x="3395432" y="1955024"/>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120" name="Google Shape;120;p25"/>
          <p:cNvCxnSpPr>
            <a:stCxn id="115" idx="3"/>
            <a:endCxn id="117" idx="1"/>
          </p:cNvCxnSpPr>
          <p:nvPr/>
        </p:nvCxnSpPr>
        <p:spPr>
          <a:xfrm>
            <a:off x="5223547" y="1955043"/>
            <a:ext cx="1416600" cy="2115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121" name="Google Shape;121;p25"/>
          <p:cNvSpPr txBox="1"/>
          <p:nvPr/>
        </p:nvSpPr>
        <p:spPr>
          <a:xfrm>
            <a:off x="1070775" y="2166497"/>
            <a:ext cx="1028700" cy="984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122" name="Google Shape;122;p25"/>
          <p:cNvSpPr txBox="1"/>
          <p:nvPr/>
        </p:nvSpPr>
        <p:spPr>
          <a:xfrm>
            <a:off x="2891719" y="2415441"/>
            <a:ext cx="1028700" cy="984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123" name="Google Shape;123;p25"/>
          <p:cNvSpPr txBox="1"/>
          <p:nvPr/>
        </p:nvSpPr>
        <p:spPr>
          <a:xfrm>
            <a:off x="4755984" y="2166497"/>
            <a:ext cx="1040700" cy="984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124" name="Google Shape;124;p25"/>
          <p:cNvSpPr txBox="1"/>
          <p:nvPr/>
        </p:nvSpPr>
        <p:spPr>
          <a:xfrm>
            <a:off x="6555131" y="2377884"/>
            <a:ext cx="1040700" cy="984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125" name="Google Shape;125;p25"/>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26" name="Google Shape;126;p25"/>
          <p:cNvSpPr txBox="1"/>
          <p:nvPr>
            <p:ph idx="1"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2">
    <p:spTree>
      <p:nvGrpSpPr>
        <p:cNvPr id="127" name="Shape 127"/>
        <p:cNvGrpSpPr/>
        <p:nvPr/>
      </p:nvGrpSpPr>
      <p:grpSpPr>
        <a:xfrm>
          <a:off x="0" y="0"/>
          <a:ext cx="0" cy="0"/>
          <a:chOff x="0" y="0"/>
          <a:chExt cx="0" cy="0"/>
        </a:xfrm>
      </p:grpSpPr>
      <p:sp>
        <p:nvSpPr>
          <p:cNvPr id="128" name="Google Shape;128;p26"/>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29" name="Google Shape;129;p26"/>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26"/>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31" name="Google Shape;131;p26"/>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3">
    <p:spTree>
      <p:nvGrpSpPr>
        <p:cNvPr id="132" name="Shape 132"/>
        <p:cNvGrpSpPr/>
        <p:nvPr/>
      </p:nvGrpSpPr>
      <p:grpSpPr>
        <a:xfrm>
          <a:off x="0" y="0"/>
          <a:ext cx="0" cy="0"/>
          <a:chOff x="0" y="0"/>
          <a:chExt cx="0" cy="0"/>
        </a:xfrm>
      </p:grpSpPr>
      <p:sp>
        <p:nvSpPr>
          <p:cNvPr id="133" name="Google Shape;133;p27"/>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34" name="Google Shape;134;p27"/>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7"/>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36" name="Google Shape;136;p27"/>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137" name="Shape 137"/>
        <p:cNvGrpSpPr/>
        <p:nvPr/>
      </p:nvGrpSpPr>
      <p:grpSpPr>
        <a:xfrm>
          <a:off x="0" y="0"/>
          <a:ext cx="0" cy="0"/>
          <a:chOff x="0" y="0"/>
          <a:chExt cx="0" cy="0"/>
        </a:xfrm>
      </p:grpSpPr>
      <p:sp>
        <p:nvSpPr>
          <p:cNvPr id="138" name="Google Shape;138;p28"/>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1pPr>
            <a:lvl2pPr indent="0" lvl="1"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2pPr>
            <a:lvl3pPr indent="0" lvl="2"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3pPr>
            <a:lvl4pPr indent="0" lvl="3"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4pPr>
            <a:lvl5pPr indent="0" lvl="4"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5pPr>
            <a:lvl6pPr indent="0" lvl="5"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6pPr>
            <a:lvl7pPr indent="0" lvl="6"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7pPr>
            <a:lvl8pPr indent="0" lvl="7"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8pPr>
            <a:lvl9pPr indent="0" lvl="8"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
              <a:t>‹#›</a:t>
            </a:fld>
            <a:endParaRPr/>
          </a:p>
        </p:txBody>
      </p:sp>
      <p:sp>
        <p:nvSpPr>
          <p:cNvPr id="139" name="Google Shape;139;p28"/>
          <p:cNvSpPr txBox="1"/>
          <p:nvPr>
            <p:ph type="title"/>
          </p:nvPr>
        </p:nvSpPr>
        <p:spPr>
          <a:xfrm>
            <a:off x="459881" y="237600"/>
            <a:ext cx="8226900" cy="4384200"/>
          </a:xfrm>
          <a:prstGeom prst="rect">
            <a:avLst/>
          </a:prstGeom>
          <a:noFill/>
          <a:ln>
            <a:noFill/>
          </a:ln>
        </p:spPr>
        <p:txBody>
          <a:bodyPr anchorCtr="0" anchor="ctr" bIns="34275" lIns="34275" spcFirstLastPara="1" rIns="34275" wrap="square" tIns="34275">
            <a:noAutofit/>
          </a:bodyPr>
          <a:lstStyle>
            <a:lvl1pPr lvl="0" rtl="0" algn="ctr">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ctr">
              <a:lnSpc>
                <a:spcPct val="100000"/>
              </a:lnSpc>
              <a:spcBef>
                <a:spcPts val="0"/>
              </a:spcBef>
              <a:spcAft>
                <a:spcPts val="0"/>
              </a:spcAft>
              <a:buSzPts val="2700"/>
              <a:buNone/>
              <a:defRPr sz="2700">
                <a:solidFill>
                  <a:srgbClr val="F2F2F2"/>
                </a:solidFill>
                <a:latin typeface="Bitter"/>
                <a:ea typeface="Bitter"/>
                <a:cs typeface="Bitter"/>
                <a:sym typeface="Bitter"/>
              </a:defRPr>
            </a:lvl2pPr>
            <a:lvl3pPr lvl="2" rtl="0" algn="ctr">
              <a:lnSpc>
                <a:spcPct val="100000"/>
              </a:lnSpc>
              <a:spcBef>
                <a:spcPts val="0"/>
              </a:spcBef>
              <a:spcAft>
                <a:spcPts val="0"/>
              </a:spcAft>
              <a:buSzPts val="2700"/>
              <a:buNone/>
              <a:defRPr sz="2700">
                <a:solidFill>
                  <a:srgbClr val="F2F2F2"/>
                </a:solidFill>
                <a:latin typeface="Bitter"/>
                <a:ea typeface="Bitter"/>
                <a:cs typeface="Bitter"/>
                <a:sym typeface="Bitter"/>
              </a:defRPr>
            </a:lvl3pPr>
            <a:lvl4pPr lvl="3" rtl="0" algn="ctr">
              <a:lnSpc>
                <a:spcPct val="100000"/>
              </a:lnSpc>
              <a:spcBef>
                <a:spcPts val="0"/>
              </a:spcBef>
              <a:spcAft>
                <a:spcPts val="0"/>
              </a:spcAft>
              <a:buSzPts val="2700"/>
              <a:buNone/>
              <a:defRPr sz="2700">
                <a:solidFill>
                  <a:srgbClr val="F2F2F2"/>
                </a:solidFill>
                <a:latin typeface="Bitter"/>
                <a:ea typeface="Bitter"/>
                <a:cs typeface="Bitter"/>
                <a:sym typeface="Bitter"/>
              </a:defRPr>
            </a:lvl4pPr>
            <a:lvl5pPr lvl="4" rtl="0" algn="ctr">
              <a:lnSpc>
                <a:spcPct val="100000"/>
              </a:lnSpc>
              <a:spcBef>
                <a:spcPts val="0"/>
              </a:spcBef>
              <a:spcAft>
                <a:spcPts val="0"/>
              </a:spcAft>
              <a:buSzPts val="2700"/>
              <a:buNone/>
              <a:defRPr sz="2700">
                <a:solidFill>
                  <a:srgbClr val="F2F2F2"/>
                </a:solidFill>
                <a:latin typeface="Bitter"/>
                <a:ea typeface="Bitter"/>
                <a:cs typeface="Bitter"/>
                <a:sym typeface="Bitter"/>
              </a:defRPr>
            </a:lvl5pPr>
            <a:lvl6pPr lvl="5" rtl="0" algn="ctr">
              <a:lnSpc>
                <a:spcPct val="100000"/>
              </a:lnSpc>
              <a:spcBef>
                <a:spcPts val="0"/>
              </a:spcBef>
              <a:spcAft>
                <a:spcPts val="0"/>
              </a:spcAft>
              <a:buSzPts val="2700"/>
              <a:buNone/>
              <a:defRPr sz="2700">
                <a:solidFill>
                  <a:srgbClr val="F2F2F2"/>
                </a:solidFill>
                <a:latin typeface="Bitter"/>
                <a:ea typeface="Bitter"/>
                <a:cs typeface="Bitter"/>
                <a:sym typeface="Bitter"/>
              </a:defRPr>
            </a:lvl6pPr>
            <a:lvl7pPr lvl="6" rtl="0" algn="ctr">
              <a:lnSpc>
                <a:spcPct val="100000"/>
              </a:lnSpc>
              <a:spcBef>
                <a:spcPts val="0"/>
              </a:spcBef>
              <a:spcAft>
                <a:spcPts val="0"/>
              </a:spcAft>
              <a:buSzPts val="2700"/>
              <a:buNone/>
              <a:defRPr sz="2700">
                <a:solidFill>
                  <a:srgbClr val="F2F2F2"/>
                </a:solidFill>
                <a:latin typeface="Bitter"/>
                <a:ea typeface="Bitter"/>
                <a:cs typeface="Bitter"/>
                <a:sym typeface="Bitter"/>
              </a:defRPr>
            </a:lvl7pPr>
            <a:lvl8pPr lvl="7" rtl="0" algn="ctr">
              <a:lnSpc>
                <a:spcPct val="100000"/>
              </a:lnSpc>
              <a:spcBef>
                <a:spcPts val="0"/>
              </a:spcBef>
              <a:spcAft>
                <a:spcPts val="0"/>
              </a:spcAft>
              <a:buSzPts val="2700"/>
              <a:buNone/>
              <a:defRPr sz="2700">
                <a:solidFill>
                  <a:srgbClr val="F2F2F2"/>
                </a:solidFill>
                <a:latin typeface="Bitter"/>
                <a:ea typeface="Bitter"/>
                <a:cs typeface="Bitter"/>
                <a:sym typeface="Bitter"/>
              </a:defRPr>
            </a:lvl8pPr>
            <a:lvl9pPr lvl="8" rtl="0" algn="ctr">
              <a:lnSpc>
                <a:spcPct val="100000"/>
              </a:lnSpc>
              <a:spcBef>
                <a:spcPts val="0"/>
              </a:spcBef>
              <a:spcAft>
                <a:spcPts val="0"/>
              </a:spcAft>
              <a:buSzPts val="2700"/>
              <a:buNone/>
              <a:defRPr sz="2700">
                <a:solidFill>
                  <a:srgbClr val="F2F2F2"/>
                </a:solidFill>
                <a:latin typeface="Bitter"/>
                <a:ea typeface="Bitter"/>
                <a:cs typeface="Bitter"/>
                <a:sym typeface="Bitte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140" name="Shape 140"/>
        <p:cNvGrpSpPr/>
        <p:nvPr/>
      </p:nvGrpSpPr>
      <p:grpSpPr>
        <a:xfrm>
          <a:off x="0" y="0"/>
          <a:ext cx="0" cy="0"/>
          <a:chOff x="0" y="0"/>
          <a:chExt cx="0" cy="0"/>
        </a:xfrm>
      </p:grpSpPr>
      <p:sp>
        <p:nvSpPr>
          <p:cNvPr id="141" name="Google Shape;141;p29"/>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29"/>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43" name="Google Shape;143;p29"/>
          <p:cNvSpPr txBox="1"/>
          <p:nvPr>
            <p:ph idx="1" type="body"/>
          </p:nvPr>
        </p:nvSpPr>
        <p:spPr>
          <a:xfrm>
            <a:off x="444563" y="1054500"/>
            <a:ext cx="3962700" cy="35640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indent="-323850" lvl="5" marL="27432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indent="-323850" lvl="6" marL="32004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indent="-323850" lvl="7" marL="36576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indent="-323850" lvl="8" marL="41148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144" name="Google Shape;144;p29"/>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145" name="Shape 145"/>
        <p:cNvGrpSpPr/>
        <p:nvPr/>
      </p:nvGrpSpPr>
      <p:grpSpPr>
        <a:xfrm>
          <a:off x="0" y="0"/>
          <a:ext cx="0" cy="0"/>
          <a:chOff x="0" y="0"/>
          <a:chExt cx="0" cy="0"/>
        </a:xfrm>
      </p:grpSpPr>
      <p:sp>
        <p:nvSpPr>
          <p:cNvPr id="146" name="Google Shape;146;p30"/>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47" name="Google Shape;147;p30"/>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30"/>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49" name="Google Shape;149;p30"/>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2">
    <p:bg>
      <p:bgPr>
        <a:solidFill>
          <a:schemeClr val="accent1"/>
        </a:solidFill>
      </p:bgPr>
    </p:bg>
    <p:spTree>
      <p:nvGrpSpPr>
        <p:cNvPr id="150" name="Shape 150"/>
        <p:cNvGrpSpPr/>
        <p:nvPr/>
      </p:nvGrpSpPr>
      <p:grpSpPr>
        <a:xfrm>
          <a:off x="0" y="0"/>
          <a:ext cx="0" cy="0"/>
          <a:chOff x="0" y="0"/>
          <a:chExt cx="0" cy="0"/>
        </a:xfrm>
      </p:grpSpPr>
      <p:sp>
        <p:nvSpPr>
          <p:cNvPr id="151" name="Google Shape;151;p31"/>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52" name="Google Shape;152;p31"/>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53" name="Google Shape;153;p31"/>
          <p:cNvSpPr txBox="1"/>
          <p:nvPr>
            <p:ph idx="1" type="body"/>
          </p:nvPr>
        </p:nvSpPr>
        <p:spPr>
          <a:xfrm>
            <a:off x="444563" y="1054500"/>
            <a:ext cx="3962700" cy="35640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indent="-323850" lvl="5" marL="27432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indent="-323850" lvl="6" marL="32004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indent="-323850" lvl="7" marL="36576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indent="-323850" lvl="8" marL="41148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154" name="Google Shape;154;p31"/>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2">
    <p:bg>
      <p:bgPr>
        <a:solidFill>
          <a:schemeClr val="accent1"/>
        </a:solidFill>
      </p:bgPr>
    </p:bg>
    <p:spTree>
      <p:nvGrpSpPr>
        <p:cNvPr id="155" name="Shape 155"/>
        <p:cNvGrpSpPr/>
        <p:nvPr/>
      </p:nvGrpSpPr>
      <p:grpSpPr>
        <a:xfrm>
          <a:off x="0" y="0"/>
          <a:ext cx="0" cy="0"/>
          <a:chOff x="0" y="0"/>
          <a:chExt cx="0" cy="0"/>
        </a:xfrm>
      </p:grpSpPr>
      <p:sp>
        <p:nvSpPr>
          <p:cNvPr id="156" name="Google Shape;156;p32"/>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57" name="Google Shape;157;p32"/>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58" name="Google Shape;158;p32"/>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59" name="Google Shape;159;p32"/>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3">
    <p:bg>
      <p:bgPr>
        <a:solidFill>
          <a:schemeClr val="accent1"/>
        </a:solidFill>
      </p:bgPr>
    </p:bg>
    <p:spTree>
      <p:nvGrpSpPr>
        <p:cNvPr id="160" name="Shape 160"/>
        <p:cNvGrpSpPr/>
        <p:nvPr/>
      </p:nvGrpSpPr>
      <p:grpSpPr>
        <a:xfrm>
          <a:off x="0" y="0"/>
          <a:ext cx="0" cy="0"/>
          <a:chOff x="0" y="0"/>
          <a:chExt cx="0" cy="0"/>
        </a:xfrm>
      </p:grpSpPr>
      <p:sp>
        <p:nvSpPr>
          <p:cNvPr id="161" name="Google Shape;161;p3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33"/>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63" name="Google Shape;163;p33"/>
          <p:cNvSpPr txBox="1"/>
          <p:nvPr>
            <p:ph idx="1" type="body"/>
          </p:nvPr>
        </p:nvSpPr>
        <p:spPr>
          <a:xfrm>
            <a:off x="444563" y="1054500"/>
            <a:ext cx="3962700" cy="35640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indent="-323850" lvl="5" marL="27432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indent="-323850" lvl="6" marL="32004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indent="-323850" lvl="7" marL="36576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indent="-323850" lvl="8" marL="41148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164" name="Google Shape;164;p33"/>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3">
    <p:bg>
      <p:bgPr>
        <a:solidFill>
          <a:schemeClr val="accent1"/>
        </a:solidFill>
      </p:bgPr>
    </p:bg>
    <p:spTree>
      <p:nvGrpSpPr>
        <p:cNvPr id="165" name="Shape 165"/>
        <p:cNvGrpSpPr/>
        <p:nvPr/>
      </p:nvGrpSpPr>
      <p:grpSpPr>
        <a:xfrm>
          <a:off x="0" y="0"/>
          <a:ext cx="0" cy="0"/>
          <a:chOff x="0" y="0"/>
          <a:chExt cx="0" cy="0"/>
        </a:xfrm>
      </p:grpSpPr>
      <p:sp>
        <p:nvSpPr>
          <p:cNvPr id="166" name="Google Shape;166;p34"/>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67" name="Google Shape;167;p34"/>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34"/>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69" name="Google Shape;169;p34"/>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170" name="Shape 170"/>
        <p:cNvGrpSpPr/>
        <p:nvPr/>
      </p:nvGrpSpPr>
      <p:grpSpPr>
        <a:xfrm>
          <a:off x="0" y="0"/>
          <a:ext cx="0" cy="0"/>
          <a:chOff x="0" y="0"/>
          <a:chExt cx="0" cy="0"/>
        </a:xfrm>
      </p:grpSpPr>
      <p:sp>
        <p:nvSpPr>
          <p:cNvPr id="171" name="Google Shape;171;p3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72" name="Shape 172"/>
        <p:cNvGrpSpPr/>
        <p:nvPr/>
      </p:nvGrpSpPr>
      <p:grpSpPr>
        <a:xfrm>
          <a:off x="0" y="0"/>
          <a:ext cx="0" cy="0"/>
          <a:chOff x="0" y="0"/>
          <a:chExt cx="0" cy="0"/>
        </a:xfrm>
      </p:grpSpPr>
      <p:sp>
        <p:nvSpPr>
          <p:cNvPr id="173" name="Google Shape;173;p36"/>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4" name="Google Shape;174;p36"/>
          <p:cNvPicPr preferRelativeResize="0"/>
          <p:nvPr/>
        </p:nvPicPr>
        <p:blipFill rotWithShape="1">
          <a:blip r:embed="rId2">
            <a:alphaModFix/>
          </a:blip>
          <a:srcRect b="0" l="0" r="0" t="0"/>
          <a:stretch/>
        </p:blipFill>
        <p:spPr>
          <a:xfrm>
            <a:off x="411431" y="349729"/>
            <a:ext cx="1919475" cy="427383"/>
          </a:xfrm>
          <a:prstGeom prst="rect">
            <a:avLst/>
          </a:prstGeom>
          <a:noFill/>
          <a:ln>
            <a:noFill/>
          </a:ln>
        </p:spPr>
      </p:pic>
      <p:sp>
        <p:nvSpPr>
          <p:cNvPr id="175" name="Google Shape;175;p36"/>
          <p:cNvSpPr txBox="1"/>
          <p:nvPr>
            <p:ph type="title"/>
          </p:nvPr>
        </p:nvSpPr>
        <p:spPr>
          <a:xfrm>
            <a:off x="1143000" y="1149713"/>
            <a:ext cx="6858000" cy="1210200"/>
          </a:xfrm>
          <a:prstGeom prst="rect">
            <a:avLst/>
          </a:prstGeom>
          <a:noFill/>
          <a:ln>
            <a:noFill/>
          </a:ln>
        </p:spPr>
        <p:txBody>
          <a:bodyPr anchorCtr="0" anchor="b" bIns="34275" lIns="34275" spcFirstLastPara="1" rIns="34275" wrap="square" tIns="34275">
            <a:noAutofit/>
          </a:bodyPr>
          <a:lstStyle>
            <a:lvl1pPr lvl="0" rtl="0" algn="ctr">
              <a:lnSpc>
                <a:spcPct val="100000"/>
              </a:lnSpc>
              <a:spcBef>
                <a:spcPts val="0"/>
              </a:spcBef>
              <a:spcAft>
                <a:spcPts val="0"/>
              </a:spcAft>
              <a:buSzPts val="2700"/>
              <a:buNone/>
              <a:defRPr sz="3600">
                <a:solidFill>
                  <a:srgbClr val="F2F2F2"/>
                </a:solidFill>
              </a:defRPr>
            </a:lvl1pPr>
            <a:lvl2pPr lvl="1" rtl="0" algn="ctr">
              <a:lnSpc>
                <a:spcPct val="100000"/>
              </a:lnSpc>
              <a:spcBef>
                <a:spcPts val="0"/>
              </a:spcBef>
              <a:spcAft>
                <a:spcPts val="0"/>
              </a:spcAft>
              <a:buSzPts val="2700"/>
              <a:buNone/>
              <a:defRPr sz="3600">
                <a:solidFill>
                  <a:srgbClr val="F2F2F2"/>
                </a:solidFill>
              </a:defRPr>
            </a:lvl2pPr>
            <a:lvl3pPr lvl="2" rtl="0" algn="ctr">
              <a:lnSpc>
                <a:spcPct val="100000"/>
              </a:lnSpc>
              <a:spcBef>
                <a:spcPts val="0"/>
              </a:spcBef>
              <a:spcAft>
                <a:spcPts val="0"/>
              </a:spcAft>
              <a:buSzPts val="2700"/>
              <a:buNone/>
              <a:defRPr sz="3600">
                <a:solidFill>
                  <a:srgbClr val="F2F2F2"/>
                </a:solidFill>
              </a:defRPr>
            </a:lvl3pPr>
            <a:lvl4pPr lvl="3" rtl="0" algn="ctr">
              <a:lnSpc>
                <a:spcPct val="100000"/>
              </a:lnSpc>
              <a:spcBef>
                <a:spcPts val="0"/>
              </a:spcBef>
              <a:spcAft>
                <a:spcPts val="0"/>
              </a:spcAft>
              <a:buSzPts val="2700"/>
              <a:buNone/>
              <a:defRPr sz="3600">
                <a:solidFill>
                  <a:srgbClr val="F2F2F2"/>
                </a:solidFill>
              </a:defRPr>
            </a:lvl4pPr>
            <a:lvl5pPr lvl="4" rtl="0" algn="ctr">
              <a:lnSpc>
                <a:spcPct val="100000"/>
              </a:lnSpc>
              <a:spcBef>
                <a:spcPts val="0"/>
              </a:spcBef>
              <a:spcAft>
                <a:spcPts val="0"/>
              </a:spcAft>
              <a:buSzPts val="2700"/>
              <a:buNone/>
              <a:defRPr sz="3600">
                <a:solidFill>
                  <a:srgbClr val="F2F2F2"/>
                </a:solidFill>
              </a:defRPr>
            </a:lvl5pPr>
            <a:lvl6pPr lvl="5" rtl="0" algn="ctr">
              <a:lnSpc>
                <a:spcPct val="100000"/>
              </a:lnSpc>
              <a:spcBef>
                <a:spcPts val="0"/>
              </a:spcBef>
              <a:spcAft>
                <a:spcPts val="0"/>
              </a:spcAft>
              <a:buSzPts val="2700"/>
              <a:buNone/>
              <a:defRPr sz="3600">
                <a:solidFill>
                  <a:srgbClr val="F2F2F2"/>
                </a:solidFill>
              </a:defRPr>
            </a:lvl6pPr>
            <a:lvl7pPr lvl="6" rtl="0" algn="ctr">
              <a:lnSpc>
                <a:spcPct val="100000"/>
              </a:lnSpc>
              <a:spcBef>
                <a:spcPts val="0"/>
              </a:spcBef>
              <a:spcAft>
                <a:spcPts val="0"/>
              </a:spcAft>
              <a:buSzPts val="2700"/>
              <a:buNone/>
              <a:defRPr sz="3600">
                <a:solidFill>
                  <a:srgbClr val="F2F2F2"/>
                </a:solidFill>
              </a:defRPr>
            </a:lvl7pPr>
            <a:lvl8pPr lvl="7" rtl="0" algn="ctr">
              <a:lnSpc>
                <a:spcPct val="100000"/>
              </a:lnSpc>
              <a:spcBef>
                <a:spcPts val="0"/>
              </a:spcBef>
              <a:spcAft>
                <a:spcPts val="0"/>
              </a:spcAft>
              <a:buSzPts val="2700"/>
              <a:buNone/>
              <a:defRPr sz="3600">
                <a:solidFill>
                  <a:srgbClr val="F2F2F2"/>
                </a:solidFill>
              </a:defRPr>
            </a:lvl8pPr>
            <a:lvl9pPr lvl="8" rtl="0" algn="ctr">
              <a:lnSpc>
                <a:spcPct val="100000"/>
              </a:lnSpc>
              <a:spcBef>
                <a:spcPts val="0"/>
              </a:spcBef>
              <a:spcAft>
                <a:spcPts val="0"/>
              </a:spcAft>
              <a:buSzPts val="2700"/>
              <a:buNone/>
              <a:defRPr sz="3600">
                <a:solidFill>
                  <a:srgbClr val="F2F2F2"/>
                </a:solidFill>
              </a:defRPr>
            </a:lvl9pPr>
          </a:lstStyle>
          <a:p/>
        </p:txBody>
      </p:sp>
      <p:sp>
        <p:nvSpPr>
          <p:cNvPr id="176" name="Google Shape;176;p36"/>
          <p:cNvSpPr txBox="1"/>
          <p:nvPr>
            <p:ph idx="1" type="subTitle"/>
          </p:nvPr>
        </p:nvSpPr>
        <p:spPr>
          <a:xfrm>
            <a:off x="1150575" y="2359978"/>
            <a:ext cx="6858000" cy="570000"/>
          </a:xfrm>
          <a:prstGeom prst="rect">
            <a:avLst/>
          </a:prstGeom>
          <a:noFill/>
          <a:ln>
            <a:noFill/>
          </a:ln>
        </p:spPr>
        <p:txBody>
          <a:bodyPr anchorCtr="0" anchor="t" bIns="34275" lIns="34275" spcFirstLastPara="1" rIns="34275" wrap="square" tIns="34275">
            <a:noAutofit/>
          </a:bodyPr>
          <a:lstStyle>
            <a:lvl1pPr lvl="0" rtl="0" algn="ctr">
              <a:lnSpc>
                <a:spcPct val="120000"/>
              </a:lnSpc>
              <a:spcBef>
                <a:spcPts val="600"/>
              </a:spcBef>
              <a:spcAft>
                <a:spcPts val="0"/>
              </a:spcAft>
              <a:buSzPts val="1500"/>
              <a:buNone/>
              <a:defRPr b="1" sz="1400">
                <a:solidFill>
                  <a:srgbClr val="F2F2F2"/>
                </a:solidFill>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1">
  <p:cSld name="Four Content Boxes_2">
    <p:spTree>
      <p:nvGrpSpPr>
        <p:cNvPr id="177" name="Shape 177"/>
        <p:cNvGrpSpPr/>
        <p:nvPr/>
      </p:nvGrpSpPr>
      <p:grpSpPr>
        <a:xfrm>
          <a:off x="0" y="0"/>
          <a:ext cx="0" cy="0"/>
          <a:chOff x="0" y="0"/>
          <a:chExt cx="0" cy="0"/>
        </a:xfrm>
      </p:grpSpPr>
      <p:sp>
        <p:nvSpPr>
          <p:cNvPr id="178" name="Google Shape;178;p37"/>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79" name="Google Shape;179;p37"/>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7"/>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81" name="Google Shape;181;p37"/>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2" name="Shape 182"/>
        <p:cNvGrpSpPr/>
        <p:nvPr/>
      </p:nvGrpSpPr>
      <p:grpSpPr>
        <a:xfrm>
          <a:off x="0" y="0"/>
          <a:ext cx="0" cy="0"/>
          <a:chOff x="0" y="0"/>
          <a:chExt cx="0" cy="0"/>
        </a:xfrm>
      </p:grpSpPr>
      <p:sp>
        <p:nvSpPr>
          <p:cNvPr id="183" name="Google Shape;183;p38"/>
          <p:cNvSpPr txBox="1"/>
          <p:nvPr>
            <p:ph type="title"/>
          </p:nvPr>
        </p:nvSpPr>
        <p:spPr>
          <a:xfrm>
            <a:off x="435894" y="526617"/>
            <a:ext cx="8272200" cy="8916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184" name="Google Shape;184;p38"/>
          <p:cNvSpPr txBox="1"/>
          <p:nvPr>
            <p:ph idx="1" type="body"/>
          </p:nvPr>
        </p:nvSpPr>
        <p:spPr>
          <a:xfrm>
            <a:off x="435894" y="1755648"/>
            <a:ext cx="8272200" cy="2725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185" name="Google Shape;185;p38"/>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6" name="Google Shape;186;p38"/>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7" name="Google Shape;187;p38"/>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88" name="Shape 188"/>
        <p:cNvGrpSpPr/>
        <p:nvPr/>
      </p:nvGrpSpPr>
      <p:grpSpPr>
        <a:xfrm>
          <a:off x="0" y="0"/>
          <a:ext cx="0" cy="0"/>
          <a:chOff x="0" y="0"/>
          <a:chExt cx="0" cy="0"/>
        </a:xfrm>
      </p:grpSpPr>
      <p:sp>
        <p:nvSpPr>
          <p:cNvPr id="189" name="Google Shape;189;p39"/>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190" name="Google Shape;190;p39"/>
          <p:cNvSpPr txBox="1"/>
          <p:nvPr>
            <p:ph idx="1" type="body"/>
          </p:nvPr>
        </p:nvSpPr>
        <p:spPr>
          <a:xfrm>
            <a:off x="457200" y="1276351"/>
            <a:ext cx="7543800" cy="3352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191" name="Google Shape;191;p39"/>
          <p:cNvSpPr txBox="1"/>
          <p:nvPr>
            <p:ph idx="10" type="dt"/>
          </p:nvPr>
        </p:nvSpPr>
        <p:spPr>
          <a:xfrm>
            <a:off x="45720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2" name="Google Shape;192;p39"/>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3" name="Google Shape;193;p39"/>
          <p:cNvSpPr txBox="1"/>
          <p:nvPr>
            <p:ph idx="12" type="sldNum"/>
          </p:nvPr>
        </p:nvSpPr>
        <p:spPr>
          <a:xfrm>
            <a:off x="8001000" y="4767263"/>
            <a:ext cx="685800" cy="2739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9"/>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None/>
              <a:defRPr b="1" sz="1200" cap="none">
                <a:solidFill>
                  <a:schemeClr val="dk2"/>
                </a:solidFill>
              </a:defRPr>
            </a:lvl1pPr>
            <a:lvl2pPr indent="-228600" lvl="1" marL="914400" rtl="0" algn="l">
              <a:lnSpc>
                <a:spcPct val="120000"/>
              </a:lnSpc>
              <a:spcBef>
                <a:spcPts val="600"/>
              </a:spcBef>
              <a:spcAft>
                <a:spcPts val="0"/>
              </a:spcAft>
              <a:buSzPts val="1500"/>
              <a:buNone/>
              <a:defRPr sz="1000"/>
            </a:lvl2pPr>
            <a:lvl3pPr indent="-228600" lvl="2" marL="1371600" rtl="0" algn="l">
              <a:lnSpc>
                <a:spcPct val="120000"/>
              </a:lnSpc>
              <a:spcBef>
                <a:spcPts val="600"/>
              </a:spcBef>
              <a:spcAft>
                <a:spcPts val="0"/>
              </a:spcAft>
              <a:buSzPts val="1500"/>
              <a:buNone/>
              <a:defRPr sz="1000"/>
            </a:lvl3pPr>
            <a:lvl4pPr indent="-228600" lvl="3" marL="1828800" rtl="0" algn="l">
              <a:lnSpc>
                <a:spcPct val="120000"/>
              </a:lnSpc>
              <a:spcBef>
                <a:spcPts val="600"/>
              </a:spcBef>
              <a:spcAft>
                <a:spcPts val="0"/>
              </a:spcAft>
              <a:buSzPts val="1500"/>
              <a:buNone/>
              <a:defRPr sz="1000"/>
            </a:lvl4pPr>
            <a:lvl5pPr indent="-228600" lvl="4" marL="2286000" rtl="0" algn="l">
              <a:lnSpc>
                <a:spcPct val="120000"/>
              </a:lnSpc>
              <a:spcBef>
                <a:spcPts val="600"/>
              </a:spcBef>
              <a:spcAft>
                <a:spcPts val="0"/>
              </a:spcAft>
              <a:buSzPts val="1500"/>
              <a:buNone/>
              <a:defRPr sz="1000"/>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1">
  <p:cSld name="Four Content Boxes_2 2">
    <p:spTree>
      <p:nvGrpSpPr>
        <p:cNvPr id="195" name="Shape 195"/>
        <p:cNvGrpSpPr/>
        <p:nvPr/>
      </p:nvGrpSpPr>
      <p:grpSpPr>
        <a:xfrm>
          <a:off x="0" y="0"/>
          <a:ext cx="0" cy="0"/>
          <a:chOff x="0" y="0"/>
          <a:chExt cx="0" cy="0"/>
        </a:xfrm>
      </p:grpSpPr>
      <p:sp>
        <p:nvSpPr>
          <p:cNvPr id="196" name="Google Shape;196;p40"/>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97" name="Google Shape;197;p40"/>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40"/>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99" name="Google Shape;199;p40"/>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200" name="Shape 200"/>
        <p:cNvGrpSpPr/>
        <p:nvPr/>
      </p:nvGrpSpPr>
      <p:grpSpPr>
        <a:xfrm>
          <a:off x="0" y="0"/>
          <a:ext cx="0" cy="0"/>
          <a:chOff x="0" y="0"/>
          <a:chExt cx="0" cy="0"/>
        </a:xfrm>
      </p:grpSpPr>
      <p:sp>
        <p:nvSpPr>
          <p:cNvPr id="201" name="Google Shape;201;p41"/>
          <p:cNvSpPr txBox="1"/>
          <p:nvPr>
            <p:ph type="title"/>
          </p:nvPr>
        </p:nvSpPr>
        <p:spPr>
          <a:xfrm>
            <a:off x="435894" y="526617"/>
            <a:ext cx="8272200" cy="8916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202" name="Google Shape;202;p41"/>
          <p:cNvSpPr txBox="1"/>
          <p:nvPr>
            <p:ph idx="1" type="body"/>
          </p:nvPr>
        </p:nvSpPr>
        <p:spPr>
          <a:xfrm>
            <a:off x="435894" y="1755648"/>
            <a:ext cx="8272200" cy="2725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203" name="Google Shape;203;p41"/>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04" name="Google Shape;204;p41"/>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05" name="Google Shape;205;p41"/>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2">
    <p:spTree>
      <p:nvGrpSpPr>
        <p:cNvPr id="206" name="Shape 206"/>
        <p:cNvGrpSpPr/>
        <p:nvPr/>
      </p:nvGrpSpPr>
      <p:grpSpPr>
        <a:xfrm>
          <a:off x="0" y="0"/>
          <a:ext cx="0" cy="0"/>
          <a:chOff x="0" y="0"/>
          <a:chExt cx="0" cy="0"/>
        </a:xfrm>
      </p:grpSpPr>
      <p:sp>
        <p:nvSpPr>
          <p:cNvPr id="207" name="Google Shape;207;p42"/>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208" name="Google Shape;208;p42"/>
          <p:cNvSpPr txBox="1"/>
          <p:nvPr>
            <p:ph idx="1" type="body"/>
          </p:nvPr>
        </p:nvSpPr>
        <p:spPr>
          <a:xfrm>
            <a:off x="457200" y="1276351"/>
            <a:ext cx="7543800" cy="3352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209" name="Google Shape;209;p42"/>
          <p:cNvSpPr txBox="1"/>
          <p:nvPr>
            <p:ph idx="10" type="dt"/>
          </p:nvPr>
        </p:nvSpPr>
        <p:spPr>
          <a:xfrm>
            <a:off x="45720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0" name="Google Shape;210;p42"/>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1" name="Google Shape;211;p42"/>
          <p:cNvSpPr txBox="1"/>
          <p:nvPr>
            <p:ph idx="12" type="sldNum"/>
          </p:nvPr>
        </p:nvSpPr>
        <p:spPr>
          <a:xfrm>
            <a:off x="8001000" y="4767263"/>
            <a:ext cx="685800" cy="2739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42"/>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None/>
              <a:defRPr b="1" sz="1200" cap="none">
                <a:solidFill>
                  <a:schemeClr val="dk2"/>
                </a:solidFill>
              </a:defRPr>
            </a:lvl1pPr>
            <a:lvl2pPr indent="-228600" lvl="1" marL="914400" rtl="0" algn="l">
              <a:lnSpc>
                <a:spcPct val="120000"/>
              </a:lnSpc>
              <a:spcBef>
                <a:spcPts val="600"/>
              </a:spcBef>
              <a:spcAft>
                <a:spcPts val="0"/>
              </a:spcAft>
              <a:buSzPts val="1500"/>
              <a:buNone/>
              <a:defRPr sz="1000"/>
            </a:lvl2pPr>
            <a:lvl3pPr indent="-228600" lvl="2" marL="1371600" rtl="0" algn="l">
              <a:lnSpc>
                <a:spcPct val="120000"/>
              </a:lnSpc>
              <a:spcBef>
                <a:spcPts val="600"/>
              </a:spcBef>
              <a:spcAft>
                <a:spcPts val="0"/>
              </a:spcAft>
              <a:buSzPts val="1500"/>
              <a:buNone/>
              <a:defRPr sz="1000"/>
            </a:lvl3pPr>
            <a:lvl4pPr indent="-228600" lvl="3" marL="1828800" rtl="0" algn="l">
              <a:lnSpc>
                <a:spcPct val="120000"/>
              </a:lnSpc>
              <a:spcBef>
                <a:spcPts val="600"/>
              </a:spcBef>
              <a:spcAft>
                <a:spcPts val="0"/>
              </a:spcAft>
              <a:buSzPts val="1500"/>
              <a:buNone/>
              <a:defRPr sz="1000"/>
            </a:lvl4pPr>
            <a:lvl5pPr indent="-228600" lvl="4" marL="2286000" rtl="0" algn="l">
              <a:lnSpc>
                <a:spcPct val="120000"/>
              </a:lnSpc>
              <a:spcBef>
                <a:spcPts val="600"/>
              </a:spcBef>
              <a:spcAft>
                <a:spcPts val="0"/>
              </a:spcAft>
              <a:buSzPts val="1500"/>
              <a:buNone/>
              <a:defRPr sz="1000"/>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1">
  <p:cSld name="Four Content Boxes_2 3">
    <p:spTree>
      <p:nvGrpSpPr>
        <p:cNvPr id="213" name="Shape 213"/>
        <p:cNvGrpSpPr/>
        <p:nvPr/>
      </p:nvGrpSpPr>
      <p:grpSpPr>
        <a:xfrm>
          <a:off x="0" y="0"/>
          <a:ext cx="0" cy="0"/>
          <a:chOff x="0" y="0"/>
          <a:chExt cx="0" cy="0"/>
        </a:xfrm>
      </p:grpSpPr>
      <p:sp>
        <p:nvSpPr>
          <p:cNvPr id="214" name="Google Shape;214;p43"/>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215" name="Google Shape;215;p4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43"/>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217" name="Google Shape;217;p43"/>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3">
    <p:spTree>
      <p:nvGrpSpPr>
        <p:cNvPr id="218" name="Shape 218"/>
        <p:cNvGrpSpPr/>
        <p:nvPr/>
      </p:nvGrpSpPr>
      <p:grpSpPr>
        <a:xfrm>
          <a:off x="0" y="0"/>
          <a:ext cx="0" cy="0"/>
          <a:chOff x="0" y="0"/>
          <a:chExt cx="0" cy="0"/>
        </a:xfrm>
      </p:grpSpPr>
      <p:sp>
        <p:nvSpPr>
          <p:cNvPr id="219" name="Google Shape;219;p44"/>
          <p:cNvSpPr txBox="1"/>
          <p:nvPr>
            <p:ph type="title"/>
          </p:nvPr>
        </p:nvSpPr>
        <p:spPr>
          <a:xfrm>
            <a:off x="435894" y="526617"/>
            <a:ext cx="8272200" cy="8916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220" name="Google Shape;220;p44"/>
          <p:cNvSpPr txBox="1"/>
          <p:nvPr>
            <p:ph idx="1" type="body"/>
          </p:nvPr>
        </p:nvSpPr>
        <p:spPr>
          <a:xfrm>
            <a:off x="435894" y="1755648"/>
            <a:ext cx="8272200" cy="2725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221" name="Google Shape;221;p44"/>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2" name="Google Shape;222;p44"/>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3" name="Google Shape;223;p44"/>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3">
    <p:spTree>
      <p:nvGrpSpPr>
        <p:cNvPr id="224" name="Shape 224"/>
        <p:cNvGrpSpPr/>
        <p:nvPr/>
      </p:nvGrpSpPr>
      <p:grpSpPr>
        <a:xfrm>
          <a:off x="0" y="0"/>
          <a:ext cx="0" cy="0"/>
          <a:chOff x="0" y="0"/>
          <a:chExt cx="0" cy="0"/>
        </a:xfrm>
      </p:grpSpPr>
      <p:sp>
        <p:nvSpPr>
          <p:cNvPr id="225" name="Google Shape;225;p45"/>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226" name="Google Shape;226;p45"/>
          <p:cNvSpPr txBox="1"/>
          <p:nvPr>
            <p:ph idx="1" type="body"/>
          </p:nvPr>
        </p:nvSpPr>
        <p:spPr>
          <a:xfrm>
            <a:off x="457200" y="1276351"/>
            <a:ext cx="7543800" cy="3352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227" name="Google Shape;227;p45"/>
          <p:cNvSpPr txBox="1"/>
          <p:nvPr>
            <p:ph idx="10" type="dt"/>
          </p:nvPr>
        </p:nvSpPr>
        <p:spPr>
          <a:xfrm>
            <a:off x="45720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8" name="Google Shape;228;p45"/>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9" name="Google Shape;229;p45"/>
          <p:cNvSpPr txBox="1"/>
          <p:nvPr>
            <p:ph idx="12" type="sldNum"/>
          </p:nvPr>
        </p:nvSpPr>
        <p:spPr>
          <a:xfrm>
            <a:off x="8001000" y="4767263"/>
            <a:ext cx="685800" cy="2739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30" name="Google Shape;230;p45"/>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None/>
              <a:defRPr b="1" sz="1200" cap="none">
                <a:solidFill>
                  <a:schemeClr val="dk2"/>
                </a:solidFill>
              </a:defRPr>
            </a:lvl1pPr>
            <a:lvl2pPr indent="-228600" lvl="1" marL="914400" rtl="0" algn="l">
              <a:lnSpc>
                <a:spcPct val="120000"/>
              </a:lnSpc>
              <a:spcBef>
                <a:spcPts val="600"/>
              </a:spcBef>
              <a:spcAft>
                <a:spcPts val="0"/>
              </a:spcAft>
              <a:buSzPts val="1500"/>
              <a:buNone/>
              <a:defRPr sz="1000"/>
            </a:lvl2pPr>
            <a:lvl3pPr indent="-228600" lvl="2" marL="1371600" rtl="0" algn="l">
              <a:lnSpc>
                <a:spcPct val="120000"/>
              </a:lnSpc>
              <a:spcBef>
                <a:spcPts val="600"/>
              </a:spcBef>
              <a:spcAft>
                <a:spcPts val="0"/>
              </a:spcAft>
              <a:buSzPts val="1500"/>
              <a:buNone/>
              <a:defRPr sz="1000"/>
            </a:lvl3pPr>
            <a:lvl4pPr indent="-228600" lvl="3" marL="1828800" rtl="0" algn="l">
              <a:lnSpc>
                <a:spcPct val="120000"/>
              </a:lnSpc>
              <a:spcBef>
                <a:spcPts val="600"/>
              </a:spcBef>
              <a:spcAft>
                <a:spcPts val="0"/>
              </a:spcAft>
              <a:buSzPts val="1500"/>
              <a:buNone/>
              <a:defRPr sz="1000"/>
            </a:lvl4pPr>
            <a:lvl5pPr indent="-228600" lvl="4" marL="2286000" rtl="0" algn="l">
              <a:lnSpc>
                <a:spcPct val="120000"/>
              </a:lnSpc>
              <a:spcBef>
                <a:spcPts val="600"/>
              </a:spcBef>
              <a:spcAft>
                <a:spcPts val="0"/>
              </a:spcAft>
              <a:buSzPts val="1500"/>
              <a:buNone/>
              <a:defRPr sz="1000"/>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46"/>
          <p:cNvSpPr txBox="1"/>
          <p:nvPr>
            <p:ph type="title"/>
          </p:nvPr>
        </p:nvSpPr>
        <p:spPr>
          <a:xfrm>
            <a:off x="431920" y="547244"/>
            <a:ext cx="8272200" cy="7413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233" name="Google Shape;233;p46"/>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34" name="Google Shape;234;p46"/>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35" name="Google Shape;235;p46"/>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0" name="Shape 240"/>
        <p:cNvGrpSpPr/>
        <p:nvPr/>
      </p:nvGrpSpPr>
      <p:grpSpPr>
        <a:xfrm>
          <a:off x="0" y="0"/>
          <a:ext cx="0" cy="0"/>
          <a:chOff x="0" y="0"/>
          <a:chExt cx="0" cy="0"/>
        </a:xfrm>
      </p:grpSpPr>
      <p:sp>
        <p:nvSpPr>
          <p:cNvPr id="241" name="Google Shape;241;p48"/>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2" name="Google Shape;242;p48"/>
          <p:cNvPicPr preferRelativeResize="0"/>
          <p:nvPr/>
        </p:nvPicPr>
        <p:blipFill rotWithShape="1">
          <a:blip r:embed="rId2">
            <a:alphaModFix/>
          </a:blip>
          <a:srcRect b="0" l="0" r="0" t="0"/>
          <a:stretch/>
        </p:blipFill>
        <p:spPr>
          <a:xfrm>
            <a:off x="411432" y="349730"/>
            <a:ext cx="1919475" cy="427383"/>
          </a:xfrm>
          <a:prstGeom prst="rect">
            <a:avLst/>
          </a:prstGeom>
          <a:noFill/>
          <a:ln>
            <a:noFill/>
          </a:ln>
        </p:spPr>
      </p:pic>
      <p:sp>
        <p:nvSpPr>
          <p:cNvPr id="243" name="Google Shape;243;p48"/>
          <p:cNvSpPr txBox="1"/>
          <p:nvPr>
            <p:ph type="title"/>
          </p:nvPr>
        </p:nvSpPr>
        <p:spPr>
          <a:xfrm>
            <a:off x="1143000" y="1149713"/>
            <a:ext cx="6858000" cy="1210200"/>
          </a:xfrm>
          <a:prstGeom prst="rect">
            <a:avLst/>
          </a:prstGeom>
          <a:noFill/>
          <a:ln>
            <a:noFill/>
          </a:ln>
        </p:spPr>
        <p:txBody>
          <a:bodyPr anchorCtr="0" anchor="b" bIns="45700" lIns="45700" spcFirstLastPara="1" rIns="45700" wrap="square" tIns="45700">
            <a:noAutofit/>
          </a:bodyPr>
          <a:lstStyle>
            <a:lvl1pPr lvl="0" rtl="0" algn="ctr">
              <a:lnSpc>
                <a:spcPct val="100000"/>
              </a:lnSpc>
              <a:spcBef>
                <a:spcPts val="0"/>
              </a:spcBef>
              <a:spcAft>
                <a:spcPts val="0"/>
              </a:spcAft>
              <a:buSzPts val="3600"/>
              <a:buNone/>
              <a:defRPr sz="3600">
                <a:solidFill>
                  <a:srgbClr val="F2F2F2"/>
                </a:solidFill>
              </a:defRPr>
            </a:lvl1pPr>
            <a:lvl2pPr lvl="1" rtl="0" algn="ctr">
              <a:lnSpc>
                <a:spcPct val="100000"/>
              </a:lnSpc>
              <a:spcBef>
                <a:spcPts val="0"/>
              </a:spcBef>
              <a:spcAft>
                <a:spcPts val="0"/>
              </a:spcAft>
              <a:buSzPts val="3600"/>
              <a:buNone/>
              <a:defRPr sz="3600">
                <a:solidFill>
                  <a:srgbClr val="F2F2F2"/>
                </a:solidFill>
              </a:defRPr>
            </a:lvl2pPr>
            <a:lvl3pPr lvl="2" rtl="0" algn="ctr">
              <a:lnSpc>
                <a:spcPct val="100000"/>
              </a:lnSpc>
              <a:spcBef>
                <a:spcPts val="0"/>
              </a:spcBef>
              <a:spcAft>
                <a:spcPts val="0"/>
              </a:spcAft>
              <a:buSzPts val="3600"/>
              <a:buNone/>
              <a:defRPr sz="3600">
                <a:solidFill>
                  <a:srgbClr val="F2F2F2"/>
                </a:solidFill>
              </a:defRPr>
            </a:lvl3pPr>
            <a:lvl4pPr lvl="3" rtl="0" algn="ctr">
              <a:lnSpc>
                <a:spcPct val="100000"/>
              </a:lnSpc>
              <a:spcBef>
                <a:spcPts val="0"/>
              </a:spcBef>
              <a:spcAft>
                <a:spcPts val="0"/>
              </a:spcAft>
              <a:buSzPts val="3600"/>
              <a:buNone/>
              <a:defRPr sz="3600">
                <a:solidFill>
                  <a:srgbClr val="F2F2F2"/>
                </a:solidFill>
              </a:defRPr>
            </a:lvl4pPr>
            <a:lvl5pPr lvl="4" rtl="0" algn="ctr">
              <a:lnSpc>
                <a:spcPct val="100000"/>
              </a:lnSpc>
              <a:spcBef>
                <a:spcPts val="0"/>
              </a:spcBef>
              <a:spcAft>
                <a:spcPts val="0"/>
              </a:spcAft>
              <a:buSzPts val="3600"/>
              <a:buNone/>
              <a:defRPr sz="3600">
                <a:solidFill>
                  <a:srgbClr val="F2F2F2"/>
                </a:solidFill>
              </a:defRPr>
            </a:lvl5pPr>
            <a:lvl6pPr lvl="5" rtl="0" algn="ctr">
              <a:lnSpc>
                <a:spcPct val="100000"/>
              </a:lnSpc>
              <a:spcBef>
                <a:spcPts val="0"/>
              </a:spcBef>
              <a:spcAft>
                <a:spcPts val="0"/>
              </a:spcAft>
              <a:buSzPts val="3600"/>
              <a:buNone/>
              <a:defRPr sz="3600">
                <a:solidFill>
                  <a:srgbClr val="F2F2F2"/>
                </a:solidFill>
              </a:defRPr>
            </a:lvl6pPr>
            <a:lvl7pPr lvl="6" rtl="0" algn="ctr">
              <a:lnSpc>
                <a:spcPct val="100000"/>
              </a:lnSpc>
              <a:spcBef>
                <a:spcPts val="0"/>
              </a:spcBef>
              <a:spcAft>
                <a:spcPts val="0"/>
              </a:spcAft>
              <a:buSzPts val="3600"/>
              <a:buNone/>
              <a:defRPr sz="3600">
                <a:solidFill>
                  <a:srgbClr val="F2F2F2"/>
                </a:solidFill>
              </a:defRPr>
            </a:lvl7pPr>
            <a:lvl8pPr lvl="7" rtl="0" algn="ctr">
              <a:lnSpc>
                <a:spcPct val="100000"/>
              </a:lnSpc>
              <a:spcBef>
                <a:spcPts val="0"/>
              </a:spcBef>
              <a:spcAft>
                <a:spcPts val="0"/>
              </a:spcAft>
              <a:buSzPts val="3600"/>
              <a:buNone/>
              <a:defRPr sz="3600">
                <a:solidFill>
                  <a:srgbClr val="F2F2F2"/>
                </a:solidFill>
              </a:defRPr>
            </a:lvl8pPr>
            <a:lvl9pPr lvl="8" rtl="0" algn="ctr">
              <a:lnSpc>
                <a:spcPct val="100000"/>
              </a:lnSpc>
              <a:spcBef>
                <a:spcPts val="0"/>
              </a:spcBef>
              <a:spcAft>
                <a:spcPts val="0"/>
              </a:spcAft>
              <a:buSzPts val="3600"/>
              <a:buNone/>
              <a:defRPr sz="3600">
                <a:solidFill>
                  <a:srgbClr val="F2F2F2"/>
                </a:solidFill>
              </a:defRPr>
            </a:lvl9pPr>
          </a:lstStyle>
          <a:p/>
        </p:txBody>
      </p:sp>
      <p:sp>
        <p:nvSpPr>
          <p:cNvPr id="244" name="Google Shape;244;p48"/>
          <p:cNvSpPr txBox="1"/>
          <p:nvPr>
            <p:ph idx="1" type="subTitle"/>
          </p:nvPr>
        </p:nvSpPr>
        <p:spPr>
          <a:xfrm>
            <a:off x="1150575" y="2359979"/>
            <a:ext cx="6858000" cy="570000"/>
          </a:xfrm>
          <a:prstGeom prst="rect">
            <a:avLst/>
          </a:prstGeom>
          <a:noFill/>
          <a:ln>
            <a:noFill/>
          </a:ln>
        </p:spPr>
        <p:txBody>
          <a:bodyPr anchorCtr="0" anchor="t" bIns="45700" lIns="45700" spcFirstLastPara="1" rIns="45700" wrap="square" tIns="45700">
            <a:noAutofit/>
          </a:bodyPr>
          <a:lstStyle>
            <a:lvl1pPr lvl="0" rtl="0" algn="ctr">
              <a:lnSpc>
                <a:spcPct val="120000"/>
              </a:lnSpc>
              <a:spcBef>
                <a:spcPts val="600"/>
              </a:spcBef>
              <a:spcAft>
                <a:spcPts val="0"/>
              </a:spcAft>
              <a:buSzPts val="2000"/>
              <a:buNone/>
              <a:defRPr b="1" sz="1400">
                <a:solidFill>
                  <a:srgbClr val="F2F2F2"/>
                </a:solidFill>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245" name="Shape 245"/>
        <p:cNvGrpSpPr/>
        <p:nvPr/>
      </p:nvGrpSpPr>
      <p:grpSpPr>
        <a:xfrm>
          <a:off x="0" y="0"/>
          <a:ext cx="0" cy="0"/>
          <a:chOff x="0" y="0"/>
          <a:chExt cx="0" cy="0"/>
        </a:xfrm>
      </p:grpSpPr>
      <p:sp>
        <p:nvSpPr>
          <p:cNvPr id="246" name="Google Shape;246;p49"/>
          <p:cNvSpPr txBox="1"/>
          <p:nvPr>
            <p:ph type="title"/>
          </p:nvPr>
        </p:nvSpPr>
        <p:spPr>
          <a:xfrm>
            <a:off x="457200" y="514350"/>
            <a:ext cx="7543800" cy="4515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27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47" name="Google Shape;247;p49"/>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48" name="Google Shape;248;p49"/>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249" name="Shape 249"/>
        <p:cNvGrpSpPr/>
        <p:nvPr/>
      </p:nvGrpSpPr>
      <p:grpSpPr>
        <a:xfrm>
          <a:off x="0" y="0"/>
          <a:ext cx="0" cy="0"/>
          <a:chOff x="0" y="0"/>
          <a:chExt cx="0" cy="0"/>
        </a:xfrm>
      </p:grpSpPr>
      <p:sp>
        <p:nvSpPr>
          <p:cNvPr id="250" name="Google Shape;250;p50"/>
          <p:cNvSpPr/>
          <p:nvPr/>
        </p:nvSpPr>
        <p:spPr>
          <a:xfrm>
            <a:off x="5791200" y="0"/>
            <a:ext cx="3352800" cy="5143500"/>
          </a:xfrm>
          <a:prstGeom prst="rect">
            <a:avLst/>
          </a:prstGeom>
          <a:solidFill>
            <a:schemeClr val="accen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p50"/>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50"/>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53" name="Google Shape;253;p50"/>
          <p:cNvSpPr txBox="1"/>
          <p:nvPr>
            <p:ph idx="1" type="body"/>
          </p:nvPr>
        </p:nvSpPr>
        <p:spPr>
          <a:xfrm>
            <a:off x="459881" y="962513"/>
            <a:ext cx="4185000" cy="36636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SzPts val="20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5pPr>
            <a:lvl6pPr indent="-355600" lvl="5" marL="27432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6pPr>
            <a:lvl7pPr indent="-355600" lvl="6" marL="32004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7pPr>
            <a:lvl8pPr indent="-355600" lvl="7" marL="36576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8pPr>
            <a:lvl9pPr indent="-355600" lvl="8" marL="41148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9pPr>
          </a:lstStyle>
          <a:p/>
        </p:txBody>
      </p:sp>
      <p:sp>
        <p:nvSpPr>
          <p:cNvPr id="254" name="Google Shape;254;p50"/>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255" name="Shape 255"/>
        <p:cNvGrpSpPr/>
        <p:nvPr/>
      </p:nvGrpSpPr>
      <p:grpSpPr>
        <a:xfrm>
          <a:off x="0" y="0"/>
          <a:ext cx="0" cy="0"/>
          <a:chOff x="0" y="0"/>
          <a:chExt cx="0" cy="0"/>
        </a:xfrm>
      </p:grpSpPr>
      <p:sp>
        <p:nvSpPr>
          <p:cNvPr id="256" name="Google Shape;256;p51"/>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257" name="Google Shape;257;p51"/>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58" name="Google Shape;258;p51"/>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59" name="Google Shape;259;p51"/>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60" name="Shape 260"/>
        <p:cNvGrpSpPr/>
        <p:nvPr/>
      </p:nvGrpSpPr>
      <p:grpSpPr>
        <a:xfrm>
          <a:off x="0" y="0"/>
          <a:ext cx="0" cy="0"/>
          <a:chOff x="0" y="0"/>
          <a:chExt cx="0" cy="0"/>
        </a:xfrm>
      </p:grpSpPr>
      <p:sp>
        <p:nvSpPr>
          <p:cNvPr id="261" name="Google Shape;261;p52"/>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2" name="Google Shape;262;p52"/>
          <p:cNvPicPr preferRelativeResize="0"/>
          <p:nvPr/>
        </p:nvPicPr>
        <p:blipFill rotWithShape="1">
          <a:blip r:embed="rId2">
            <a:alphaModFix/>
          </a:blip>
          <a:srcRect b="0" l="0" r="0" t="0"/>
          <a:stretch/>
        </p:blipFill>
        <p:spPr>
          <a:xfrm>
            <a:off x="411432" y="349730"/>
            <a:ext cx="1919475" cy="427383"/>
          </a:xfrm>
          <a:prstGeom prst="rect">
            <a:avLst/>
          </a:prstGeom>
          <a:noFill/>
          <a:ln>
            <a:noFill/>
          </a:ln>
        </p:spPr>
      </p:pic>
      <p:sp>
        <p:nvSpPr>
          <p:cNvPr id="263" name="Google Shape;263;p52"/>
          <p:cNvSpPr txBox="1"/>
          <p:nvPr>
            <p:ph type="title"/>
          </p:nvPr>
        </p:nvSpPr>
        <p:spPr>
          <a:xfrm>
            <a:off x="1143000" y="1149713"/>
            <a:ext cx="6858000" cy="1210200"/>
          </a:xfrm>
          <a:prstGeom prst="rect">
            <a:avLst/>
          </a:prstGeom>
          <a:noFill/>
          <a:ln>
            <a:noFill/>
          </a:ln>
        </p:spPr>
        <p:txBody>
          <a:bodyPr anchorCtr="0" anchor="b" bIns="45700" lIns="45700" spcFirstLastPara="1" rIns="45700" wrap="square" tIns="45700">
            <a:noAutofit/>
          </a:bodyPr>
          <a:lstStyle>
            <a:lvl1pPr lvl="0" rtl="0" algn="ctr">
              <a:lnSpc>
                <a:spcPct val="100000"/>
              </a:lnSpc>
              <a:spcBef>
                <a:spcPts val="0"/>
              </a:spcBef>
              <a:spcAft>
                <a:spcPts val="0"/>
              </a:spcAft>
              <a:buSzPts val="3600"/>
              <a:buNone/>
              <a:defRPr sz="3600">
                <a:solidFill>
                  <a:srgbClr val="F2F2F2"/>
                </a:solidFill>
              </a:defRPr>
            </a:lvl1pPr>
            <a:lvl2pPr lvl="1" rtl="0" algn="ctr">
              <a:lnSpc>
                <a:spcPct val="100000"/>
              </a:lnSpc>
              <a:spcBef>
                <a:spcPts val="0"/>
              </a:spcBef>
              <a:spcAft>
                <a:spcPts val="0"/>
              </a:spcAft>
              <a:buSzPts val="3600"/>
              <a:buNone/>
              <a:defRPr sz="3600">
                <a:solidFill>
                  <a:srgbClr val="F2F2F2"/>
                </a:solidFill>
              </a:defRPr>
            </a:lvl2pPr>
            <a:lvl3pPr lvl="2" rtl="0" algn="ctr">
              <a:lnSpc>
                <a:spcPct val="100000"/>
              </a:lnSpc>
              <a:spcBef>
                <a:spcPts val="0"/>
              </a:spcBef>
              <a:spcAft>
                <a:spcPts val="0"/>
              </a:spcAft>
              <a:buSzPts val="3600"/>
              <a:buNone/>
              <a:defRPr sz="3600">
                <a:solidFill>
                  <a:srgbClr val="F2F2F2"/>
                </a:solidFill>
              </a:defRPr>
            </a:lvl3pPr>
            <a:lvl4pPr lvl="3" rtl="0" algn="ctr">
              <a:lnSpc>
                <a:spcPct val="100000"/>
              </a:lnSpc>
              <a:spcBef>
                <a:spcPts val="0"/>
              </a:spcBef>
              <a:spcAft>
                <a:spcPts val="0"/>
              </a:spcAft>
              <a:buSzPts val="3600"/>
              <a:buNone/>
              <a:defRPr sz="3600">
                <a:solidFill>
                  <a:srgbClr val="F2F2F2"/>
                </a:solidFill>
              </a:defRPr>
            </a:lvl4pPr>
            <a:lvl5pPr lvl="4" rtl="0" algn="ctr">
              <a:lnSpc>
                <a:spcPct val="100000"/>
              </a:lnSpc>
              <a:spcBef>
                <a:spcPts val="0"/>
              </a:spcBef>
              <a:spcAft>
                <a:spcPts val="0"/>
              </a:spcAft>
              <a:buSzPts val="3600"/>
              <a:buNone/>
              <a:defRPr sz="3600">
                <a:solidFill>
                  <a:srgbClr val="F2F2F2"/>
                </a:solidFill>
              </a:defRPr>
            </a:lvl5pPr>
            <a:lvl6pPr lvl="5" rtl="0" algn="ctr">
              <a:lnSpc>
                <a:spcPct val="100000"/>
              </a:lnSpc>
              <a:spcBef>
                <a:spcPts val="0"/>
              </a:spcBef>
              <a:spcAft>
                <a:spcPts val="0"/>
              </a:spcAft>
              <a:buSzPts val="3600"/>
              <a:buNone/>
              <a:defRPr sz="3600">
                <a:solidFill>
                  <a:srgbClr val="F2F2F2"/>
                </a:solidFill>
              </a:defRPr>
            </a:lvl6pPr>
            <a:lvl7pPr lvl="6" rtl="0" algn="ctr">
              <a:lnSpc>
                <a:spcPct val="100000"/>
              </a:lnSpc>
              <a:spcBef>
                <a:spcPts val="0"/>
              </a:spcBef>
              <a:spcAft>
                <a:spcPts val="0"/>
              </a:spcAft>
              <a:buSzPts val="3600"/>
              <a:buNone/>
              <a:defRPr sz="3600">
                <a:solidFill>
                  <a:srgbClr val="F2F2F2"/>
                </a:solidFill>
              </a:defRPr>
            </a:lvl7pPr>
            <a:lvl8pPr lvl="7" rtl="0" algn="ctr">
              <a:lnSpc>
                <a:spcPct val="100000"/>
              </a:lnSpc>
              <a:spcBef>
                <a:spcPts val="0"/>
              </a:spcBef>
              <a:spcAft>
                <a:spcPts val="0"/>
              </a:spcAft>
              <a:buSzPts val="3600"/>
              <a:buNone/>
              <a:defRPr sz="3600">
                <a:solidFill>
                  <a:srgbClr val="F2F2F2"/>
                </a:solidFill>
              </a:defRPr>
            </a:lvl8pPr>
            <a:lvl9pPr lvl="8" rtl="0" algn="ctr">
              <a:lnSpc>
                <a:spcPct val="100000"/>
              </a:lnSpc>
              <a:spcBef>
                <a:spcPts val="0"/>
              </a:spcBef>
              <a:spcAft>
                <a:spcPts val="0"/>
              </a:spcAft>
              <a:buSzPts val="3600"/>
              <a:buNone/>
              <a:defRPr sz="3600">
                <a:solidFill>
                  <a:srgbClr val="F2F2F2"/>
                </a:solidFill>
              </a:defRPr>
            </a:lvl9pPr>
          </a:lstStyle>
          <a:p/>
        </p:txBody>
      </p:sp>
      <p:sp>
        <p:nvSpPr>
          <p:cNvPr id="264" name="Google Shape;264;p52"/>
          <p:cNvSpPr txBox="1"/>
          <p:nvPr>
            <p:ph idx="1" type="subTitle"/>
          </p:nvPr>
        </p:nvSpPr>
        <p:spPr>
          <a:xfrm>
            <a:off x="1150575" y="2359979"/>
            <a:ext cx="6858000" cy="570000"/>
          </a:xfrm>
          <a:prstGeom prst="rect">
            <a:avLst/>
          </a:prstGeom>
          <a:noFill/>
          <a:ln>
            <a:noFill/>
          </a:ln>
        </p:spPr>
        <p:txBody>
          <a:bodyPr anchorCtr="0" anchor="t" bIns="45700" lIns="45700" spcFirstLastPara="1" rIns="45700" wrap="square" tIns="45700">
            <a:noAutofit/>
          </a:bodyPr>
          <a:lstStyle>
            <a:lvl1pPr lvl="0" rtl="0" algn="ctr">
              <a:lnSpc>
                <a:spcPct val="120000"/>
              </a:lnSpc>
              <a:spcBef>
                <a:spcPts val="600"/>
              </a:spcBef>
              <a:spcAft>
                <a:spcPts val="0"/>
              </a:spcAft>
              <a:buSzPts val="2000"/>
              <a:buNone/>
              <a:defRPr b="1" sz="1400">
                <a:solidFill>
                  <a:srgbClr val="F2F2F2"/>
                </a:solidFill>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265" name="Shape 265"/>
        <p:cNvGrpSpPr/>
        <p:nvPr/>
      </p:nvGrpSpPr>
      <p:grpSpPr>
        <a:xfrm>
          <a:off x="0" y="0"/>
          <a:ext cx="0" cy="0"/>
          <a:chOff x="0" y="0"/>
          <a:chExt cx="0" cy="0"/>
        </a:xfrm>
      </p:grpSpPr>
      <p:sp>
        <p:nvSpPr>
          <p:cNvPr id="266" name="Google Shape;266;p53"/>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67" name="Google Shape;267;p53"/>
          <p:cNvSpPr txBox="1"/>
          <p:nvPr>
            <p:ph type="title"/>
          </p:nvPr>
        </p:nvSpPr>
        <p:spPr>
          <a:xfrm>
            <a:off x="467550" y="252938"/>
            <a:ext cx="8219100" cy="4384200"/>
          </a:xfrm>
          <a:prstGeom prst="rect">
            <a:avLst/>
          </a:prstGeom>
          <a:noFill/>
          <a:ln>
            <a:noFill/>
          </a:ln>
        </p:spPr>
        <p:txBody>
          <a:bodyPr anchorCtr="0" anchor="ctr" bIns="45700" lIns="45700" spcFirstLastPara="1" rIns="45700" wrap="square" tIns="45700">
            <a:noAutofit/>
          </a:bodyPr>
          <a:lstStyle>
            <a:lvl1pPr lvl="0" rtl="0" algn="ctr">
              <a:lnSpc>
                <a:spcPct val="100000"/>
              </a:lnSpc>
              <a:spcBef>
                <a:spcPts val="0"/>
              </a:spcBef>
              <a:spcAft>
                <a:spcPts val="0"/>
              </a:spcAft>
              <a:buSzPts val="3600"/>
              <a:buNone/>
              <a:defRPr sz="2700">
                <a:solidFill>
                  <a:schemeClr val="accent6"/>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2">
    <p:spTree>
      <p:nvGrpSpPr>
        <p:cNvPr id="268" name="Shape 268"/>
        <p:cNvGrpSpPr/>
        <p:nvPr/>
      </p:nvGrpSpPr>
      <p:grpSpPr>
        <a:xfrm>
          <a:off x="0" y="0"/>
          <a:ext cx="0" cy="0"/>
          <a:chOff x="0" y="0"/>
          <a:chExt cx="0" cy="0"/>
        </a:xfrm>
      </p:grpSpPr>
      <p:sp>
        <p:nvSpPr>
          <p:cNvPr id="269" name="Google Shape;269;p54"/>
          <p:cNvSpPr/>
          <p:nvPr/>
        </p:nvSpPr>
        <p:spPr>
          <a:xfrm>
            <a:off x="5791200" y="0"/>
            <a:ext cx="3352800" cy="5143500"/>
          </a:xfrm>
          <a:prstGeom prst="rect">
            <a:avLst/>
          </a:prstGeom>
          <a:solidFill>
            <a:schemeClr val="accen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p54"/>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71" name="Google Shape;271;p54"/>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72" name="Google Shape;272;p54"/>
          <p:cNvSpPr txBox="1"/>
          <p:nvPr>
            <p:ph idx="1" type="body"/>
          </p:nvPr>
        </p:nvSpPr>
        <p:spPr>
          <a:xfrm>
            <a:off x="459881" y="962513"/>
            <a:ext cx="4185000" cy="36636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SzPts val="20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5pPr>
            <a:lvl6pPr indent="-355600" lvl="5" marL="27432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6pPr>
            <a:lvl7pPr indent="-355600" lvl="6" marL="32004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7pPr>
            <a:lvl8pPr indent="-355600" lvl="7" marL="36576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8pPr>
            <a:lvl9pPr indent="-355600" lvl="8" marL="41148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9pPr>
          </a:lstStyle>
          <a:p/>
        </p:txBody>
      </p:sp>
      <p:sp>
        <p:nvSpPr>
          <p:cNvPr id="273" name="Google Shape;273;p54"/>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2">
    <p:spTree>
      <p:nvGrpSpPr>
        <p:cNvPr id="274" name="Shape 274"/>
        <p:cNvGrpSpPr/>
        <p:nvPr/>
      </p:nvGrpSpPr>
      <p:grpSpPr>
        <a:xfrm>
          <a:off x="0" y="0"/>
          <a:ext cx="0" cy="0"/>
          <a:chOff x="0" y="0"/>
          <a:chExt cx="0" cy="0"/>
        </a:xfrm>
      </p:grpSpPr>
      <p:sp>
        <p:nvSpPr>
          <p:cNvPr id="275" name="Google Shape;275;p55"/>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276" name="Google Shape;276;p55"/>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55"/>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78" name="Google Shape;278;p55"/>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2">
    <p:spTree>
      <p:nvGrpSpPr>
        <p:cNvPr id="279" name="Shape 279"/>
        <p:cNvGrpSpPr/>
        <p:nvPr/>
      </p:nvGrpSpPr>
      <p:grpSpPr>
        <a:xfrm>
          <a:off x="0" y="0"/>
          <a:ext cx="0" cy="0"/>
          <a:chOff x="0" y="0"/>
          <a:chExt cx="0" cy="0"/>
        </a:xfrm>
      </p:grpSpPr>
      <p:sp>
        <p:nvSpPr>
          <p:cNvPr id="280" name="Google Shape;280;p56"/>
          <p:cNvSpPr txBox="1"/>
          <p:nvPr>
            <p:ph type="title"/>
          </p:nvPr>
        </p:nvSpPr>
        <p:spPr>
          <a:xfrm>
            <a:off x="457200" y="514350"/>
            <a:ext cx="7543800" cy="4515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27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81" name="Google Shape;281;p56"/>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82" name="Google Shape;282;p56"/>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marR="0" rtl="0" algn="l">
              <a:lnSpc>
                <a:spcPct val="120000"/>
              </a:lnSpc>
              <a:spcBef>
                <a:spcPts val="600"/>
              </a:spcBef>
              <a:spcAft>
                <a:spcPts val="0"/>
              </a:spcAft>
              <a:buClr>
                <a:srgbClr val="454454"/>
              </a:buClr>
              <a:buSzPts val="2000"/>
              <a:buFont typeface="Source Sans Pro"/>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3">
    <p:spTree>
      <p:nvGrpSpPr>
        <p:cNvPr id="283" name="Shape 283"/>
        <p:cNvGrpSpPr/>
        <p:nvPr/>
      </p:nvGrpSpPr>
      <p:grpSpPr>
        <a:xfrm>
          <a:off x="0" y="0"/>
          <a:ext cx="0" cy="0"/>
          <a:chOff x="0" y="0"/>
          <a:chExt cx="0" cy="0"/>
        </a:xfrm>
      </p:grpSpPr>
      <p:sp>
        <p:nvSpPr>
          <p:cNvPr id="284" name="Google Shape;284;p57"/>
          <p:cNvSpPr/>
          <p:nvPr/>
        </p:nvSpPr>
        <p:spPr>
          <a:xfrm>
            <a:off x="5791200" y="0"/>
            <a:ext cx="3352800" cy="5143500"/>
          </a:xfrm>
          <a:prstGeom prst="rect">
            <a:avLst/>
          </a:prstGeom>
          <a:solidFill>
            <a:schemeClr val="accen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p57"/>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57"/>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87" name="Google Shape;287;p57"/>
          <p:cNvSpPr txBox="1"/>
          <p:nvPr>
            <p:ph idx="1" type="body"/>
          </p:nvPr>
        </p:nvSpPr>
        <p:spPr>
          <a:xfrm>
            <a:off x="459881" y="962513"/>
            <a:ext cx="4185000" cy="36636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SzPts val="20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5pPr>
            <a:lvl6pPr indent="-355600" lvl="5" marL="27432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6pPr>
            <a:lvl7pPr indent="-355600" lvl="6" marL="32004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7pPr>
            <a:lvl8pPr indent="-355600" lvl="7" marL="36576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8pPr>
            <a:lvl9pPr indent="-355600" lvl="8" marL="41148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9pPr>
          </a:lstStyle>
          <a:p/>
        </p:txBody>
      </p:sp>
      <p:sp>
        <p:nvSpPr>
          <p:cNvPr id="288" name="Google Shape;288;p57"/>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289" name="Shape 289"/>
        <p:cNvGrpSpPr/>
        <p:nvPr/>
      </p:nvGrpSpPr>
      <p:grpSpPr>
        <a:xfrm>
          <a:off x="0" y="0"/>
          <a:ext cx="0" cy="0"/>
          <a:chOff x="0" y="0"/>
          <a:chExt cx="0" cy="0"/>
        </a:xfrm>
      </p:grpSpPr>
      <p:sp>
        <p:nvSpPr>
          <p:cNvPr id="290" name="Google Shape;290;p58"/>
          <p:cNvSpPr txBox="1"/>
          <p:nvPr>
            <p:ph type="title"/>
          </p:nvPr>
        </p:nvSpPr>
        <p:spPr>
          <a:xfrm>
            <a:off x="457200" y="2208036"/>
            <a:ext cx="8229600" cy="7275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91" name="Google Shape;291;p58"/>
          <p:cNvSpPr txBox="1"/>
          <p:nvPr>
            <p:ph idx="1" type="body"/>
          </p:nvPr>
        </p:nvSpPr>
        <p:spPr>
          <a:xfrm>
            <a:off x="457200" y="1821847"/>
            <a:ext cx="8229600" cy="3618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292" name="Google Shape;292;p58"/>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cxnSp>
        <p:nvCxnSpPr>
          <p:cNvPr id="293" name="Google Shape;293;p58"/>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94" name="Shape 294"/>
        <p:cNvGrpSpPr/>
        <p:nvPr/>
      </p:nvGrpSpPr>
      <p:grpSpPr>
        <a:xfrm>
          <a:off x="0" y="0"/>
          <a:ext cx="0" cy="0"/>
          <a:chOff x="0" y="0"/>
          <a:chExt cx="0" cy="0"/>
        </a:xfrm>
      </p:grpSpPr>
      <p:sp>
        <p:nvSpPr>
          <p:cNvPr id="295" name="Google Shape;295;p59"/>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96" name="Google Shape;296;p59"/>
          <p:cNvSpPr txBox="1"/>
          <p:nvPr>
            <p:ph type="title"/>
          </p:nvPr>
        </p:nvSpPr>
        <p:spPr>
          <a:xfrm>
            <a:off x="459881" y="510300"/>
            <a:ext cx="75411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97" name="Google Shape;297;p59"/>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TITLE_AND_BODY 2">
    <p:bg>
      <p:bgPr>
        <a:solidFill>
          <a:schemeClr val="accent1"/>
        </a:solidFill>
      </p:bgPr>
    </p:bg>
    <p:spTree>
      <p:nvGrpSpPr>
        <p:cNvPr id="298" name="Shape 298"/>
        <p:cNvGrpSpPr/>
        <p:nvPr/>
      </p:nvGrpSpPr>
      <p:grpSpPr>
        <a:xfrm>
          <a:off x="0" y="0"/>
          <a:ext cx="0" cy="0"/>
          <a:chOff x="0" y="0"/>
          <a:chExt cx="0" cy="0"/>
        </a:xfrm>
      </p:grpSpPr>
      <p:sp>
        <p:nvSpPr>
          <p:cNvPr id="299" name="Google Shape;299;p60"/>
          <p:cNvSpPr txBox="1"/>
          <p:nvPr>
            <p:ph type="title"/>
          </p:nvPr>
        </p:nvSpPr>
        <p:spPr>
          <a:xfrm>
            <a:off x="457200" y="2208036"/>
            <a:ext cx="8229600" cy="7275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300" name="Google Shape;300;p60"/>
          <p:cNvSpPr txBox="1"/>
          <p:nvPr>
            <p:ph idx="1" type="body"/>
          </p:nvPr>
        </p:nvSpPr>
        <p:spPr>
          <a:xfrm>
            <a:off x="457200" y="1821847"/>
            <a:ext cx="8229600" cy="3618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301" name="Google Shape;301;p60"/>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cxnSp>
        <p:nvCxnSpPr>
          <p:cNvPr id="302" name="Google Shape;302;p60"/>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2">
    <p:spTree>
      <p:nvGrpSpPr>
        <p:cNvPr id="303" name="Shape 303"/>
        <p:cNvGrpSpPr/>
        <p:nvPr/>
      </p:nvGrpSpPr>
      <p:grpSpPr>
        <a:xfrm>
          <a:off x="0" y="0"/>
          <a:ext cx="0" cy="0"/>
          <a:chOff x="0" y="0"/>
          <a:chExt cx="0" cy="0"/>
        </a:xfrm>
      </p:grpSpPr>
      <p:sp>
        <p:nvSpPr>
          <p:cNvPr id="304" name="Google Shape;304;p61"/>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61"/>
          <p:cNvSpPr txBox="1"/>
          <p:nvPr>
            <p:ph type="title"/>
          </p:nvPr>
        </p:nvSpPr>
        <p:spPr>
          <a:xfrm>
            <a:off x="459881" y="510300"/>
            <a:ext cx="75411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06" name="Google Shape;306;p61"/>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07" name="Shape 307"/>
        <p:cNvGrpSpPr/>
        <p:nvPr/>
      </p:nvGrpSpPr>
      <p:grpSpPr>
        <a:xfrm>
          <a:off x="0" y="0"/>
          <a:ext cx="0" cy="0"/>
          <a:chOff x="0" y="0"/>
          <a:chExt cx="0" cy="0"/>
        </a:xfrm>
      </p:grpSpPr>
      <p:sp>
        <p:nvSpPr>
          <p:cNvPr id="308" name="Google Shape;308;p62"/>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09" name="Google Shape;309;p62"/>
          <p:cNvSpPr txBox="1"/>
          <p:nvPr/>
        </p:nvSpPr>
        <p:spPr>
          <a:xfrm>
            <a:off x="1155716"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1</a:t>
            </a:r>
            <a:endParaRPr b="1" i="0" sz="1800" u="none" cap="none" strike="noStrike">
              <a:solidFill>
                <a:srgbClr val="FFFFFF"/>
              </a:solidFill>
              <a:latin typeface="Proxima Nova"/>
              <a:ea typeface="Proxima Nova"/>
              <a:cs typeface="Proxima Nova"/>
              <a:sym typeface="Proxima Nova"/>
            </a:endParaRPr>
          </a:p>
        </p:txBody>
      </p:sp>
      <p:sp>
        <p:nvSpPr>
          <p:cNvPr id="310" name="Google Shape;310;p62"/>
          <p:cNvSpPr txBox="1"/>
          <p:nvPr/>
        </p:nvSpPr>
        <p:spPr>
          <a:xfrm>
            <a:off x="2862356"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311" name="Google Shape;311;p62"/>
          <p:cNvSpPr txBox="1"/>
          <p:nvPr/>
        </p:nvSpPr>
        <p:spPr>
          <a:xfrm>
            <a:off x="5132635"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p:txBody>
      </p:sp>
      <p:sp>
        <p:nvSpPr>
          <p:cNvPr id="312" name="Google Shape;312;p62"/>
          <p:cNvSpPr txBox="1"/>
          <p:nvPr/>
        </p:nvSpPr>
        <p:spPr>
          <a:xfrm>
            <a:off x="3997500"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313" name="Google Shape;313;p62"/>
          <p:cNvSpPr txBox="1"/>
          <p:nvPr/>
        </p:nvSpPr>
        <p:spPr>
          <a:xfrm>
            <a:off x="6267788"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5</a:t>
            </a:r>
            <a:endParaRPr b="1" i="0" sz="1800" u="none" cap="none" strike="noStrike">
              <a:solidFill>
                <a:srgbClr val="FFFFFF"/>
              </a:solidFill>
              <a:latin typeface="Proxima Nova"/>
              <a:ea typeface="Proxima Nova"/>
              <a:cs typeface="Proxima Nova"/>
              <a:sym typeface="Proxima Nova"/>
            </a:endParaRPr>
          </a:p>
        </p:txBody>
      </p:sp>
      <p:sp>
        <p:nvSpPr>
          <p:cNvPr id="314" name="Google Shape;314;p62"/>
          <p:cNvSpPr txBox="1"/>
          <p:nvPr/>
        </p:nvSpPr>
        <p:spPr>
          <a:xfrm>
            <a:off x="4811948"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315" name="Google Shape;315;p62"/>
          <p:cNvSpPr txBox="1"/>
          <p:nvPr/>
        </p:nvSpPr>
        <p:spPr>
          <a:xfrm>
            <a:off x="2983832" y="1992674"/>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316" name="Google Shape;316;p62"/>
          <p:cNvSpPr txBox="1"/>
          <p:nvPr/>
        </p:nvSpPr>
        <p:spPr>
          <a:xfrm>
            <a:off x="6640063" y="1955118"/>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4</a:t>
            </a:r>
            <a:endParaRPr b="1" i="0" sz="1800" u="none" cap="none" strike="noStrike">
              <a:solidFill>
                <a:srgbClr val="FFFFFF"/>
              </a:solidFill>
              <a:latin typeface="Proxima Nova"/>
              <a:ea typeface="Proxima Nova"/>
              <a:cs typeface="Proxima Nova"/>
              <a:sym typeface="Proxima Nova"/>
            </a:endParaRPr>
          </a:p>
        </p:txBody>
      </p:sp>
      <p:cxnSp>
        <p:nvCxnSpPr>
          <p:cNvPr id="317" name="Google Shape;317;p62"/>
          <p:cNvCxnSpPr>
            <a:stCxn id="309" idx="3"/>
            <a:endCxn id="315" idx="1"/>
          </p:cNvCxnSpPr>
          <p:nvPr/>
        </p:nvCxnSpPr>
        <p:spPr>
          <a:xfrm>
            <a:off x="1567316" y="1955043"/>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318" name="Google Shape;318;p62"/>
          <p:cNvCxnSpPr>
            <a:stCxn id="315" idx="3"/>
            <a:endCxn id="314" idx="1"/>
          </p:cNvCxnSpPr>
          <p:nvPr/>
        </p:nvCxnSpPr>
        <p:spPr>
          <a:xfrm flipH="1" rot="10800000">
            <a:off x="3395432" y="1955024"/>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319" name="Google Shape;319;p62"/>
          <p:cNvCxnSpPr>
            <a:stCxn id="314" idx="3"/>
            <a:endCxn id="316" idx="1"/>
          </p:cNvCxnSpPr>
          <p:nvPr/>
        </p:nvCxnSpPr>
        <p:spPr>
          <a:xfrm>
            <a:off x="5223548" y="1955043"/>
            <a:ext cx="1416600" cy="2115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320" name="Google Shape;320;p62"/>
          <p:cNvSpPr txBox="1"/>
          <p:nvPr/>
        </p:nvSpPr>
        <p:spPr>
          <a:xfrm>
            <a:off x="1070775" y="2166497"/>
            <a:ext cx="1028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321" name="Google Shape;321;p62"/>
          <p:cNvSpPr txBox="1"/>
          <p:nvPr/>
        </p:nvSpPr>
        <p:spPr>
          <a:xfrm>
            <a:off x="2891719" y="2415441"/>
            <a:ext cx="1028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322" name="Google Shape;322;p62"/>
          <p:cNvSpPr txBox="1"/>
          <p:nvPr/>
        </p:nvSpPr>
        <p:spPr>
          <a:xfrm>
            <a:off x="4755985" y="2166497"/>
            <a:ext cx="1040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323" name="Google Shape;323;p62"/>
          <p:cNvSpPr txBox="1"/>
          <p:nvPr/>
        </p:nvSpPr>
        <p:spPr>
          <a:xfrm>
            <a:off x="6555131" y="2377885"/>
            <a:ext cx="1040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324" name="Google Shape;324;p62"/>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25" name="Google Shape;325;p62"/>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2">
    <p:spTree>
      <p:nvGrpSpPr>
        <p:cNvPr id="326" name="Shape 326"/>
        <p:cNvGrpSpPr/>
        <p:nvPr/>
      </p:nvGrpSpPr>
      <p:grpSpPr>
        <a:xfrm>
          <a:off x="0" y="0"/>
          <a:ext cx="0" cy="0"/>
          <a:chOff x="0" y="0"/>
          <a:chExt cx="0" cy="0"/>
        </a:xfrm>
      </p:grpSpPr>
      <p:sp>
        <p:nvSpPr>
          <p:cNvPr id="327" name="Google Shape;327;p63"/>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28" name="Google Shape;328;p63"/>
          <p:cNvSpPr txBox="1"/>
          <p:nvPr>
            <p:ph type="title"/>
          </p:nvPr>
        </p:nvSpPr>
        <p:spPr>
          <a:xfrm>
            <a:off x="467550" y="252938"/>
            <a:ext cx="8219100" cy="4384200"/>
          </a:xfrm>
          <a:prstGeom prst="rect">
            <a:avLst/>
          </a:prstGeom>
          <a:noFill/>
          <a:ln>
            <a:noFill/>
          </a:ln>
        </p:spPr>
        <p:txBody>
          <a:bodyPr anchorCtr="0" anchor="ctr" bIns="45700" lIns="45700" spcFirstLastPara="1" rIns="45700" wrap="square" tIns="45700">
            <a:noAutofit/>
          </a:bodyPr>
          <a:lstStyle>
            <a:lvl1pPr lvl="0" rtl="0" algn="ctr">
              <a:lnSpc>
                <a:spcPct val="100000"/>
              </a:lnSpc>
              <a:spcBef>
                <a:spcPts val="0"/>
              </a:spcBef>
              <a:spcAft>
                <a:spcPts val="0"/>
              </a:spcAft>
              <a:buSzPts val="3600"/>
              <a:buNone/>
              <a:defRPr sz="2700">
                <a:solidFill>
                  <a:schemeClr val="accent6"/>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2">
    <p:spTree>
      <p:nvGrpSpPr>
        <p:cNvPr id="329" name="Shape 329"/>
        <p:cNvGrpSpPr/>
        <p:nvPr/>
      </p:nvGrpSpPr>
      <p:grpSpPr>
        <a:xfrm>
          <a:off x="0" y="0"/>
          <a:ext cx="0" cy="0"/>
          <a:chOff x="0" y="0"/>
          <a:chExt cx="0" cy="0"/>
        </a:xfrm>
      </p:grpSpPr>
      <p:sp>
        <p:nvSpPr>
          <p:cNvPr id="330" name="Google Shape;330;p64"/>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64"/>
          <p:cNvSpPr txBox="1"/>
          <p:nvPr/>
        </p:nvSpPr>
        <p:spPr>
          <a:xfrm>
            <a:off x="1155716"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1</a:t>
            </a:r>
            <a:endParaRPr b="1" i="0" sz="1800" u="none" cap="none" strike="noStrike">
              <a:solidFill>
                <a:srgbClr val="FFFFFF"/>
              </a:solidFill>
              <a:latin typeface="Proxima Nova"/>
              <a:ea typeface="Proxima Nova"/>
              <a:cs typeface="Proxima Nova"/>
              <a:sym typeface="Proxima Nova"/>
            </a:endParaRPr>
          </a:p>
        </p:txBody>
      </p:sp>
      <p:sp>
        <p:nvSpPr>
          <p:cNvPr id="332" name="Google Shape;332;p64"/>
          <p:cNvSpPr txBox="1"/>
          <p:nvPr/>
        </p:nvSpPr>
        <p:spPr>
          <a:xfrm>
            <a:off x="2862356"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333" name="Google Shape;333;p64"/>
          <p:cNvSpPr txBox="1"/>
          <p:nvPr/>
        </p:nvSpPr>
        <p:spPr>
          <a:xfrm>
            <a:off x="5132635"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p:txBody>
      </p:sp>
      <p:sp>
        <p:nvSpPr>
          <p:cNvPr id="334" name="Google Shape;334;p64"/>
          <p:cNvSpPr txBox="1"/>
          <p:nvPr/>
        </p:nvSpPr>
        <p:spPr>
          <a:xfrm>
            <a:off x="3997500"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335" name="Google Shape;335;p64"/>
          <p:cNvSpPr txBox="1"/>
          <p:nvPr/>
        </p:nvSpPr>
        <p:spPr>
          <a:xfrm>
            <a:off x="6267788"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5</a:t>
            </a:r>
            <a:endParaRPr b="1" i="0" sz="1800" u="none" cap="none" strike="noStrike">
              <a:solidFill>
                <a:srgbClr val="FFFFFF"/>
              </a:solidFill>
              <a:latin typeface="Proxima Nova"/>
              <a:ea typeface="Proxima Nova"/>
              <a:cs typeface="Proxima Nova"/>
              <a:sym typeface="Proxima Nova"/>
            </a:endParaRPr>
          </a:p>
        </p:txBody>
      </p:sp>
      <p:sp>
        <p:nvSpPr>
          <p:cNvPr id="336" name="Google Shape;336;p64"/>
          <p:cNvSpPr txBox="1"/>
          <p:nvPr/>
        </p:nvSpPr>
        <p:spPr>
          <a:xfrm>
            <a:off x="4811948"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337" name="Google Shape;337;p64"/>
          <p:cNvSpPr txBox="1"/>
          <p:nvPr/>
        </p:nvSpPr>
        <p:spPr>
          <a:xfrm>
            <a:off x="2983832" y="1992674"/>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338" name="Google Shape;338;p64"/>
          <p:cNvSpPr txBox="1"/>
          <p:nvPr/>
        </p:nvSpPr>
        <p:spPr>
          <a:xfrm>
            <a:off x="6640063" y="1955118"/>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4</a:t>
            </a:r>
            <a:endParaRPr b="1" i="0" sz="1800" u="none" cap="none" strike="noStrike">
              <a:solidFill>
                <a:srgbClr val="FFFFFF"/>
              </a:solidFill>
              <a:latin typeface="Proxima Nova"/>
              <a:ea typeface="Proxima Nova"/>
              <a:cs typeface="Proxima Nova"/>
              <a:sym typeface="Proxima Nova"/>
            </a:endParaRPr>
          </a:p>
        </p:txBody>
      </p:sp>
      <p:cxnSp>
        <p:nvCxnSpPr>
          <p:cNvPr id="339" name="Google Shape;339;p64"/>
          <p:cNvCxnSpPr>
            <a:stCxn id="331" idx="3"/>
            <a:endCxn id="337" idx="1"/>
          </p:cNvCxnSpPr>
          <p:nvPr/>
        </p:nvCxnSpPr>
        <p:spPr>
          <a:xfrm>
            <a:off x="1567316" y="1955043"/>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340" name="Google Shape;340;p64"/>
          <p:cNvCxnSpPr>
            <a:stCxn id="337" idx="3"/>
            <a:endCxn id="336" idx="1"/>
          </p:cNvCxnSpPr>
          <p:nvPr/>
        </p:nvCxnSpPr>
        <p:spPr>
          <a:xfrm flipH="1" rot="10800000">
            <a:off x="3395432" y="1955024"/>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341" name="Google Shape;341;p64"/>
          <p:cNvCxnSpPr>
            <a:stCxn id="336" idx="3"/>
            <a:endCxn id="338" idx="1"/>
          </p:cNvCxnSpPr>
          <p:nvPr/>
        </p:nvCxnSpPr>
        <p:spPr>
          <a:xfrm>
            <a:off x="5223548" y="1955043"/>
            <a:ext cx="1416600" cy="2115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342" name="Google Shape;342;p64"/>
          <p:cNvSpPr txBox="1"/>
          <p:nvPr/>
        </p:nvSpPr>
        <p:spPr>
          <a:xfrm>
            <a:off x="1070775" y="2166497"/>
            <a:ext cx="1028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343" name="Google Shape;343;p64"/>
          <p:cNvSpPr txBox="1"/>
          <p:nvPr/>
        </p:nvSpPr>
        <p:spPr>
          <a:xfrm>
            <a:off x="2891719" y="2415441"/>
            <a:ext cx="1028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344" name="Google Shape;344;p64"/>
          <p:cNvSpPr txBox="1"/>
          <p:nvPr/>
        </p:nvSpPr>
        <p:spPr>
          <a:xfrm>
            <a:off x="4755985" y="2166497"/>
            <a:ext cx="1040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345" name="Google Shape;345;p64"/>
          <p:cNvSpPr txBox="1"/>
          <p:nvPr/>
        </p:nvSpPr>
        <p:spPr>
          <a:xfrm>
            <a:off x="6555131" y="2377885"/>
            <a:ext cx="1040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346" name="Google Shape;346;p64"/>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47" name="Google Shape;347;p64"/>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marR="0" rtl="0" algn="l">
              <a:lnSpc>
                <a:spcPct val="120000"/>
              </a:lnSpc>
              <a:spcBef>
                <a:spcPts val="600"/>
              </a:spcBef>
              <a:spcAft>
                <a:spcPts val="0"/>
              </a:spcAft>
              <a:buClr>
                <a:srgbClr val="454454"/>
              </a:buClr>
              <a:buSzPts val="2000"/>
              <a:buFont typeface="Source Sans Pro"/>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3">
    <p:spTree>
      <p:nvGrpSpPr>
        <p:cNvPr id="348" name="Shape 348"/>
        <p:cNvGrpSpPr/>
        <p:nvPr/>
      </p:nvGrpSpPr>
      <p:grpSpPr>
        <a:xfrm>
          <a:off x="0" y="0"/>
          <a:ext cx="0" cy="0"/>
          <a:chOff x="0" y="0"/>
          <a:chExt cx="0" cy="0"/>
        </a:xfrm>
      </p:grpSpPr>
      <p:sp>
        <p:nvSpPr>
          <p:cNvPr id="349" name="Google Shape;349;p65"/>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350" name="Google Shape;350;p65"/>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51" name="Google Shape;351;p65"/>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52" name="Google Shape;352;p65"/>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marR="0" rtl="0" algn="l">
              <a:lnSpc>
                <a:spcPct val="120000"/>
              </a:lnSpc>
              <a:spcBef>
                <a:spcPts val="600"/>
              </a:spcBef>
              <a:spcAft>
                <a:spcPts val="0"/>
              </a:spcAft>
              <a:buClr>
                <a:srgbClr val="454454"/>
              </a:buClr>
              <a:buSzPts val="2000"/>
              <a:buFont typeface="Source Sans Pro"/>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353" name="Shape 353"/>
        <p:cNvGrpSpPr/>
        <p:nvPr/>
      </p:nvGrpSpPr>
      <p:grpSpPr>
        <a:xfrm>
          <a:off x="0" y="0"/>
          <a:ext cx="0" cy="0"/>
          <a:chOff x="0" y="0"/>
          <a:chExt cx="0" cy="0"/>
        </a:xfrm>
      </p:grpSpPr>
      <p:sp>
        <p:nvSpPr>
          <p:cNvPr id="354" name="Google Shape;354;p66"/>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1pPr>
            <a:lvl2pPr indent="0" lvl="1"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2pPr>
            <a:lvl3pPr indent="0" lvl="2"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3pPr>
            <a:lvl4pPr indent="0" lvl="3"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4pPr>
            <a:lvl5pPr indent="0" lvl="4"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5pPr>
            <a:lvl6pPr indent="0" lvl="5"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6pPr>
            <a:lvl7pPr indent="0" lvl="6"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7pPr>
            <a:lvl8pPr indent="0" lvl="7"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8pPr>
            <a:lvl9pPr indent="0" lvl="8"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
              <a:t>‹#›</a:t>
            </a:fld>
            <a:endParaRPr/>
          </a:p>
        </p:txBody>
      </p:sp>
      <p:sp>
        <p:nvSpPr>
          <p:cNvPr id="355" name="Google Shape;355;p66"/>
          <p:cNvSpPr txBox="1"/>
          <p:nvPr>
            <p:ph type="title"/>
          </p:nvPr>
        </p:nvSpPr>
        <p:spPr>
          <a:xfrm>
            <a:off x="459881" y="237600"/>
            <a:ext cx="8226900" cy="4384200"/>
          </a:xfrm>
          <a:prstGeom prst="rect">
            <a:avLst/>
          </a:prstGeom>
          <a:noFill/>
          <a:ln>
            <a:noFill/>
          </a:ln>
        </p:spPr>
        <p:txBody>
          <a:bodyPr anchorCtr="0" anchor="ctr" bIns="45700" lIns="45700" spcFirstLastPara="1" rIns="45700" wrap="square" tIns="45700">
            <a:noAutofit/>
          </a:bodyPr>
          <a:lstStyle>
            <a:lvl1pPr lvl="0" rtl="0" algn="ctr">
              <a:lnSpc>
                <a:spcPct val="100000"/>
              </a:lnSpc>
              <a:spcBef>
                <a:spcPts val="0"/>
              </a:spcBef>
              <a:spcAft>
                <a:spcPts val="0"/>
              </a:spcAft>
              <a:buSzPts val="3600"/>
              <a:buNone/>
              <a:defRPr sz="2700">
                <a:solidFill>
                  <a:srgbClr val="F2F2F2"/>
                </a:solidFill>
                <a:latin typeface="Bitter"/>
                <a:ea typeface="Bitter"/>
                <a:cs typeface="Bitter"/>
                <a:sym typeface="Bitter"/>
              </a:defRPr>
            </a:lvl1pPr>
            <a:lvl2pPr lvl="1" rtl="0" algn="ctr">
              <a:lnSpc>
                <a:spcPct val="100000"/>
              </a:lnSpc>
              <a:spcBef>
                <a:spcPts val="0"/>
              </a:spcBef>
              <a:spcAft>
                <a:spcPts val="0"/>
              </a:spcAft>
              <a:buSzPts val="3600"/>
              <a:buNone/>
              <a:defRPr sz="2700">
                <a:solidFill>
                  <a:srgbClr val="F2F2F2"/>
                </a:solidFill>
                <a:latin typeface="Bitter"/>
                <a:ea typeface="Bitter"/>
                <a:cs typeface="Bitter"/>
                <a:sym typeface="Bitter"/>
              </a:defRPr>
            </a:lvl2pPr>
            <a:lvl3pPr lvl="2" rtl="0" algn="ctr">
              <a:lnSpc>
                <a:spcPct val="100000"/>
              </a:lnSpc>
              <a:spcBef>
                <a:spcPts val="0"/>
              </a:spcBef>
              <a:spcAft>
                <a:spcPts val="0"/>
              </a:spcAft>
              <a:buSzPts val="3600"/>
              <a:buNone/>
              <a:defRPr sz="2700">
                <a:solidFill>
                  <a:srgbClr val="F2F2F2"/>
                </a:solidFill>
                <a:latin typeface="Bitter"/>
                <a:ea typeface="Bitter"/>
                <a:cs typeface="Bitter"/>
                <a:sym typeface="Bitter"/>
              </a:defRPr>
            </a:lvl3pPr>
            <a:lvl4pPr lvl="3" rtl="0" algn="ctr">
              <a:lnSpc>
                <a:spcPct val="100000"/>
              </a:lnSpc>
              <a:spcBef>
                <a:spcPts val="0"/>
              </a:spcBef>
              <a:spcAft>
                <a:spcPts val="0"/>
              </a:spcAft>
              <a:buSzPts val="3600"/>
              <a:buNone/>
              <a:defRPr sz="2700">
                <a:solidFill>
                  <a:srgbClr val="F2F2F2"/>
                </a:solidFill>
                <a:latin typeface="Bitter"/>
                <a:ea typeface="Bitter"/>
                <a:cs typeface="Bitter"/>
                <a:sym typeface="Bitter"/>
              </a:defRPr>
            </a:lvl4pPr>
            <a:lvl5pPr lvl="4" rtl="0" algn="ctr">
              <a:lnSpc>
                <a:spcPct val="100000"/>
              </a:lnSpc>
              <a:spcBef>
                <a:spcPts val="0"/>
              </a:spcBef>
              <a:spcAft>
                <a:spcPts val="0"/>
              </a:spcAft>
              <a:buSzPts val="3600"/>
              <a:buNone/>
              <a:defRPr sz="2700">
                <a:solidFill>
                  <a:srgbClr val="F2F2F2"/>
                </a:solidFill>
                <a:latin typeface="Bitter"/>
                <a:ea typeface="Bitter"/>
                <a:cs typeface="Bitter"/>
                <a:sym typeface="Bitter"/>
              </a:defRPr>
            </a:lvl5pPr>
            <a:lvl6pPr lvl="5" rtl="0" algn="ctr">
              <a:lnSpc>
                <a:spcPct val="100000"/>
              </a:lnSpc>
              <a:spcBef>
                <a:spcPts val="0"/>
              </a:spcBef>
              <a:spcAft>
                <a:spcPts val="0"/>
              </a:spcAft>
              <a:buSzPts val="3600"/>
              <a:buNone/>
              <a:defRPr sz="2700">
                <a:solidFill>
                  <a:srgbClr val="F2F2F2"/>
                </a:solidFill>
                <a:latin typeface="Bitter"/>
                <a:ea typeface="Bitter"/>
                <a:cs typeface="Bitter"/>
                <a:sym typeface="Bitter"/>
              </a:defRPr>
            </a:lvl6pPr>
            <a:lvl7pPr lvl="6" rtl="0" algn="ctr">
              <a:lnSpc>
                <a:spcPct val="100000"/>
              </a:lnSpc>
              <a:spcBef>
                <a:spcPts val="0"/>
              </a:spcBef>
              <a:spcAft>
                <a:spcPts val="0"/>
              </a:spcAft>
              <a:buSzPts val="3600"/>
              <a:buNone/>
              <a:defRPr sz="2700">
                <a:solidFill>
                  <a:srgbClr val="F2F2F2"/>
                </a:solidFill>
                <a:latin typeface="Bitter"/>
                <a:ea typeface="Bitter"/>
                <a:cs typeface="Bitter"/>
                <a:sym typeface="Bitter"/>
              </a:defRPr>
            </a:lvl7pPr>
            <a:lvl8pPr lvl="7" rtl="0" algn="ctr">
              <a:lnSpc>
                <a:spcPct val="100000"/>
              </a:lnSpc>
              <a:spcBef>
                <a:spcPts val="0"/>
              </a:spcBef>
              <a:spcAft>
                <a:spcPts val="0"/>
              </a:spcAft>
              <a:buSzPts val="3600"/>
              <a:buNone/>
              <a:defRPr sz="2700">
                <a:solidFill>
                  <a:srgbClr val="F2F2F2"/>
                </a:solidFill>
                <a:latin typeface="Bitter"/>
                <a:ea typeface="Bitter"/>
                <a:cs typeface="Bitter"/>
                <a:sym typeface="Bitter"/>
              </a:defRPr>
            </a:lvl8pPr>
            <a:lvl9pPr lvl="8" rtl="0" algn="ctr">
              <a:lnSpc>
                <a:spcPct val="100000"/>
              </a:lnSpc>
              <a:spcBef>
                <a:spcPts val="0"/>
              </a:spcBef>
              <a:spcAft>
                <a:spcPts val="0"/>
              </a:spcAft>
              <a:buSzPts val="3600"/>
              <a:buNone/>
              <a:defRPr sz="2700">
                <a:solidFill>
                  <a:srgbClr val="F2F2F2"/>
                </a:solidFill>
                <a:latin typeface="Bitter"/>
                <a:ea typeface="Bitter"/>
                <a:cs typeface="Bitter"/>
                <a:sym typeface="Bitter"/>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356" name="Shape 356"/>
        <p:cNvGrpSpPr/>
        <p:nvPr/>
      </p:nvGrpSpPr>
      <p:grpSpPr>
        <a:xfrm>
          <a:off x="0" y="0"/>
          <a:ext cx="0" cy="0"/>
          <a:chOff x="0" y="0"/>
          <a:chExt cx="0" cy="0"/>
        </a:xfrm>
      </p:grpSpPr>
      <p:sp>
        <p:nvSpPr>
          <p:cNvPr id="357" name="Google Shape;357;p67"/>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58" name="Google Shape;358;p67"/>
          <p:cNvSpPr txBox="1"/>
          <p:nvPr>
            <p:ph type="title"/>
          </p:nvPr>
        </p:nvSpPr>
        <p:spPr>
          <a:xfrm>
            <a:off x="459881" y="514350"/>
            <a:ext cx="7543800" cy="547800"/>
          </a:xfrm>
          <a:prstGeom prst="rect">
            <a:avLst/>
          </a:prstGeom>
          <a:noFill/>
          <a:ln>
            <a:noFill/>
          </a:ln>
        </p:spPr>
        <p:txBody>
          <a:bodyPr anchorCtr="0" anchor="ctr" bIns="45700" lIns="45700" spcFirstLastPara="1" rIns="45700" wrap="square" tIns="45700">
            <a:noAutofit/>
          </a:bodyPr>
          <a:lstStyle>
            <a:lvl1pPr lvl="0" rtl="0" algn="l">
              <a:lnSpc>
                <a:spcPct val="100000"/>
              </a:lnSpc>
              <a:spcBef>
                <a:spcPts val="0"/>
              </a:spcBef>
              <a:spcAft>
                <a:spcPts val="0"/>
              </a:spcAft>
              <a:buSzPts val="36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59" name="Google Shape;359;p67"/>
          <p:cNvSpPr txBox="1"/>
          <p:nvPr>
            <p:ph idx="1" type="body"/>
          </p:nvPr>
        </p:nvSpPr>
        <p:spPr>
          <a:xfrm>
            <a:off x="444563" y="1054500"/>
            <a:ext cx="3962700" cy="35640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5pPr>
            <a:lvl6pPr indent="-355600" lvl="5" marL="27432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6pPr>
            <a:lvl7pPr indent="-355600" lvl="6" marL="32004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7pPr>
            <a:lvl8pPr indent="-355600" lvl="7" marL="36576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8pPr>
            <a:lvl9pPr indent="-355600" lvl="8" marL="41148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360" name="Google Shape;360;p67"/>
          <p:cNvSpPr txBox="1"/>
          <p:nvPr>
            <p:ph idx="2" type="subTitle"/>
          </p:nvPr>
        </p:nvSpPr>
        <p:spPr>
          <a:xfrm>
            <a:off x="459881" y="245269"/>
            <a:ext cx="7543800" cy="2667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361" name="Shape 361"/>
        <p:cNvGrpSpPr/>
        <p:nvPr/>
      </p:nvGrpSpPr>
      <p:grpSpPr>
        <a:xfrm>
          <a:off x="0" y="0"/>
          <a:ext cx="0" cy="0"/>
          <a:chOff x="0" y="0"/>
          <a:chExt cx="0" cy="0"/>
        </a:xfrm>
      </p:grpSpPr>
      <p:sp>
        <p:nvSpPr>
          <p:cNvPr id="362" name="Google Shape;362;p68"/>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363" name="Google Shape;363;p68"/>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64" name="Google Shape;364;p68"/>
          <p:cNvSpPr txBox="1"/>
          <p:nvPr>
            <p:ph type="title"/>
          </p:nvPr>
        </p:nvSpPr>
        <p:spPr>
          <a:xfrm>
            <a:off x="459881" y="514350"/>
            <a:ext cx="7543800" cy="547800"/>
          </a:xfrm>
          <a:prstGeom prst="rect">
            <a:avLst/>
          </a:prstGeom>
          <a:noFill/>
          <a:ln>
            <a:noFill/>
          </a:ln>
        </p:spPr>
        <p:txBody>
          <a:bodyPr anchorCtr="0" anchor="ctr" bIns="45700" lIns="45700" spcFirstLastPara="1" rIns="45700" wrap="square" tIns="45700">
            <a:noAutofit/>
          </a:bodyPr>
          <a:lstStyle>
            <a:lvl1pPr lvl="0" rtl="0" algn="l">
              <a:lnSpc>
                <a:spcPct val="100000"/>
              </a:lnSpc>
              <a:spcBef>
                <a:spcPts val="0"/>
              </a:spcBef>
              <a:spcAft>
                <a:spcPts val="0"/>
              </a:spcAft>
              <a:buSzPts val="36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65" name="Google Shape;365;p68"/>
          <p:cNvSpPr txBox="1"/>
          <p:nvPr>
            <p:ph idx="2" type="subTitle"/>
          </p:nvPr>
        </p:nvSpPr>
        <p:spPr>
          <a:xfrm>
            <a:off x="459881" y="245269"/>
            <a:ext cx="7543800" cy="2667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366" name="Shape 366"/>
        <p:cNvGrpSpPr/>
        <p:nvPr/>
      </p:nvGrpSpPr>
      <p:grpSpPr>
        <a:xfrm>
          <a:off x="0" y="0"/>
          <a:ext cx="0" cy="0"/>
          <a:chOff x="0" y="0"/>
          <a:chExt cx="0" cy="0"/>
        </a:xfrm>
      </p:grpSpPr>
      <p:sp>
        <p:nvSpPr>
          <p:cNvPr id="367" name="Google Shape;367;p69"/>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2">
    <p:bg>
      <p:bgPr>
        <a:solidFill>
          <a:schemeClr val="accent1"/>
        </a:solidFill>
      </p:bgPr>
    </p:bg>
    <p:spTree>
      <p:nvGrpSpPr>
        <p:cNvPr id="368" name="Shape 368"/>
        <p:cNvGrpSpPr/>
        <p:nvPr/>
      </p:nvGrpSpPr>
      <p:grpSpPr>
        <a:xfrm>
          <a:off x="0" y="0"/>
          <a:ext cx="0" cy="0"/>
          <a:chOff x="0" y="0"/>
          <a:chExt cx="0" cy="0"/>
        </a:xfrm>
      </p:grpSpPr>
      <p:sp>
        <p:nvSpPr>
          <p:cNvPr id="369" name="Google Shape;369;p70"/>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70"/>
          <p:cNvSpPr txBox="1"/>
          <p:nvPr>
            <p:ph type="title"/>
          </p:nvPr>
        </p:nvSpPr>
        <p:spPr>
          <a:xfrm>
            <a:off x="459881" y="514350"/>
            <a:ext cx="7543800" cy="547800"/>
          </a:xfrm>
          <a:prstGeom prst="rect">
            <a:avLst/>
          </a:prstGeom>
          <a:noFill/>
          <a:ln>
            <a:noFill/>
          </a:ln>
        </p:spPr>
        <p:txBody>
          <a:bodyPr anchorCtr="0" anchor="ctr" bIns="45700" lIns="45700" spcFirstLastPara="1" rIns="45700" wrap="square" tIns="45700">
            <a:noAutofit/>
          </a:bodyPr>
          <a:lstStyle>
            <a:lvl1pPr lvl="0" rtl="0" algn="l">
              <a:lnSpc>
                <a:spcPct val="100000"/>
              </a:lnSpc>
              <a:spcBef>
                <a:spcPts val="0"/>
              </a:spcBef>
              <a:spcAft>
                <a:spcPts val="0"/>
              </a:spcAft>
              <a:buSzPts val="36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71" name="Google Shape;371;p70"/>
          <p:cNvSpPr txBox="1"/>
          <p:nvPr>
            <p:ph idx="1" type="body"/>
          </p:nvPr>
        </p:nvSpPr>
        <p:spPr>
          <a:xfrm>
            <a:off x="444563" y="1054500"/>
            <a:ext cx="3962700" cy="35640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5pPr>
            <a:lvl6pPr indent="-355600" lvl="5" marL="27432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6pPr>
            <a:lvl7pPr indent="-355600" lvl="6" marL="32004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7pPr>
            <a:lvl8pPr indent="-355600" lvl="7" marL="36576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8pPr>
            <a:lvl9pPr indent="-355600" lvl="8" marL="41148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372" name="Google Shape;372;p70"/>
          <p:cNvSpPr txBox="1"/>
          <p:nvPr>
            <p:ph idx="2" type="subTitle"/>
          </p:nvPr>
        </p:nvSpPr>
        <p:spPr>
          <a:xfrm>
            <a:off x="459881" y="245269"/>
            <a:ext cx="7543800" cy="2667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2">
    <p:bg>
      <p:bgPr>
        <a:solidFill>
          <a:schemeClr val="accent1"/>
        </a:solidFill>
      </p:bgPr>
    </p:bg>
    <p:spTree>
      <p:nvGrpSpPr>
        <p:cNvPr id="373" name="Shape 373"/>
        <p:cNvGrpSpPr/>
        <p:nvPr/>
      </p:nvGrpSpPr>
      <p:grpSpPr>
        <a:xfrm>
          <a:off x="0" y="0"/>
          <a:ext cx="0" cy="0"/>
          <a:chOff x="0" y="0"/>
          <a:chExt cx="0" cy="0"/>
        </a:xfrm>
      </p:grpSpPr>
      <p:sp>
        <p:nvSpPr>
          <p:cNvPr id="374" name="Google Shape;374;p71"/>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375" name="Google Shape;375;p71"/>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76" name="Google Shape;376;p71"/>
          <p:cNvSpPr txBox="1"/>
          <p:nvPr>
            <p:ph type="title"/>
          </p:nvPr>
        </p:nvSpPr>
        <p:spPr>
          <a:xfrm>
            <a:off x="459881" y="514350"/>
            <a:ext cx="7543800" cy="547800"/>
          </a:xfrm>
          <a:prstGeom prst="rect">
            <a:avLst/>
          </a:prstGeom>
          <a:noFill/>
          <a:ln>
            <a:noFill/>
          </a:ln>
        </p:spPr>
        <p:txBody>
          <a:bodyPr anchorCtr="0" anchor="ctr" bIns="45700" lIns="45700" spcFirstLastPara="1" rIns="45700" wrap="square" tIns="45700">
            <a:noAutofit/>
          </a:bodyPr>
          <a:lstStyle>
            <a:lvl1pPr lvl="0" rtl="0" algn="l">
              <a:lnSpc>
                <a:spcPct val="100000"/>
              </a:lnSpc>
              <a:spcBef>
                <a:spcPts val="0"/>
              </a:spcBef>
              <a:spcAft>
                <a:spcPts val="0"/>
              </a:spcAft>
              <a:buSzPts val="36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77" name="Google Shape;377;p71"/>
          <p:cNvSpPr txBox="1"/>
          <p:nvPr>
            <p:ph idx="2" type="subTitle"/>
          </p:nvPr>
        </p:nvSpPr>
        <p:spPr>
          <a:xfrm>
            <a:off x="459881" y="245269"/>
            <a:ext cx="7543800" cy="2667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2">
    <p:bg>
      <p:bgPr>
        <a:solidFill>
          <a:schemeClr val="accent1"/>
        </a:solidFill>
      </p:bgPr>
    </p:bg>
    <p:spTree>
      <p:nvGrpSpPr>
        <p:cNvPr id="378" name="Shape 378"/>
        <p:cNvGrpSpPr/>
        <p:nvPr/>
      </p:nvGrpSpPr>
      <p:grpSpPr>
        <a:xfrm>
          <a:off x="0" y="0"/>
          <a:ext cx="0" cy="0"/>
          <a:chOff x="0" y="0"/>
          <a:chExt cx="0" cy="0"/>
        </a:xfrm>
      </p:grpSpPr>
      <p:sp>
        <p:nvSpPr>
          <p:cNvPr id="379" name="Google Shape;379;p72"/>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1.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4.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26" Type="http://schemas.openxmlformats.org/officeDocument/2006/relationships/theme" Target="../theme/theme4.xml"/><Relationship Id="rId25" Type="http://schemas.openxmlformats.org/officeDocument/2006/relationships/slideLayout" Target="../slideLayouts/slideLayout69.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9" Type="http://schemas.openxmlformats.org/officeDocument/2006/relationships/slideLayout" Target="../slideLayouts/slideLayout63.xml"/><Relationship Id="rId1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457200" y="247650"/>
            <a:ext cx="8229600" cy="4381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20000"/>
              </a:lnSpc>
              <a:spcBef>
                <a:spcPts val="600"/>
              </a:spcBef>
              <a:spcAft>
                <a:spcPts val="0"/>
              </a:spcAft>
              <a:buClr>
                <a:srgbClr val="454454"/>
              </a:buClr>
              <a:buSzPts val="1500"/>
              <a:buFont typeface="Source Sans Pro"/>
              <a:buNone/>
              <a:defRPr b="0" i="0" sz="15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600"/>
              </a:spcBef>
              <a:spcAft>
                <a:spcPts val="0"/>
              </a:spcAft>
              <a:buClr>
                <a:srgbClr val="454454"/>
              </a:buClr>
              <a:buSzPts val="1500"/>
              <a:buFont typeface="Source Sans Pro"/>
              <a:buNone/>
              <a:defRPr b="0" i="0" sz="15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600"/>
              </a:spcBef>
              <a:spcAft>
                <a:spcPts val="0"/>
              </a:spcAft>
              <a:buClr>
                <a:srgbClr val="454454"/>
              </a:buClr>
              <a:buSzPts val="1500"/>
              <a:buFont typeface="Source Sans Pro"/>
              <a:buNone/>
              <a:defRPr b="0" i="0" sz="15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600"/>
              </a:spcBef>
              <a:spcAft>
                <a:spcPts val="0"/>
              </a:spcAft>
              <a:buClr>
                <a:srgbClr val="454454"/>
              </a:buClr>
              <a:buSzPts val="1500"/>
              <a:buFont typeface="Source Sans Pro"/>
              <a:buNone/>
              <a:defRPr b="0" i="0" sz="15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600"/>
              </a:spcBef>
              <a:spcAft>
                <a:spcPts val="0"/>
              </a:spcAft>
              <a:buClr>
                <a:srgbClr val="454454"/>
              </a:buClr>
              <a:buSzPts val="1500"/>
              <a:buFont typeface="Source Sans Pro"/>
              <a:buNone/>
              <a:defRPr b="0" i="0" sz="1500" u="none" cap="none" strike="noStrike">
                <a:solidFill>
                  <a:srgbClr val="454454"/>
                </a:solidFill>
                <a:latin typeface="Source Sans Pro"/>
                <a:ea typeface="Source Sans Pro"/>
                <a:cs typeface="Source Sans Pro"/>
                <a:sym typeface="Source Sans Pro"/>
              </a:defRPr>
            </a:lvl5pPr>
            <a:lvl6pPr indent="-323850" lvl="5" marL="2743200" marR="0" rtl="0" algn="l">
              <a:lnSpc>
                <a:spcPct val="120000"/>
              </a:lnSpc>
              <a:spcBef>
                <a:spcPts val="600"/>
              </a:spcBef>
              <a:spcAft>
                <a:spcPts val="0"/>
              </a:spcAft>
              <a:buClr>
                <a:srgbClr val="454454"/>
              </a:buClr>
              <a:buSzPts val="1500"/>
              <a:buFont typeface="Source Sans Pro"/>
              <a:buChar char="•"/>
              <a:defRPr b="0" i="0" sz="1500" u="none" cap="none" strike="noStrike">
                <a:solidFill>
                  <a:srgbClr val="454454"/>
                </a:solidFill>
                <a:latin typeface="Source Sans Pro"/>
                <a:ea typeface="Source Sans Pro"/>
                <a:cs typeface="Source Sans Pro"/>
                <a:sym typeface="Source Sans Pro"/>
              </a:defRPr>
            </a:lvl6pPr>
            <a:lvl7pPr indent="-323850" lvl="6" marL="3200400" marR="0" rtl="0" algn="l">
              <a:lnSpc>
                <a:spcPct val="120000"/>
              </a:lnSpc>
              <a:spcBef>
                <a:spcPts val="600"/>
              </a:spcBef>
              <a:spcAft>
                <a:spcPts val="0"/>
              </a:spcAft>
              <a:buClr>
                <a:srgbClr val="454454"/>
              </a:buClr>
              <a:buSzPts val="1500"/>
              <a:buFont typeface="Source Sans Pro"/>
              <a:buChar char="•"/>
              <a:defRPr b="0" i="0" sz="1500" u="none" cap="none" strike="noStrike">
                <a:solidFill>
                  <a:srgbClr val="454454"/>
                </a:solidFill>
                <a:latin typeface="Source Sans Pro"/>
                <a:ea typeface="Source Sans Pro"/>
                <a:cs typeface="Source Sans Pro"/>
                <a:sym typeface="Source Sans Pro"/>
              </a:defRPr>
            </a:lvl7pPr>
            <a:lvl8pPr indent="-323850" lvl="7" marL="3657600" marR="0" rtl="0" algn="l">
              <a:lnSpc>
                <a:spcPct val="120000"/>
              </a:lnSpc>
              <a:spcBef>
                <a:spcPts val="600"/>
              </a:spcBef>
              <a:spcAft>
                <a:spcPts val="0"/>
              </a:spcAft>
              <a:buClr>
                <a:srgbClr val="454454"/>
              </a:buClr>
              <a:buSzPts val="1500"/>
              <a:buFont typeface="Source Sans Pro"/>
              <a:buChar char="•"/>
              <a:defRPr b="0" i="0" sz="1500" u="none" cap="none" strike="noStrike">
                <a:solidFill>
                  <a:srgbClr val="454454"/>
                </a:solidFill>
                <a:latin typeface="Source Sans Pro"/>
                <a:ea typeface="Source Sans Pro"/>
                <a:cs typeface="Source Sans Pro"/>
                <a:sym typeface="Source Sans Pro"/>
              </a:defRPr>
            </a:lvl8pPr>
            <a:lvl9pPr indent="-323850" lvl="8" marL="4114800" marR="0" rtl="0" algn="l">
              <a:lnSpc>
                <a:spcPct val="120000"/>
              </a:lnSpc>
              <a:spcBef>
                <a:spcPts val="600"/>
              </a:spcBef>
              <a:spcAft>
                <a:spcPts val="0"/>
              </a:spcAft>
              <a:buClr>
                <a:srgbClr val="454454"/>
              </a:buClr>
              <a:buSzPts val="1500"/>
              <a:buFont typeface="Source Sans Pro"/>
              <a:buChar char="•"/>
              <a:defRPr b="0" i="0" sz="1500" u="none" cap="none" strike="noStrike">
                <a:solidFill>
                  <a:srgbClr val="454454"/>
                </a:solidFill>
                <a:latin typeface="Source Sans Pro"/>
                <a:ea typeface="Source Sans Pro"/>
                <a:cs typeface="Source Sans Pro"/>
                <a:sym typeface="Source Sans Pro"/>
              </a:defRPr>
            </a:lvl9pPr>
          </a:lstStyle>
          <a:p/>
        </p:txBody>
      </p:sp>
      <p:sp>
        <p:nvSpPr>
          <p:cNvPr id="53" name="Google Shape;53;p13"/>
          <p:cNvSpPr txBox="1"/>
          <p:nvPr>
            <p:ph type="title"/>
          </p:nvPr>
        </p:nvSpPr>
        <p:spPr>
          <a:xfrm>
            <a:off x="457200" y="205978"/>
            <a:ext cx="8229600" cy="8574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6" name="Shape 236"/>
        <p:cNvGrpSpPr/>
        <p:nvPr/>
      </p:nvGrpSpPr>
      <p:grpSpPr>
        <a:xfrm>
          <a:off x="0" y="0"/>
          <a:ext cx="0" cy="0"/>
          <a:chOff x="0" y="0"/>
          <a:chExt cx="0" cy="0"/>
        </a:xfrm>
      </p:grpSpPr>
      <p:sp>
        <p:nvSpPr>
          <p:cNvPr id="237" name="Google Shape;237;p47"/>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38" name="Google Shape;238;p47"/>
          <p:cNvSpPr txBox="1"/>
          <p:nvPr>
            <p:ph idx="1" type="body"/>
          </p:nvPr>
        </p:nvSpPr>
        <p:spPr>
          <a:xfrm>
            <a:off x="457200" y="247650"/>
            <a:ext cx="8229600" cy="43815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9pPr>
          </a:lstStyle>
          <a:p/>
        </p:txBody>
      </p:sp>
      <p:sp>
        <p:nvSpPr>
          <p:cNvPr id="239" name="Google Shape;239;p47"/>
          <p:cNvSpPr txBox="1"/>
          <p:nvPr>
            <p:ph type="title"/>
          </p:nvPr>
        </p:nvSpPr>
        <p:spPr>
          <a:xfrm>
            <a:off x="457200" y="205979"/>
            <a:ext cx="8229600" cy="8574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73"/>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73"/>
          <p:cNvSpPr/>
          <p:nvPr/>
        </p:nvSpPr>
        <p:spPr>
          <a:xfrm>
            <a:off x="227869" y="4576144"/>
            <a:ext cx="3774900" cy="380100"/>
          </a:xfrm>
          <a:prstGeom prst="rect">
            <a:avLst/>
          </a:prstGeom>
          <a:noFill/>
          <a:ln>
            <a:noFill/>
          </a:ln>
        </p:spPr>
        <p:txBody>
          <a:bodyPr anchorCtr="0" anchor="t" bIns="26675" lIns="53325" spcFirstLastPara="1" rIns="53325" wrap="square" tIns="266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ource Sans Pro SemiBold"/>
                <a:ea typeface="Source Sans Pro SemiBold"/>
                <a:cs typeface="Source Sans Pro SemiBold"/>
                <a:sym typeface="Source Sans Pro SemiBold"/>
              </a:rPr>
              <a:t>Michelle Middaugh, Senior Product Manager </a:t>
            </a:r>
            <a:endParaRPr b="0" i="0" sz="11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3366"/>
              </a:solidFill>
              <a:latin typeface="Source Sans Pro"/>
              <a:ea typeface="Source Sans Pro"/>
              <a:cs typeface="Source Sans Pro"/>
              <a:sym typeface="Source Sans Pro"/>
            </a:endParaRPr>
          </a:p>
        </p:txBody>
      </p:sp>
      <p:sp>
        <p:nvSpPr>
          <p:cNvPr id="386" name="Google Shape;386;p73"/>
          <p:cNvSpPr txBox="1"/>
          <p:nvPr/>
        </p:nvSpPr>
        <p:spPr>
          <a:xfrm>
            <a:off x="7366894" y="4533738"/>
            <a:ext cx="1126200" cy="380100"/>
          </a:xfrm>
          <a:prstGeom prst="rect">
            <a:avLst/>
          </a:prstGeom>
          <a:noFill/>
          <a:ln>
            <a:noFill/>
          </a:ln>
        </p:spPr>
        <p:txBody>
          <a:bodyPr anchorCtr="0" anchor="t" bIns="71100" lIns="71100" spcFirstLastPara="1" rIns="71100" wrap="square" tIns="71100">
            <a:noAutofit/>
          </a:bodyPr>
          <a:lstStyle/>
          <a:p>
            <a:pPr indent="0" lvl="0" marL="0" marR="0" rtl="0" algn="r">
              <a:lnSpc>
                <a:spcPct val="150000"/>
              </a:lnSpc>
              <a:spcBef>
                <a:spcPts val="0"/>
              </a:spcBef>
              <a:spcAft>
                <a:spcPts val="0"/>
              </a:spcAft>
              <a:buClr>
                <a:srgbClr val="000000"/>
              </a:buClr>
              <a:buSzPts val="900"/>
              <a:buFont typeface="Arial"/>
              <a:buNone/>
            </a:pPr>
            <a:r>
              <a:rPr lang="en" sz="1100">
                <a:latin typeface="Source Sans Pro SemiBold"/>
                <a:ea typeface="Source Sans Pro SemiBold"/>
                <a:cs typeface="Source Sans Pro SemiBold"/>
                <a:sym typeface="Source Sans Pro SemiBold"/>
              </a:rPr>
              <a:t>January 2022</a:t>
            </a:r>
            <a:endParaRPr b="0" i="0" sz="1100" u="none" cap="none" strike="noStrike">
              <a:solidFill>
                <a:srgbClr val="000000"/>
              </a:solidFill>
              <a:latin typeface="Source Sans Pro SemiBold"/>
              <a:ea typeface="Source Sans Pro SemiBold"/>
              <a:cs typeface="Source Sans Pro SemiBold"/>
              <a:sym typeface="Source Sans Pro SemiBold"/>
            </a:endParaRPr>
          </a:p>
        </p:txBody>
      </p:sp>
      <p:pic>
        <p:nvPicPr>
          <p:cNvPr id="387" name="Google Shape;387;p73"/>
          <p:cNvPicPr preferRelativeResize="0"/>
          <p:nvPr/>
        </p:nvPicPr>
        <p:blipFill rotWithShape="1">
          <a:blip r:embed="rId3">
            <a:alphaModFix/>
          </a:blip>
          <a:srcRect b="0" l="0" r="0" t="0"/>
          <a:stretch/>
        </p:blipFill>
        <p:spPr>
          <a:xfrm>
            <a:off x="411431" y="349729"/>
            <a:ext cx="1919475" cy="427383"/>
          </a:xfrm>
          <a:prstGeom prst="rect">
            <a:avLst/>
          </a:prstGeom>
          <a:noFill/>
          <a:ln>
            <a:noFill/>
          </a:ln>
        </p:spPr>
      </p:pic>
      <p:sp>
        <p:nvSpPr>
          <p:cNvPr id="388" name="Google Shape;388;p73"/>
          <p:cNvSpPr txBox="1"/>
          <p:nvPr>
            <p:ph type="title"/>
          </p:nvPr>
        </p:nvSpPr>
        <p:spPr>
          <a:xfrm>
            <a:off x="1143000" y="1149713"/>
            <a:ext cx="6858000" cy="1210200"/>
          </a:xfrm>
          <a:prstGeom prst="rect">
            <a:avLst/>
          </a:prstGeom>
          <a:noFill/>
          <a:ln>
            <a:noFill/>
          </a:ln>
        </p:spPr>
        <p:txBody>
          <a:bodyPr anchorCtr="0" anchor="b" bIns="34275" lIns="34275" spcFirstLastPara="1" rIns="34275" wrap="square" tIns="34275">
            <a:noAutofit/>
          </a:bodyPr>
          <a:lstStyle/>
          <a:p>
            <a:pPr indent="0" lvl="0" marL="0" rtl="0" algn="ctr">
              <a:lnSpc>
                <a:spcPct val="100000"/>
              </a:lnSpc>
              <a:spcBef>
                <a:spcPts val="0"/>
              </a:spcBef>
              <a:spcAft>
                <a:spcPts val="0"/>
              </a:spcAft>
              <a:buSzPts val="2700"/>
              <a:buNone/>
            </a:pPr>
            <a:r>
              <a:rPr lang="en"/>
              <a:t>Vet Center Survey</a:t>
            </a:r>
            <a:endParaRPr/>
          </a:p>
        </p:txBody>
      </p:sp>
      <p:sp>
        <p:nvSpPr>
          <p:cNvPr id="389" name="Google Shape;389;p73"/>
          <p:cNvSpPr txBox="1"/>
          <p:nvPr>
            <p:ph idx="1" type="subTitle"/>
          </p:nvPr>
        </p:nvSpPr>
        <p:spPr>
          <a:xfrm>
            <a:off x="1150575" y="2359978"/>
            <a:ext cx="6858000" cy="570000"/>
          </a:xfrm>
          <a:prstGeom prst="rect">
            <a:avLst/>
          </a:prstGeom>
          <a:noFill/>
          <a:ln>
            <a:noFill/>
          </a:ln>
        </p:spPr>
        <p:txBody>
          <a:bodyPr anchorCtr="0" anchor="t" bIns="34275" lIns="34275" spcFirstLastPara="1" rIns="34275" wrap="square" tIns="34275">
            <a:noAutofit/>
          </a:bodyPr>
          <a:lstStyle/>
          <a:p>
            <a:pPr indent="0" lvl="0" marL="0" rtl="0" algn="ctr">
              <a:lnSpc>
                <a:spcPct val="120000"/>
              </a:lnSpc>
              <a:spcBef>
                <a:spcPts val="600"/>
              </a:spcBef>
              <a:spcAft>
                <a:spcPts val="0"/>
              </a:spcAft>
              <a:buSzPts val="1500"/>
              <a:buNone/>
            </a:pPr>
            <a:r>
              <a:rPr b="0" lang="en">
                <a:latin typeface="Source Sans Pro SemiBold"/>
                <a:ea typeface="Source Sans Pro SemiBold"/>
                <a:cs typeface="Source Sans Pro SemiBold"/>
                <a:sym typeface="Source Sans Pro SemiBold"/>
              </a:rPr>
              <a:t>Feedback from MVP, District 1 and 5</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2"/>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sz="2100"/>
              <a:t>What would have made this learning process easier? (Part 3)</a:t>
            </a:r>
            <a:r>
              <a:rPr lang="en"/>
              <a:t> </a:t>
            </a:r>
            <a:endParaRPr/>
          </a:p>
          <a:p>
            <a:pPr indent="0" lvl="0" marL="304800" rtl="0" algn="l">
              <a:lnSpc>
                <a:spcPct val="115000"/>
              </a:lnSpc>
              <a:spcBef>
                <a:spcPts val="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0" rtl="0" algn="l">
              <a:lnSpc>
                <a:spcPct val="150000"/>
              </a:lnSpc>
              <a:spcBef>
                <a:spcPts val="1500"/>
              </a:spcBef>
              <a:spcAft>
                <a:spcPts val="0"/>
              </a:spcAft>
              <a:buNone/>
            </a:pPr>
            <a:r>
              <a:t/>
            </a:r>
            <a:endParaRPr sz="1200">
              <a:solidFill>
                <a:schemeClr val="accent6"/>
              </a:solidFill>
              <a:latin typeface="Source Sans Pro"/>
              <a:ea typeface="Source Sans Pro"/>
              <a:cs typeface="Source Sans Pro"/>
              <a:sym typeface="Source Sans Pro"/>
            </a:endParaRPr>
          </a:p>
        </p:txBody>
      </p:sp>
      <p:sp>
        <p:nvSpPr>
          <p:cNvPr id="474" name="Google Shape;474;p82"/>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475" name="Google Shape;475;p82"/>
          <p:cNvSpPr txBox="1"/>
          <p:nvPr/>
        </p:nvSpPr>
        <p:spPr>
          <a:xfrm>
            <a:off x="481200" y="1146850"/>
            <a:ext cx="8181600" cy="34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Drupal/Training/Resources</a:t>
            </a:r>
            <a:endParaRPr sz="15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if you had developed a template that was easy to use. Basically , learning to "build" a website was not easy. and the terminology was unclear and hard to use. Like "accordion" was hard to learn. I don’t understand why this could not have been a "cut and paste" adding our individual information to an already built website and only adding the services we actually offer at our location.</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Some terms were confusing, i.e., Spotlight and featured content. However, as I am coming very late on this project, maybe these items were made clear at the beginning. </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The content workbook could have been written with more clarity. More disambiguation between the CMS learning and productive environments would have been helpful. </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weekly training </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Website construction tool could be vastly improved. It is not at all intuitive.</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It seemed very abstract, until I looked at a live site and could see the direction and the purpose </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Navigating the content workbook.</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Website construction tool</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Early on - navigation between public facing page and background.</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creating the content actual as per directed </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a group to actually go through a sample step by step one time would have helped. </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A longer session each time</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If we were properly training ahead of time and given a better heads up.</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one on one from start</a:t>
            </a:r>
            <a:endParaRPr sz="700">
              <a:solidFill>
                <a:srgbClr val="333E48"/>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3"/>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sz="2100"/>
              <a:t>What would have made this learning process easier? (Part 4) </a:t>
            </a:r>
            <a:endParaRPr sz="2100"/>
          </a:p>
          <a:p>
            <a:pPr indent="0" lvl="0" marL="304800" rtl="0" algn="l">
              <a:lnSpc>
                <a:spcPct val="115000"/>
              </a:lnSpc>
              <a:spcBef>
                <a:spcPts val="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0" rtl="0" algn="l">
              <a:lnSpc>
                <a:spcPct val="150000"/>
              </a:lnSpc>
              <a:spcBef>
                <a:spcPts val="1500"/>
              </a:spcBef>
              <a:spcAft>
                <a:spcPts val="0"/>
              </a:spcAft>
              <a:buNone/>
            </a:pPr>
            <a:r>
              <a:t/>
            </a:r>
            <a:endParaRPr sz="1200">
              <a:solidFill>
                <a:schemeClr val="accent6"/>
              </a:solidFill>
              <a:latin typeface="Source Sans Pro"/>
              <a:ea typeface="Source Sans Pro"/>
              <a:cs typeface="Source Sans Pro"/>
              <a:sym typeface="Source Sans Pro"/>
            </a:endParaRPr>
          </a:p>
        </p:txBody>
      </p:sp>
      <p:sp>
        <p:nvSpPr>
          <p:cNvPr id="482" name="Google Shape;482;p83"/>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483" name="Google Shape;483;p83"/>
          <p:cNvSpPr txBox="1"/>
          <p:nvPr/>
        </p:nvSpPr>
        <p:spPr>
          <a:xfrm>
            <a:off x="556950" y="1464575"/>
            <a:ext cx="7344300" cy="304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Other</a:t>
            </a:r>
            <a:endParaRPr sz="15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typos in the templated material (for example, "whole health")</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all aspects</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Pictures of the VC and access points</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It was too big of a burden on the Vet Centers</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If I had been on this project from the start </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You had to get it done despite heavy pressure of trying to maintain your own responsibilities</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Great job educating....it is just one more new thing to learn and manage and there is a limit to what we are able to manage and focus on.</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i found that this process was honestly a "pain in the butt". since it is basically making "our" page just like everyone else's page, it seems it would have been easier to either a) NOT have one at all or b) pre-publish ALL the data the same as all other locations, except for the picture/location info.</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vision planning, brainstorming w/specific VC branding in mind w/highers, more flexibility</a:t>
            </a:r>
            <a:endParaRPr sz="13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300">
                <a:latin typeface="Source Sans Pro"/>
                <a:ea typeface="Source Sans Pro"/>
                <a:cs typeface="Source Sans Pro"/>
                <a:sym typeface="Source Sans Pro"/>
              </a:rPr>
              <a:t>personalizing the website</a:t>
            </a:r>
            <a:endParaRPr sz="150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4"/>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sz="2100"/>
              <a:t>What would have made this learning process easier? (Part 5)</a:t>
            </a:r>
            <a:r>
              <a:rPr lang="en"/>
              <a:t> </a:t>
            </a:r>
            <a:endParaRPr/>
          </a:p>
          <a:p>
            <a:pPr indent="0" lvl="0" marL="304800" rtl="0" algn="l">
              <a:lnSpc>
                <a:spcPct val="115000"/>
              </a:lnSpc>
              <a:spcBef>
                <a:spcPts val="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0" rtl="0" algn="l">
              <a:lnSpc>
                <a:spcPct val="150000"/>
              </a:lnSpc>
              <a:spcBef>
                <a:spcPts val="1500"/>
              </a:spcBef>
              <a:spcAft>
                <a:spcPts val="0"/>
              </a:spcAft>
              <a:buNone/>
            </a:pPr>
            <a:r>
              <a:t/>
            </a:r>
            <a:endParaRPr sz="1200">
              <a:solidFill>
                <a:schemeClr val="accent6"/>
              </a:solidFill>
              <a:latin typeface="Source Sans Pro"/>
              <a:ea typeface="Source Sans Pro"/>
              <a:cs typeface="Source Sans Pro"/>
              <a:sym typeface="Source Sans Pro"/>
            </a:endParaRPr>
          </a:p>
        </p:txBody>
      </p:sp>
      <p:sp>
        <p:nvSpPr>
          <p:cNvPr id="490" name="Google Shape;490;p84"/>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491" name="Google Shape;491;p84"/>
          <p:cNvSpPr txBox="1"/>
          <p:nvPr/>
        </p:nvSpPr>
        <p:spPr>
          <a:xfrm>
            <a:off x="436900" y="1390125"/>
            <a:ext cx="8340600" cy="298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Source Sans Pro"/>
                <a:ea typeface="Source Sans Pro"/>
                <a:cs typeface="Source Sans Pro"/>
                <a:sym typeface="Source Sans Pro"/>
              </a:rPr>
              <a:t>“</a:t>
            </a:r>
            <a:r>
              <a:rPr i="1" lang="en">
                <a:latin typeface="Source Sans Pro"/>
                <a:ea typeface="Source Sans Pro"/>
                <a:cs typeface="Source Sans Pro"/>
                <a:sym typeface="Source Sans Pro"/>
              </a:rPr>
              <a:t>It would have made more sense for the consultants to develop a template website that was easy to drop our information into. The "practice pages" were a frustrating waste of resources. It should have been set up to be an easy and helpful way to get our information out to more people about Vet Centers. Instead it was like a college course while trying to get through our challenging work days at the same time. If I had a choice I would not go through that again. Surely your company could have built a user friendly , one-stop site so we could personalize our site. And another big problem is you don't seem to "get" the clients' needs. Not all Vet Centers have all the same things to offer- and to have things we don't offer presented as "things we offer" is confusing to clientele. Our veterans often spend hours on the phone trying to find some specific help. You were entering services into the mandatory accordions about all Vet Centers that we don't all offer. Think about this! Why would a veteran who has been trying to get up the nerve to call us about drug and alcohol addiction group sessions call up only to find they will be passed off to yet another "number to call" because we DON'T have that here. These folks spend a lot of time on the phone trying to find help, and giving them another number to call is just more fences for this very vulnerable group of people to jump through.”</a:t>
            </a:r>
            <a:endParaRPr i="1" sz="1600">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5"/>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sz="2100"/>
              <a:t>What did you struggle with most? </a:t>
            </a:r>
            <a:r>
              <a:rPr lang="en" sz="2100">
                <a:highlight>
                  <a:srgbClr val="FFFFFF"/>
                </a:highlight>
                <a:latin typeface="Helvetica Neue"/>
                <a:ea typeface="Helvetica Neue"/>
                <a:cs typeface="Helvetica Neue"/>
                <a:sym typeface="Helvetica Neue"/>
              </a:rPr>
              <a:t>    </a:t>
            </a:r>
            <a:endParaRPr sz="2100">
              <a:highlight>
                <a:srgbClr val="FFFFFF"/>
              </a:highlight>
              <a:latin typeface="Helvetica Neue"/>
              <a:ea typeface="Helvetica Neue"/>
              <a:cs typeface="Helvetica Neue"/>
              <a:sym typeface="Helvetica Neue"/>
            </a:endParaRPr>
          </a:p>
          <a:p>
            <a:pPr indent="0" lvl="0" marL="533400" marR="228600" rtl="0" algn="l">
              <a:lnSpc>
                <a:spcPct val="115000"/>
              </a:lnSpc>
              <a:spcBef>
                <a:spcPts val="0"/>
              </a:spcBef>
              <a:spcAft>
                <a:spcPts val="0"/>
              </a:spcAft>
              <a:buNone/>
            </a:pPr>
            <a:r>
              <a:rPr lang="en" sz="1000">
                <a:solidFill>
                  <a:srgbClr val="333E48"/>
                </a:solidFill>
                <a:highlight>
                  <a:srgbClr val="F4F5F5"/>
                </a:highlight>
                <a:latin typeface="Helvetica Neue"/>
                <a:ea typeface="Helvetica Neue"/>
                <a:cs typeface="Helvetica Neue"/>
                <a:sym typeface="Helvetica Neue"/>
              </a:rPr>
              <a:t> </a:t>
            </a:r>
            <a:endParaRPr sz="100">
              <a:solidFill>
                <a:schemeClr val="accent6"/>
              </a:solidFill>
              <a:latin typeface="Source Sans Pro"/>
              <a:ea typeface="Source Sans Pro"/>
              <a:cs typeface="Source Sans Pro"/>
              <a:sym typeface="Source Sans Pro"/>
            </a:endParaRPr>
          </a:p>
        </p:txBody>
      </p:sp>
      <p:sp>
        <p:nvSpPr>
          <p:cNvPr id="498" name="Google Shape;498;p85"/>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499" name="Google Shape;499;p85"/>
          <p:cNvSpPr txBox="1"/>
          <p:nvPr/>
        </p:nvSpPr>
        <p:spPr>
          <a:xfrm>
            <a:off x="556050" y="969950"/>
            <a:ext cx="3187500" cy="404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Technical expertise or Drupal interface</a:t>
            </a:r>
            <a:endParaRPr sz="15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Getting past all the glitches. There were things in the manual that did not work the way it said they would.</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Initial clarification on Webpage input process sequence. </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entering data sometimes had quirks about how it needed to be entered to be saved. This was challenging and wasted a good deal of time to figure out.</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The site kicking me off.</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Work being saved</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Very limited # of characters allowed for event description </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Limiting wordage, posting pictures, initially navigating certain sections</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saving and publishing the services</a:t>
            </a:r>
            <a:endParaRPr sz="1300">
              <a:latin typeface="Source Sans Pro"/>
              <a:ea typeface="Source Sans Pro"/>
              <a:cs typeface="Source Sans Pro"/>
              <a:sym typeface="Source Sans Pro"/>
            </a:endParaRPr>
          </a:p>
        </p:txBody>
      </p:sp>
      <p:sp>
        <p:nvSpPr>
          <p:cNvPr id="500" name="Google Shape;500;p85"/>
          <p:cNvSpPr txBox="1"/>
          <p:nvPr/>
        </p:nvSpPr>
        <p:spPr>
          <a:xfrm>
            <a:off x="3961875" y="969950"/>
            <a:ext cx="4885500" cy="181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6"/>
                </a:solidFill>
                <a:latin typeface="Source Sans Pro"/>
                <a:ea typeface="Source Sans Pro"/>
                <a:cs typeface="Source Sans Pro"/>
                <a:sym typeface="Source Sans Pro"/>
              </a:rPr>
              <a:t>Finding the words</a:t>
            </a:r>
            <a:endParaRPr sz="1500">
              <a:solidFill>
                <a:schemeClr val="accent6"/>
              </a:solidFill>
              <a:latin typeface="Source Sans Pro"/>
              <a:ea typeface="Source Sans Pro"/>
              <a:cs typeface="Source Sans Pro"/>
              <a:sym typeface="Source Sans Pro"/>
            </a:endParaRPr>
          </a:p>
          <a:p>
            <a:pPr indent="-311150" lvl="0" marL="457200" rtl="0" algn="l">
              <a:spcBef>
                <a:spcPts val="0"/>
              </a:spcBef>
              <a:spcAft>
                <a:spcPts val="0"/>
              </a:spcAft>
              <a:buClr>
                <a:schemeClr val="accent6"/>
              </a:buClr>
              <a:buSzPts val="1300"/>
              <a:buFont typeface="Source Sans Pro"/>
              <a:buChar char="●"/>
            </a:pPr>
            <a:r>
              <a:rPr lang="en" sz="1300">
                <a:solidFill>
                  <a:schemeClr val="accent6"/>
                </a:solidFill>
                <a:latin typeface="Source Sans Pro"/>
                <a:ea typeface="Source Sans Pro"/>
                <a:cs typeface="Source Sans Pro"/>
                <a:sym typeface="Source Sans Pro"/>
              </a:rPr>
              <a:t>transportation section</a:t>
            </a:r>
            <a:endParaRPr sz="1300">
              <a:solidFill>
                <a:schemeClr val="accent6"/>
              </a:solidFill>
              <a:latin typeface="Source Sans Pro"/>
              <a:ea typeface="Source Sans Pro"/>
              <a:cs typeface="Source Sans Pro"/>
              <a:sym typeface="Source Sans Pro"/>
            </a:endParaRPr>
          </a:p>
          <a:p>
            <a:pPr indent="-311150" lvl="0" marL="457200" rtl="0" algn="l">
              <a:spcBef>
                <a:spcPts val="0"/>
              </a:spcBef>
              <a:spcAft>
                <a:spcPts val="0"/>
              </a:spcAft>
              <a:buClr>
                <a:schemeClr val="accent6"/>
              </a:buClr>
              <a:buSzPts val="1300"/>
              <a:buFont typeface="Source Sans Pro"/>
              <a:buChar char="●"/>
            </a:pPr>
            <a:r>
              <a:rPr lang="en" sz="1300">
                <a:solidFill>
                  <a:schemeClr val="accent6"/>
                </a:solidFill>
                <a:latin typeface="Source Sans Pro"/>
                <a:ea typeface="Source Sans Pro"/>
                <a:cs typeface="Source Sans Pro"/>
                <a:sym typeface="Source Sans Pro"/>
              </a:rPr>
              <a:t>Giving the editors exactly what they wanted.</a:t>
            </a:r>
            <a:endParaRPr sz="1300">
              <a:solidFill>
                <a:schemeClr val="accent6"/>
              </a:solidFill>
              <a:latin typeface="Source Sans Pro"/>
              <a:ea typeface="Source Sans Pro"/>
              <a:cs typeface="Source Sans Pro"/>
              <a:sym typeface="Source Sans Pro"/>
            </a:endParaRPr>
          </a:p>
          <a:p>
            <a:pPr indent="-311150" lvl="0" marL="457200" rtl="0" algn="l">
              <a:spcBef>
                <a:spcPts val="0"/>
              </a:spcBef>
              <a:spcAft>
                <a:spcPts val="0"/>
              </a:spcAft>
              <a:buClr>
                <a:schemeClr val="accent6"/>
              </a:buClr>
              <a:buSzPts val="1300"/>
              <a:buFont typeface="Source Sans Pro"/>
              <a:buChar char="●"/>
            </a:pPr>
            <a:r>
              <a:rPr lang="en" sz="1300">
                <a:solidFill>
                  <a:schemeClr val="accent6"/>
                </a:solidFill>
                <a:latin typeface="Source Sans Pro"/>
                <a:ea typeface="Source Sans Pro"/>
                <a:cs typeface="Source Sans Pro"/>
                <a:sym typeface="Source Sans Pro"/>
              </a:rPr>
              <a:t>the continued back and forth with nitpicky suggestions that really didn’t impact the site one way or another</a:t>
            </a:r>
            <a:endParaRPr sz="1300">
              <a:solidFill>
                <a:schemeClr val="accent6"/>
              </a:solidFill>
              <a:latin typeface="Source Sans Pro"/>
              <a:ea typeface="Source Sans Pro"/>
              <a:cs typeface="Source Sans Pro"/>
              <a:sym typeface="Source Sans Pro"/>
            </a:endParaRPr>
          </a:p>
          <a:p>
            <a:pPr indent="-311150" lvl="0" marL="457200" rtl="0" algn="l">
              <a:spcBef>
                <a:spcPts val="0"/>
              </a:spcBef>
              <a:spcAft>
                <a:spcPts val="0"/>
              </a:spcAft>
              <a:buClr>
                <a:schemeClr val="accent6"/>
              </a:buClr>
              <a:buSzPts val="1300"/>
              <a:buFont typeface="Source Sans Pro"/>
              <a:buChar char="●"/>
            </a:pPr>
            <a:r>
              <a:rPr lang="en" sz="1300">
                <a:solidFill>
                  <a:schemeClr val="accent6"/>
                </a:solidFill>
                <a:latin typeface="Source Sans Pro"/>
                <a:ea typeface="Source Sans Pro"/>
                <a:cs typeface="Source Sans Pro"/>
                <a:sym typeface="Source Sans Pro"/>
              </a:rPr>
              <a:t>wording</a:t>
            </a:r>
            <a:endParaRPr sz="1300">
              <a:solidFill>
                <a:schemeClr val="accent6"/>
              </a:solidFill>
              <a:latin typeface="Source Sans Pro"/>
              <a:ea typeface="Source Sans Pro"/>
              <a:cs typeface="Source Sans Pro"/>
              <a:sym typeface="Source Sans Pro"/>
            </a:endParaRPr>
          </a:p>
          <a:p>
            <a:pPr indent="-311150" lvl="0" marL="457200" rtl="0" algn="l">
              <a:spcBef>
                <a:spcPts val="0"/>
              </a:spcBef>
              <a:spcAft>
                <a:spcPts val="0"/>
              </a:spcAft>
              <a:buClr>
                <a:schemeClr val="accent6"/>
              </a:buClr>
              <a:buSzPts val="1300"/>
              <a:buFont typeface="Source Sans Pro"/>
              <a:buChar char="●"/>
            </a:pPr>
            <a:r>
              <a:rPr lang="en" sz="1300">
                <a:solidFill>
                  <a:schemeClr val="accent6"/>
                </a:solidFill>
                <a:latin typeface="Source Sans Pro"/>
                <a:ea typeface="Source Sans Pro"/>
                <a:cs typeface="Source Sans Pro"/>
                <a:sym typeface="Source Sans Pro"/>
              </a:rPr>
              <a:t>Labeling some of the websites</a:t>
            </a:r>
            <a:endParaRPr sz="1300">
              <a:solidFill>
                <a:schemeClr val="accent6"/>
              </a:solidFill>
              <a:latin typeface="Source Sans Pro"/>
              <a:ea typeface="Source Sans Pro"/>
              <a:cs typeface="Source Sans Pro"/>
              <a:sym typeface="Source Sans Pro"/>
            </a:endParaRPr>
          </a:p>
          <a:p>
            <a:pPr indent="-311150" lvl="0" marL="457200" rtl="0" algn="l">
              <a:spcBef>
                <a:spcPts val="0"/>
              </a:spcBef>
              <a:spcAft>
                <a:spcPts val="0"/>
              </a:spcAft>
              <a:buClr>
                <a:schemeClr val="accent6"/>
              </a:buClr>
              <a:buSzPts val="1300"/>
              <a:buFont typeface="Source Sans Pro"/>
              <a:buChar char="●"/>
            </a:pPr>
            <a:r>
              <a:rPr lang="en" sz="1300">
                <a:solidFill>
                  <a:schemeClr val="accent6"/>
                </a:solidFill>
                <a:latin typeface="Source Sans Pro"/>
                <a:ea typeface="Source Sans Pro"/>
                <a:cs typeface="Source Sans Pro"/>
                <a:sym typeface="Source Sans Pro"/>
              </a:rPr>
              <a:t>how to use words that are acceptable to VA</a:t>
            </a:r>
            <a:endParaRPr sz="1300">
              <a:latin typeface="Source Sans Pro"/>
              <a:ea typeface="Source Sans Pro"/>
              <a:cs typeface="Source Sans Pro"/>
              <a:sym typeface="Source Sans Pro"/>
            </a:endParaRPr>
          </a:p>
        </p:txBody>
      </p:sp>
      <p:sp>
        <p:nvSpPr>
          <p:cNvPr id="501" name="Google Shape;501;p85"/>
          <p:cNvSpPr txBox="1"/>
          <p:nvPr/>
        </p:nvSpPr>
        <p:spPr>
          <a:xfrm>
            <a:off x="3961875" y="3067525"/>
            <a:ext cx="4885500" cy="181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Other</a:t>
            </a:r>
            <a:endParaRPr sz="15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Nothing appeared streamlined, static, one size fits all. Does not tailor towards unique branding</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Having time to complete it during my role transition from PSA to VOPS.</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Allocating time for this.</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I'm just a face to face public speaker</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wasn't a struggle, it was taking the time to learn a new thing</a:t>
            </a:r>
            <a:endParaRPr sz="1300">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6"/>
          <p:cNvSpPr txBox="1"/>
          <p:nvPr>
            <p:ph type="title"/>
          </p:nvPr>
        </p:nvSpPr>
        <p:spPr>
          <a:xfrm>
            <a:off x="457200" y="514350"/>
            <a:ext cx="8279100" cy="451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3600"/>
              <a:buFont typeface="Bitter"/>
              <a:buNone/>
            </a:pPr>
            <a:r>
              <a:rPr lang="en" sz="2100">
                <a:solidFill>
                  <a:schemeClr val="dk1"/>
                </a:solidFill>
              </a:rPr>
              <a:t>Which of these were barriers to your success, if any? </a:t>
            </a:r>
            <a:endParaRPr/>
          </a:p>
        </p:txBody>
      </p:sp>
      <p:sp>
        <p:nvSpPr>
          <p:cNvPr id="508" name="Google Shape;508;p86"/>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509" name="Google Shape;509;p86"/>
          <p:cNvSpPr txBox="1"/>
          <p:nvPr/>
        </p:nvSpPr>
        <p:spPr>
          <a:xfrm>
            <a:off x="436900" y="1559425"/>
            <a:ext cx="77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10" name="Google Shape;510;p86"/>
          <p:cNvSpPr txBox="1"/>
          <p:nvPr/>
        </p:nvSpPr>
        <p:spPr>
          <a:xfrm>
            <a:off x="6692500" y="1278525"/>
            <a:ext cx="205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Time continues to be called out as a challenge but </a:t>
            </a:r>
            <a:r>
              <a:rPr lang="en">
                <a:latin typeface="Source Sans Pro"/>
                <a:ea typeface="Source Sans Pro"/>
                <a:cs typeface="Source Sans Pro"/>
                <a:sym typeface="Source Sans Pro"/>
              </a:rPr>
              <a:t>District 1 generally expressed fewer barriers than District 5. </a:t>
            </a:r>
            <a:endParaRPr>
              <a:latin typeface="Source Sans Pro"/>
              <a:ea typeface="Source Sans Pro"/>
              <a:cs typeface="Source Sans Pro"/>
              <a:sym typeface="Source Sans Pro"/>
            </a:endParaRPr>
          </a:p>
        </p:txBody>
      </p:sp>
      <p:pic>
        <p:nvPicPr>
          <p:cNvPr id="511" name="Google Shape;511;p86"/>
          <p:cNvPicPr preferRelativeResize="0"/>
          <p:nvPr/>
        </p:nvPicPr>
        <p:blipFill>
          <a:blip r:embed="rId3">
            <a:alphaModFix/>
          </a:blip>
          <a:stretch>
            <a:fillRect/>
          </a:stretch>
        </p:blipFill>
        <p:spPr>
          <a:xfrm>
            <a:off x="457200" y="1009850"/>
            <a:ext cx="6035040" cy="373166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7"/>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sz="2100"/>
              <a:t>What else would you like to share about this experience? (Part 1)</a:t>
            </a:r>
            <a:endParaRPr sz="2100"/>
          </a:p>
          <a:p>
            <a:pPr indent="0" lvl="0" marL="0" rtl="0" algn="l">
              <a:lnSpc>
                <a:spcPct val="100000"/>
              </a:lnSpc>
              <a:spcBef>
                <a:spcPts val="0"/>
              </a:spcBef>
              <a:spcAft>
                <a:spcPts val="0"/>
              </a:spcAft>
              <a:buClr>
                <a:schemeClr val="accent1"/>
              </a:buClr>
              <a:buSzPts val="3600"/>
              <a:buFont typeface="Bitter"/>
              <a:buNone/>
            </a:pPr>
            <a:r>
              <a:t/>
            </a:r>
            <a:endParaRPr/>
          </a:p>
        </p:txBody>
      </p:sp>
      <p:sp>
        <p:nvSpPr>
          <p:cNvPr id="518" name="Google Shape;518;p87"/>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519" name="Google Shape;519;p87"/>
          <p:cNvSpPr txBox="1"/>
          <p:nvPr/>
        </p:nvSpPr>
        <p:spPr>
          <a:xfrm>
            <a:off x="6617875" y="1503350"/>
            <a:ext cx="3000000" cy="400200"/>
          </a:xfrm>
          <a:prstGeom prst="rect">
            <a:avLst/>
          </a:prstGeom>
          <a:noFill/>
          <a:ln>
            <a:noFill/>
          </a:ln>
        </p:spPr>
        <p:txBody>
          <a:bodyPr anchorCtr="0" anchor="t" bIns="91425" lIns="91425" spcFirstLastPara="1" rIns="91425" wrap="square" tIns="91425">
            <a:spAutoFit/>
          </a:bodyPr>
          <a:lstStyle/>
          <a:p>
            <a:pPr indent="0" lvl="0" marL="533400" marR="228600" rtl="0" algn="l">
              <a:lnSpc>
                <a:spcPct val="115000"/>
              </a:lnSpc>
              <a:spcBef>
                <a:spcPts val="0"/>
              </a:spcBef>
              <a:spcAft>
                <a:spcPts val="0"/>
              </a:spcAft>
              <a:buNone/>
            </a:pPr>
            <a:r>
              <a:t/>
            </a:r>
            <a:endParaRPr/>
          </a:p>
        </p:txBody>
      </p:sp>
      <p:sp>
        <p:nvSpPr>
          <p:cNvPr id="520" name="Google Shape;520;p87"/>
          <p:cNvSpPr txBox="1"/>
          <p:nvPr/>
        </p:nvSpPr>
        <p:spPr>
          <a:xfrm>
            <a:off x="657000" y="1719125"/>
            <a:ext cx="7344000" cy="29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 believe it is going to be very difficult to maintain these pages on a continuous long term basis at the VOPS level</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 feel they expected more from other vet centers, what other Vet Centers do is not mandatory for others to follow.  I look at my page and see I have more input than others.</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There is nothing wrong with the website execution or layout. It provides a spot to promote specific Vet Center information. However, I think RCS is missing a massive cost free opportunity by not participating in social media where the majority of people get their news and event information from.</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 would love to be able to manage a calendar on the web page and publish photos and bios on our counselors. However, the overall process was simple and smooth and I am excited to have access to webpage for our clients!</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It was a disaster and could have easily been cleaned up and simplified. </a:t>
            </a:r>
            <a:endParaRPr sz="1300">
              <a:solidFill>
                <a:srgbClr val="333E48"/>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8"/>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sz="2100"/>
              <a:t>What else would you like to share about this experience? (Part 2)</a:t>
            </a:r>
            <a:endParaRPr sz="2100"/>
          </a:p>
          <a:p>
            <a:pPr indent="0" lvl="0" marL="0" rtl="0" algn="l">
              <a:lnSpc>
                <a:spcPct val="100000"/>
              </a:lnSpc>
              <a:spcBef>
                <a:spcPts val="0"/>
              </a:spcBef>
              <a:spcAft>
                <a:spcPts val="0"/>
              </a:spcAft>
              <a:buClr>
                <a:schemeClr val="accent1"/>
              </a:buClr>
              <a:buSzPts val="3600"/>
              <a:buFont typeface="Bitter"/>
              <a:buNone/>
            </a:pPr>
            <a:r>
              <a:t/>
            </a:r>
            <a:endParaRPr/>
          </a:p>
        </p:txBody>
      </p:sp>
      <p:sp>
        <p:nvSpPr>
          <p:cNvPr id="527" name="Google Shape;527;p88"/>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528" name="Google Shape;528;p88"/>
          <p:cNvSpPr txBox="1"/>
          <p:nvPr/>
        </p:nvSpPr>
        <p:spPr>
          <a:xfrm>
            <a:off x="6617875" y="1503350"/>
            <a:ext cx="3000000" cy="400200"/>
          </a:xfrm>
          <a:prstGeom prst="rect">
            <a:avLst/>
          </a:prstGeom>
          <a:noFill/>
          <a:ln>
            <a:noFill/>
          </a:ln>
        </p:spPr>
        <p:txBody>
          <a:bodyPr anchorCtr="0" anchor="t" bIns="91425" lIns="91425" spcFirstLastPara="1" rIns="91425" wrap="square" tIns="91425">
            <a:spAutoFit/>
          </a:bodyPr>
          <a:lstStyle/>
          <a:p>
            <a:pPr indent="0" lvl="0" marL="533400" marR="228600" rtl="0" algn="l">
              <a:lnSpc>
                <a:spcPct val="115000"/>
              </a:lnSpc>
              <a:spcBef>
                <a:spcPts val="0"/>
              </a:spcBef>
              <a:spcAft>
                <a:spcPts val="0"/>
              </a:spcAft>
              <a:buNone/>
            </a:pPr>
            <a:r>
              <a:t/>
            </a:r>
            <a:endParaRPr/>
          </a:p>
        </p:txBody>
      </p:sp>
      <p:sp>
        <p:nvSpPr>
          <p:cNvPr id="529" name="Google Shape;529;p88"/>
          <p:cNvSpPr txBox="1"/>
          <p:nvPr/>
        </p:nvSpPr>
        <p:spPr>
          <a:xfrm>
            <a:off x="557100" y="1503350"/>
            <a:ext cx="7344000" cy="314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Overall I think it went well and launched successfully</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It seems well put together. I am excited about it</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It is going to be great! </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 would love to be able to manage a calendar on the web page and publish photos and bios on our counselors. However, the overall process was simple and smooth and I am excited to have access to webpage for our clients!</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look forward to further training. It was refreshing to learn and apply something new...</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thank you for the organization and effort!</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Good experience, I wish when updates are made nationally we would get an update.</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 would build web page again. Michelle and her entire team were fantastic. I hope that we can keep them around for future roll outs.</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So very grateful to the Team for their guidance to get us here. Thank you!!!😊</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It was exciting learning something new and figuring out how to use it as a tool</a:t>
            </a:r>
            <a:endParaRPr sz="1300">
              <a:solidFill>
                <a:srgbClr val="333E48"/>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4"/>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3600"/>
              <a:buFont typeface="Bitter"/>
              <a:buNone/>
            </a:pPr>
            <a:r>
              <a:rPr lang="en" sz="2100">
                <a:solidFill>
                  <a:schemeClr val="dk1"/>
                </a:solidFill>
              </a:rPr>
              <a:t>Have your pages been published?</a:t>
            </a:r>
            <a:endParaRPr sz="2100"/>
          </a:p>
        </p:txBody>
      </p:sp>
      <p:sp>
        <p:nvSpPr>
          <p:cNvPr id="396" name="Google Shape;396;p74"/>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graphicFrame>
        <p:nvGraphicFramePr>
          <p:cNvPr id="397" name="Google Shape;397;p74"/>
          <p:cNvGraphicFramePr/>
          <p:nvPr/>
        </p:nvGraphicFramePr>
        <p:xfrm>
          <a:off x="436900" y="1523600"/>
          <a:ext cx="3000000" cy="3000000"/>
        </p:xfrm>
        <a:graphic>
          <a:graphicData uri="http://schemas.openxmlformats.org/drawingml/2006/table">
            <a:tbl>
              <a:tblPr>
                <a:noFill/>
                <a:tableStyleId>{4BDA2E50-664E-4A04-958F-1D6791EC5CF5}</a:tableStyleId>
              </a:tblPr>
              <a:tblGrid>
                <a:gridCol w="829375"/>
                <a:gridCol w="1108450"/>
              </a:tblGrid>
              <a:tr h="578150">
                <a:tc>
                  <a:txBody>
                    <a:bodyPr/>
                    <a:lstStyle/>
                    <a:p>
                      <a:pPr indent="0" lvl="0" marL="0" rtl="0" algn="l">
                        <a:spcBef>
                          <a:spcPts val="0"/>
                        </a:spcBef>
                        <a:spcAft>
                          <a:spcPts val="0"/>
                        </a:spcAft>
                        <a:buNone/>
                      </a:pPr>
                      <a:r>
                        <a:t/>
                      </a:r>
                      <a:endParaRPr sz="12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Number of respondents</a:t>
                      </a:r>
                      <a:endParaRPr sz="1200">
                        <a:latin typeface="Source Sans Pro"/>
                        <a:ea typeface="Source Sans Pro"/>
                        <a:cs typeface="Source Sans Pro"/>
                        <a:sym typeface="Source Sans Pro"/>
                      </a:endParaRPr>
                    </a:p>
                  </a:txBody>
                  <a:tcPr marT="91425" marB="91425" marR="91425" marL="91425">
                    <a:solidFill>
                      <a:srgbClr val="F4F5F5"/>
                    </a:solidFill>
                  </a:tcPr>
                </a:tc>
              </a:tr>
              <a:tr h="697750">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October 2021</a:t>
                      </a:r>
                      <a:endParaRPr sz="12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49 from District 5</a:t>
                      </a:r>
                      <a:endParaRPr sz="1200">
                        <a:latin typeface="Source Sans Pro"/>
                        <a:ea typeface="Source Sans Pro"/>
                        <a:cs typeface="Source Sans Pro"/>
                        <a:sym typeface="Source Sans Pro"/>
                      </a:endParaRPr>
                    </a:p>
                  </a:txBody>
                  <a:tcPr marT="91425" marB="91425" marR="91425" marL="91425"/>
                </a:tc>
              </a:tr>
              <a:tr h="618325">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January 2022</a:t>
                      </a:r>
                      <a:endParaRPr sz="12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29 from District 1</a:t>
                      </a:r>
                      <a:endParaRPr sz="1200">
                        <a:latin typeface="Source Sans Pro"/>
                        <a:ea typeface="Source Sans Pro"/>
                        <a:cs typeface="Source Sans Pro"/>
                        <a:sym typeface="Source Sans Pro"/>
                      </a:endParaRPr>
                    </a:p>
                  </a:txBody>
                  <a:tcPr marT="91425" marB="91425" marR="91425" marL="91425"/>
                </a:tc>
              </a:tr>
            </a:tbl>
          </a:graphicData>
        </a:graphic>
      </p:graphicFrame>
      <p:pic>
        <p:nvPicPr>
          <p:cNvPr id="398" name="Google Shape;398;p74"/>
          <p:cNvPicPr preferRelativeResize="0"/>
          <p:nvPr/>
        </p:nvPicPr>
        <p:blipFill>
          <a:blip r:embed="rId3">
            <a:alphaModFix/>
          </a:blip>
          <a:stretch>
            <a:fillRect/>
          </a:stretch>
        </p:blipFill>
        <p:spPr>
          <a:xfrm>
            <a:off x="2527125" y="1118250"/>
            <a:ext cx="6035040" cy="372160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5"/>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3600"/>
              <a:buFont typeface="Bitter"/>
              <a:buNone/>
            </a:pPr>
            <a:r>
              <a:rPr lang="en" sz="2100">
                <a:solidFill>
                  <a:schemeClr val="dk1"/>
                </a:solidFill>
              </a:rPr>
              <a:t>How helpful was the content workbook?</a:t>
            </a:r>
            <a:endParaRPr sz="2100"/>
          </a:p>
        </p:txBody>
      </p:sp>
      <p:sp>
        <p:nvSpPr>
          <p:cNvPr id="405" name="Google Shape;405;p75"/>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406" name="Google Shape;406;p75"/>
          <p:cNvSpPr txBox="1"/>
          <p:nvPr/>
        </p:nvSpPr>
        <p:spPr>
          <a:xfrm>
            <a:off x="6672650" y="1017175"/>
            <a:ext cx="205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Nearly 70% of respondents found the content workbook very or extremely helpful.</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407" name="Google Shape;407;p75"/>
          <p:cNvPicPr preferRelativeResize="0"/>
          <p:nvPr/>
        </p:nvPicPr>
        <p:blipFill>
          <a:blip r:embed="rId3">
            <a:alphaModFix/>
          </a:blip>
          <a:stretch>
            <a:fillRect/>
          </a:stretch>
        </p:blipFill>
        <p:spPr>
          <a:xfrm>
            <a:off x="457200" y="1098375"/>
            <a:ext cx="6035041" cy="372221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6"/>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3600"/>
              <a:buFont typeface="Bitter"/>
              <a:buNone/>
            </a:pPr>
            <a:r>
              <a:rPr lang="en" sz="2100">
                <a:solidFill>
                  <a:schemeClr val="dk1"/>
                </a:solidFill>
              </a:rPr>
              <a:t>D</a:t>
            </a:r>
            <a:r>
              <a:rPr lang="en" sz="2100">
                <a:solidFill>
                  <a:schemeClr val="dk1"/>
                </a:solidFill>
              </a:rPr>
              <a:t>id you receive 1:1 help from the project team?</a:t>
            </a:r>
            <a:endParaRPr sz="2100"/>
          </a:p>
        </p:txBody>
      </p:sp>
      <p:sp>
        <p:nvSpPr>
          <p:cNvPr id="414" name="Google Shape;414;p76"/>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415" name="Google Shape;415;p7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416" name="Google Shape;416;p76"/>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417" name="Google Shape;417;p76"/>
          <p:cNvPicPr preferRelativeResize="0"/>
          <p:nvPr/>
        </p:nvPicPr>
        <p:blipFill>
          <a:blip r:embed="rId3">
            <a:alphaModFix/>
          </a:blip>
          <a:stretch>
            <a:fillRect/>
          </a:stretch>
        </p:blipFill>
        <p:spPr>
          <a:xfrm>
            <a:off x="1211575" y="1038825"/>
            <a:ext cx="6035040" cy="3730113"/>
          </a:xfrm>
          <a:prstGeom prst="rect">
            <a:avLst/>
          </a:prstGeom>
          <a:noFill/>
          <a:ln cap="flat" cmpd="sng" w="9525">
            <a:solidFill>
              <a:schemeClr val="dk2"/>
            </a:solidFill>
            <a:prstDash val="solid"/>
            <a:round/>
            <a:headEnd len="sm" w="sm" type="none"/>
            <a:tailEnd len="sm" w="sm" type="none"/>
          </a:ln>
        </p:spPr>
      </p:pic>
      <p:sp>
        <p:nvSpPr>
          <p:cNvPr id="418" name="Google Shape;418;p76"/>
          <p:cNvSpPr txBox="1"/>
          <p:nvPr/>
        </p:nvSpPr>
        <p:spPr>
          <a:xfrm>
            <a:off x="5945700" y="3967725"/>
            <a:ext cx="205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(20 respondents)</a:t>
            </a:r>
            <a:endParaRPr sz="1100">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7"/>
          <p:cNvSpPr txBox="1"/>
          <p:nvPr>
            <p:ph type="title"/>
          </p:nvPr>
        </p:nvSpPr>
        <p:spPr>
          <a:xfrm>
            <a:off x="457200" y="514350"/>
            <a:ext cx="7843800" cy="451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3600"/>
              <a:buFont typeface="Bitter"/>
              <a:buNone/>
            </a:pPr>
            <a:r>
              <a:rPr lang="en" sz="2100">
                <a:solidFill>
                  <a:schemeClr val="dk1"/>
                </a:solidFill>
              </a:rPr>
              <a:t>How helpful were the optional office hours? </a:t>
            </a:r>
            <a:endParaRPr sz="2100"/>
          </a:p>
        </p:txBody>
      </p:sp>
      <p:sp>
        <p:nvSpPr>
          <p:cNvPr id="425" name="Google Shape;425;p77"/>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426" name="Google Shape;426;p77"/>
          <p:cNvSpPr txBox="1"/>
          <p:nvPr/>
        </p:nvSpPr>
        <p:spPr>
          <a:xfrm>
            <a:off x="457200" y="1378500"/>
            <a:ext cx="4488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sz="1700">
              <a:latin typeface="Source Sans Pro"/>
              <a:ea typeface="Source Sans Pro"/>
              <a:cs typeface="Source Sans Pro"/>
              <a:sym typeface="Source Sans Pro"/>
            </a:endParaRPr>
          </a:p>
        </p:txBody>
      </p:sp>
      <p:sp>
        <p:nvSpPr>
          <p:cNvPr id="427" name="Google Shape;427;p77"/>
          <p:cNvSpPr txBox="1"/>
          <p:nvPr/>
        </p:nvSpPr>
        <p:spPr>
          <a:xfrm>
            <a:off x="5298575" y="4290550"/>
            <a:ext cx="3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28" name="Google Shape;428;p77"/>
          <p:cNvSpPr txBox="1"/>
          <p:nvPr/>
        </p:nvSpPr>
        <p:spPr>
          <a:xfrm>
            <a:off x="6672650" y="1017175"/>
            <a:ext cx="2055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Over 90% of </a:t>
            </a:r>
            <a:r>
              <a:rPr lang="en">
                <a:latin typeface="Source Sans Pro"/>
                <a:ea typeface="Source Sans Pro"/>
                <a:cs typeface="Source Sans Pro"/>
                <a:sym typeface="Source Sans Pro"/>
              </a:rPr>
              <a:t>respondents found office hours to be at least somewhat helpful with the vast majority of respondents rating them very or extremely helpful.</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429" name="Google Shape;429;p77"/>
          <p:cNvPicPr preferRelativeResize="0"/>
          <p:nvPr/>
        </p:nvPicPr>
        <p:blipFill>
          <a:blip r:embed="rId3">
            <a:alphaModFix/>
          </a:blip>
          <a:stretch>
            <a:fillRect/>
          </a:stretch>
        </p:blipFill>
        <p:spPr>
          <a:xfrm>
            <a:off x="499950" y="1130225"/>
            <a:ext cx="6035040" cy="376184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8"/>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sz="2100"/>
              <a:t>How helpful was the emailed feedback?</a:t>
            </a:r>
            <a:r>
              <a:rPr lang="en"/>
              <a:t> </a:t>
            </a:r>
            <a:endParaRPr/>
          </a:p>
        </p:txBody>
      </p:sp>
      <p:sp>
        <p:nvSpPr>
          <p:cNvPr id="436" name="Google Shape;436;p78"/>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437" name="Google Shape;437;p78"/>
          <p:cNvSpPr txBox="1"/>
          <p:nvPr/>
        </p:nvSpPr>
        <p:spPr>
          <a:xfrm>
            <a:off x="6672650" y="1017175"/>
            <a:ext cx="2055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Respondents tend to find the emailed feedback at least somewhat helpful, with most </a:t>
            </a:r>
            <a:r>
              <a:rPr lang="en">
                <a:latin typeface="Source Sans Pro"/>
                <a:ea typeface="Source Sans Pro"/>
                <a:cs typeface="Source Sans Pro"/>
                <a:sym typeface="Source Sans Pro"/>
              </a:rPr>
              <a:t>rating it very or extremely helpful.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In the most recent survey, 17% indicated they did not receive feedback which may reflect the status of the project or the shift toward suggesting a time to discuss feedback, rather than sending it in written form.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438" name="Google Shape;438;p78"/>
          <p:cNvPicPr preferRelativeResize="0"/>
          <p:nvPr/>
        </p:nvPicPr>
        <p:blipFill>
          <a:blip r:embed="rId3">
            <a:alphaModFix/>
          </a:blip>
          <a:stretch>
            <a:fillRect/>
          </a:stretch>
        </p:blipFill>
        <p:spPr>
          <a:xfrm>
            <a:off x="436900" y="1078550"/>
            <a:ext cx="6035040" cy="369243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9"/>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sz="2100">
                <a:highlight>
                  <a:srgbClr val="FFFFFF"/>
                </a:highlight>
              </a:rPr>
              <a:t>How much confidence do you have in your ability to maintain your website?</a:t>
            </a:r>
            <a:endParaRPr sz="2100"/>
          </a:p>
        </p:txBody>
      </p:sp>
      <p:sp>
        <p:nvSpPr>
          <p:cNvPr id="445" name="Google Shape;445;p79"/>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pic>
        <p:nvPicPr>
          <p:cNvPr id="446" name="Google Shape;446;p79" title="Chart"/>
          <p:cNvPicPr preferRelativeResize="0"/>
          <p:nvPr/>
        </p:nvPicPr>
        <p:blipFill>
          <a:blip r:embed="rId3">
            <a:alphaModFix/>
          </a:blip>
          <a:stretch>
            <a:fillRect/>
          </a:stretch>
        </p:blipFill>
        <p:spPr>
          <a:xfrm>
            <a:off x="457200" y="1278525"/>
            <a:ext cx="6035041" cy="3684076"/>
          </a:xfrm>
          <a:prstGeom prst="rect">
            <a:avLst/>
          </a:prstGeom>
          <a:noFill/>
          <a:ln cap="flat" cmpd="sng" w="9525">
            <a:solidFill>
              <a:schemeClr val="dk2"/>
            </a:solidFill>
            <a:prstDash val="solid"/>
            <a:round/>
            <a:headEnd len="sm" w="sm" type="none"/>
            <a:tailEnd len="sm" w="sm" type="none"/>
          </a:ln>
        </p:spPr>
      </p:pic>
      <p:sp>
        <p:nvSpPr>
          <p:cNvPr id="447" name="Google Shape;447;p79"/>
          <p:cNvSpPr txBox="1"/>
          <p:nvPr/>
        </p:nvSpPr>
        <p:spPr>
          <a:xfrm>
            <a:off x="6692500" y="1278525"/>
            <a:ext cx="205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District 1 indicates a greater level of confidence compared to their District 5 counterparts.</a:t>
            </a: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0"/>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sz="2100"/>
              <a:t>What would have made this learning process easier? (Part 1)</a:t>
            </a:r>
            <a:r>
              <a:rPr lang="en" sz="2100">
                <a:solidFill>
                  <a:srgbClr val="333E48"/>
                </a:solidFill>
              </a:rPr>
              <a:t> </a:t>
            </a:r>
            <a:endParaRPr sz="2100">
              <a:solidFill>
                <a:srgbClr val="333E48"/>
              </a:solidFill>
            </a:endParaRPr>
          </a:p>
          <a:p>
            <a:pPr indent="0" lvl="0" marL="304800" rtl="0" algn="l">
              <a:lnSpc>
                <a:spcPct val="115000"/>
              </a:lnSpc>
              <a:spcBef>
                <a:spcPts val="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0" rtl="0" algn="l">
              <a:lnSpc>
                <a:spcPct val="150000"/>
              </a:lnSpc>
              <a:spcBef>
                <a:spcPts val="1500"/>
              </a:spcBef>
              <a:spcAft>
                <a:spcPts val="0"/>
              </a:spcAft>
              <a:buNone/>
            </a:pPr>
            <a:r>
              <a:t/>
            </a:r>
            <a:endParaRPr sz="1200">
              <a:solidFill>
                <a:schemeClr val="accent6"/>
              </a:solidFill>
              <a:latin typeface="Source Sans Pro"/>
              <a:ea typeface="Source Sans Pro"/>
              <a:cs typeface="Source Sans Pro"/>
              <a:sym typeface="Source Sans Pro"/>
            </a:endParaRPr>
          </a:p>
        </p:txBody>
      </p:sp>
      <p:sp>
        <p:nvSpPr>
          <p:cNvPr id="454" name="Google Shape;454;p80"/>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455" name="Google Shape;455;p80"/>
          <p:cNvSpPr txBox="1"/>
          <p:nvPr/>
        </p:nvSpPr>
        <p:spPr>
          <a:xfrm>
            <a:off x="436900" y="1126900"/>
            <a:ext cx="3167700" cy="161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Time</a:t>
            </a:r>
            <a:endParaRPr sz="1500">
              <a:latin typeface="Source Sans Pro"/>
              <a:ea typeface="Source Sans Pro"/>
              <a:cs typeface="Source Sans Pro"/>
              <a:sym typeface="Source Sans Pro"/>
            </a:endParaRPr>
          </a:p>
          <a:p>
            <a:pPr indent="-311150" lvl="0" marL="457200" rtl="0" algn="l">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Time to attend to this or delegate to someone else.</a:t>
            </a:r>
            <a:endParaRPr sz="1300">
              <a:solidFill>
                <a:srgbClr val="333E48"/>
              </a:solidFill>
              <a:latin typeface="Source Sans Pro"/>
              <a:ea typeface="Source Sans Pro"/>
              <a:cs typeface="Source Sans Pro"/>
              <a:sym typeface="Source Sans Pro"/>
            </a:endParaRPr>
          </a:p>
          <a:p>
            <a:pPr indent="-311150" lvl="0" marL="457200" rtl="0" algn="l">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A little longer turn around. Need at least a few months.</a:t>
            </a:r>
            <a:endParaRPr sz="1300">
              <a:solidFill>
                <a:srgbClr val="333E48"/>
              </a:solidFill>
              <a:latin typeface="Source Sans Pro"/>
              <a:ea typeface="Source Sans Pro"/>
              <a:cs typeface="Source Sans Pro"/>
              <a:sym typeface="Source Sans Pro"/>
            </a:endParaRPr>
          </a:p>
          <a:p>
            <a:pPr indent="-311150" lvl="0" marL="457200" rtl="0" algn="l">
              <a:spcBef>
                <a:spcPts val="0"/>
              </a:spcBef>
              <a:spcAft>
                <a:spcPts val="0"/>
              </a:spcAft>
              <a:buClr>
                <a:schemeClr val="accent6"/>
              </a:buClr>
              <a:buSzPts val="1300"/>
              <a:buFont typeface="Source Sans Pro"/>
              <a:buChar char="●"/>
            </a:pPr>
            <a:r>
              <a:rPr lang="en" sz="1300">
                <a:solidFill>
                  <a:schemeClr val="accent6"/>
                </a:solidFill>
                <a:latin typeface="Source Sans Pro"/>
                <a:ea typeface="Source Sans Pro"/>
                <a:cs typeface="Source Sans Pro"/>
                <a:sym typeface="Source Sans Pro"/>
              </a:rPr>
              <a:t>more time to complete. the deadline to complete was tight</a:t>
            </a:r>
            <a:r>
              <a:rPr lang="en" sz="1300">
                <a:solidFill>
                  <a:srgbClr val="333E48"/>
                </a:solidFill>
                <a:latin typeface="Source Sans Pro"/>
                <a:ea typeface="Source Sans Pro"/>
                <a:cs typeface="Source Sans Pro"/>
                <a:sym typeface="Source Sans Pro"/>
              </a:rPr>
              <a:t> </a:t>
            </a:r>
            <a:endParaRPr sz="1700">
              <a:latin typeface="Source Sans Pro"/>
              <a:ea typeface="Source Sans Pro"/>
              <a:cs typeface="Source Sans Pro"/>
              <a:sym typeface="Source Sans Pro"/>
            </a:endParaRPr>
          </a:p>
        </p:txBody>
      </p:sp>
      <p:sp>
        <p:nvSpPr>
          <p:cNvPr id="456" name="Google Shape;456;p80"/>
          <p:cNvSpPr txBox="1"/>
          <p:nvPr/>
        </p:nvSpPr>
        <p:spPr>
          <a:xfrm>
            <a:off x="436900" y="3251950"/>
            <a:ext cx="3167700" cy="153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Communication/expectations</a:t>
            </a:r>
            <a:endParaRPr sz="1500">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a:t>
            </a:r>
            <a:r>
              <a:rPr lang="en" sz="1300">
                <a:solidFill>
                  <a:srgbClr val="333E48"/>
                </a:solidFill>
                <a:latin typeface="Source Sans Pro"/>
                <a:ea typeface="Source Sans Pro"/>
                <a:cs typeface="Source Sans Pro"/>
                <a:sym typeface="Source Sans Pro"/>
              </a:rPr>
              <a:t>f the project with timeline had been clearly communicated to the VCDs</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Lack of communication from the district of the expectation</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Clearer expectations</a:t>
            </a:r>
            <a:endParaRPr sz="1300">
              <a:solidFill>
                <a:srgbClr val="333E48"/>
              </a:solidFill>
              <a:latin typeface="Source Sans Pro"/>
              <a:ea typeface="Source Sans Pro"/>
              <a:cs typeface="Source Sans Pro"/>
              <a:sym typeface="Source Sans Pro"/>
            </a:endParaRPr>
          </a:p>
        </p:txBody>
      </p:sp>
      <p:sp>
        <p:nvSpPr>
          <p:cNvPr id="457" name="Google Shape;457;p80"/>
          <p:cNvSpPr txBox="1"/>
          <p:nvPr/>
        </p:nvSpPr>
        <p:spPr>
          <a:xfrm>
            <a:off x="3862875" y="1138663"/>
            <a:ext cx="4908300" cy="245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Tech skills</a:t>
            </a:r>
            <a:endParaRPr sz="1500">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having someone with an IT background handle this project</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Building the website and continually editing it. Adding photos and graphics.</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Some VOPS do not have the technical skills to do this project</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I am not tech savvy, so getting started and being intimidated was the hardest part for me.</a:t>
            </a:r>
            <a:endParaRPr sz="1300">
              <a:solidFill>
                <a:srgbClr val="333E4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33E48"/>
              </a:buClr>
              <a:buSzPts val="1300"/>
              <a:buFont typeface="Source Sans Pro"/>
              <a:buChar char="●"/>
            </a:pPr>
            <a:r>
              <a:rPr lang="en" sz="1300">
                <a:solidFill>
                  <a:srgbClr val="333E48"/>
                </a:solidFill>
                <a:latin typeface="Source Sans Pro"/>
                <a:ea typeface="Source Sans Pro"/>
                <a:cs typeface="Source Sans Pro"/>
                <a:sym typeface="Source Sans Pro"/>
              </a:rPr>
              <a:t>The Staff did great, just have to expand my knowledge of computers</a:t>
            </a:r>
            <a:endParaRPr sz="1300">
              <a:solidFill>
                <a:srgbClr val="333E48"/>
              </a:solidFill>
              <a:latin typeface="Source Sans Pro"/>
              <a:ea typeface="Source Sans Pro"/>
              <a:cs typeface="Source Sans Pro"/>
              <a:sym typeface="Source Sans Pro"/>
            </a:endParaRPr>
          </a:p>
          <a:p>
            <a:pPr indent="-311150" lvl="0" marL="457200" rtl="0" algn="l">
              <a:spcBef>
                <a:spcPts val="0"/>
              </a:spcBef>
              <a:spcAft>
                <a:spcPts val="0"/>
              </a:spcAft>
              <a:buClr>
                <a:srgbClr val="333E48"/>
              </a:buClr>
              <a:buSzPts val="1300"/>
              <a:buFont typeface="Source Sans Pro"/>
              <a:buChar char="●"/>
            </a:pPr>
            <a:r>
              <a:rPr lang="en" sz="1300">
                <a:solidFill>
                  <a:schemeClr val="accent6"/>
                </a:solidFill>
                <a:latin typeface="Source Sans Pro"/>
                <a:ea typeface="Source Sans Pro"/>
                <a:cs typeface="Source Sans Pro"/>
                <a:sym typeface="Source Sans Pro"/>
              </a:rPr>
              <a:t>If I had a better understanding of how to build a web page</a:t>
            </a:r>
            <a:endParaRPr sz="1300">
              <a:solidFill>
                <a:srgbClr val="333E48"/>
              </a:solidFill>
              <a:latin typeface="Source Sans Pro"/>
              <a:ea typeface="Source Sans Pro"/>
              <a:cs typeface="Source Sans Pro"/>
              <a:sym typeface="Source Sans Pro"/>
            </a:endParaRPr>
          </a:p>
        </p:txBody>
      </p:sp>
      <p:sp>
        <p:nvSpPr>
          <p:cNvPr id="458" name="Google Shape;458;p80"/>
          <p:cNvSpPr txBox="1"/>
          <p:nvPr/>
        </p:nvSpPr>
        <p:spPr>
          <a:xfrm>
            <a:off x="3862875" y="3912250"/>
            <a:ext cx="4908300" cy="81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Features</a:t>
            </a:r>
            <a:endParaRPr sz="1500">
              <a:latin typeface="Source Sans Pro"/>
              <a:ea typeface="Source Sans Pro"/>
              <a:cs typeface="Source Sans Pro"/>
              <a:sym typeface="Source Sans Pro"/>
            </a:endParaRPr>
          </a:p>
          <a:p>
            <a:pPr indent="0" lvl="0" marL="0" rtl="0" algn="l">
              <a:spcBef>
                <a:spcPts val="0"/>
              </a:spcBef>
              <a:spcAft>
                <a:spcPts val="0"/>
              </a:spcAft>
              <a:buNone/>
            </a:pPr>
            <a:r>
              <a:rPr lang="en" sz="1300">
                <a:solidFill>
                  <a:schemeClr val="accent6"/>
                </a:solidFill>
                <a:latin typeface="Source Sans Pro"/>
                <a:ea typeface="Source Sans Pro"/>
                <a:cs typeface="Source Sans Pro"/>
                <a:sym typeface="Source Sans Pro"/>
              </a:rPr>
              <a:t>Additional features, like being able to add staff bios and pictures and having more "spotlight" options would be great.</a:t>
            </a:r>
            <a:endParaRPr sz="1500">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1"/>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sz="2100"/>
              <a:t>What would have made this learning process easier? (Part 2) </a:t>
            </a:r>
            <a:endParaRPr sz="2100"/>
          </a:p>
          <a:p>
            <a:pPr indent="0" lvl="0" marL="304800" rtl="0" algn="l">
              <a:lnSpc>
                <a:spcPct val="115000"/>
              </a:lnSpc>
              <a:spcBef>
                <a:spcPts val="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6B787F"/>
              </a:solidFill>
              <a:latin typeface="Helvetica Neue"/>
              <a:ea typeface="Helvetica Neue"/>
              <a:cs typeface="Helvetica Neue"/>
              <a:sym typeface="Helvetica Neue"/>
            </a:endParaRPr>
          </a:p>
          <a:p>
            <a:pPr indent="0" lvl="0" marL="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304800" rtl="0" algn="l">
              <a:lnSpc>
                <a:spcPct val="115000"/>
              </a:lnSpc>
              <a:spcBef>
                <a:spcPts val="1500"/>
              </a:spcBef>
              <a:spcAft>
                <a:spcPts val="0"/>
              </a:spcAft>
              <a:buNone/>
            </a:pPr>
            <a:r>
              <a:t/>
            </a:r>
            <a:endParaRPr sz="1000">
              <a:solidFill>
                <a:srgbClr val="333E48"/>
              </a:solidFill>
              <a:latin typeface="Helvetica Neue"/>
              <a:ea typeface="Helvetica Neue"/>
              <a:cs typeface="Helvetica Neue"/>
              <a:sym typeface="Helvetica Neue"/>
            </a:endParaRPr>
          </a:p>
          <a:p>
            <a:pPr indent="0" lvl="0" marL="0" rtl="0" algn="l">
              <a:lnSpc>
                <a:spcPct val="150000"/>
              </a:lnSpc>
              <a:spcBef>
                <a:spcPts val="1500"/>
              </a:spcBef>
              <a:spcAft>
                <a:spcPts val="0"/>
              </a:spcAft>
              <a:buNone/>
            </a:pPr>
            <a:r>
              <a:t/>
            </a:r>
            <a:endParaRPr sz="1200">
              <a:solidFill>
                <a:schemeClr val="accent6"/>
              </a:solidFill>
              <a:latin typeface="Source Sans Pro"/>
              <a:ea typeface="Source Sans Pro"/>
              <a:cs typeface="Source Sans Pro"/>
              <a:sym typeface="Source Sans Pro"/>
            </a:endParaRPr>
          </a:p>
        </p:txBody>
      </p:sp>
      <p:sp>
        <p:nvSpPr>
          <p:cNvPr id="465" name="Google Shape;465;p81"/>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January 2022</a:t>
            </a:r>
            <a:endParaRPr b="0">
              <a:latin typeface="Source Sans Pro SemiBold"/>
              <a:ea typeface="Source Sans Pro SemiBold"/>
              <a:cs typeface="Source Sans Pro SemiBold"/>
              <a:sym typeface="Source Sans Pro SemiBold"/>
            </a:endParaRPr>
          </a:p>
        </p:txBody>
      </p:sp>
      <p:sp>
        <p:nvSpPr>
          <p:cNvPr id="466" name="Google Shape;466;p81"/>
          <p:cNvSpPr txBox="1"/>
          <p:nvPr/>
        </p:nvSpPr>
        <p:spPr>
          <a:xfrm>
            <a:off x="3241700" y="1128950"/>
            <a:ext cx="5506200" cy="355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Gratitude</a:t>
            </a:r>
            <a:endParaRPr sz="15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Very happy and appreciative this was done.</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I can't think of anything. Honestly, the one-on-one was fantastic.</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it’s not hard for me</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This was rolled out very successfully</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People from communications team were very helpful with my questions.</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Over all, it was professional</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Not a lot, the system was very simple and direct points of contact and times were given to provide assistance. There are some capabilities that I would like the page to have moving forward, but, for a MVP it was easy.</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 It has made it easier to access the Vet Centers through the digital experience.</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The Team did an amazing job. They offered sessions at different times and days and I was able to get on several of them. it was helpful to hear what others were doing but I am a hands on learner so to see others pages was perfect.</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Nothing for me, everything was provided and I didn't have to hunt anything down.</a:t>
            </a:r>
            <a:endParaRPr sz="900">
              <a:solidFill>
                <a:schemeClr val="accent6"/>
              </a:solidFill>
              <a:latin typeface="Source Sans Pro"/>
              <a:ea typeface="Source Sans Pro"/>
              <a:cs typeface="Source Sans Pro"/>
              <a:sym typeface="Source Sans Pro"/>
            </a:endParaRPr>
          </a:p>
        </p:txBody>
      </p:sp>
      <p:sp>
        <p:nvSpPr>
          <p:cNvPr id="467" name="Google Shape;467;p81"/>
          <p:cNvSpPr txBox="1"/>
          <p:nvPr/>
        </p:nvSpPr>
        <p:spPr>
          <a:xfrm>
            <a:off x="457200" y="1128950"/>
            <a:ext cx="2619600" cy="359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accent6"/>
                </a:solidFill>
                <a:latin typeface="Source Sans Pro"/>
                <a:ea typeface="Source Sans Pro"/>
                <a:cs typeface="Source Sans Pro"/>
                <a:sym typeface="Source Sans Pro"/>
              </a:rPr>
              <a:t>Finding the words</a:t>
            </a:r>
            <a:endParaRPr sz="1500">
              <a:solidFill>
                <a:schemeClr val="accent6"/>
              </a:solidFill>
              <a:latin typeface="Source Sans Pro"/>
              <a:ea typeface="Source Sans Pro"/>
              <a:cs typeface="Source Sans Pro"/>
              <a:sym typeface="Source Sans Pro"/>
            </a:endParaRPr>
          </a:p>
          <a:p>
            <a:pPr indent="-304800" lvl="0" marL="457200" rtl="0" algn="l">
              <a:spcBef>
                <a:spcPts val="1500"/>
              </a:spcBef>
              <a:spcAft>
                <a:spcPts val="0"/>
              </a:spcAft>
              <a:buSzPts val="1200"/>
              <a:buFont typeface="Source Sans Pro"/>
              <a:buChar char="●"/>
            </a:pPr>
            <a:r>
              <a:rPr lang="en" sz="1200">
                <a:latin typeface="Source Sans Pro"/>
                <a:ea typeface="Source Sans Pro"/>
                <a:cs typeface="Source Sans Pro"/>
                <a:sym typeface="Source Sans Pro"/>
              </a:rPr>
              <a:t>I struggle with not being able to change certain text describing services. But I understand the reasoning. </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I was struggle little bit with the featured content</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coming up with what to say in each area. But examples from the workbook were very helpful.</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getting information from community partners that is accurate</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Some training on writing/publishing for the government.</a:t>
            </a:r>
            <a:endParaRPr sz="13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